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7" r:id="rId3"/>
    <p:sldId id="326" r:id="rId4"/>
    <p:sldId id="327" r:id="rId5"/>
    <p:sldId id="328" r:id="rId6"/>
    <p:sldId id="342" r:id="rId7"/>
    <p:sldId id="344" r:id="rId8"/>
    <p:sldId id="345" r:id="rId9"/>
    <p:sldId id="329" r:id="rId10"/>
    <p:sldId id="330" r:id="rId11"/>
    <p:sldId id="331" r:id="rId12"/>
    <p:sldId id="332" r:id="rId13"/>
    <p:sldId id="333" r:id="rId14"/>
    <p:sldId id="334" r:id="rId15"/>
    <p:sldId id="337" r:id="rId16"/>
    <p:sldId id="341" r:id="rId17"/>
    <p:sldId id="338" r:id="rId18"/>
    <p:sldId id="339" r:id="rId19"/>
    <p:sldId id="340" r:id="rId20"/>
    <p:sldId id="346" r:id="rId21"/>
    <p:sldId id="347" r:id="rId22"/>
    <p:sldId id="348" r:id="rId23"/>
    <p:sldId id="349" r:id="rId24"/>
    <p:sldId id="350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60" r:id="rId33"/>
    <p:sldId id="361" r:id="rId34"/>
    <p:sldId id="362" r:id="rId35"/>
    <p:sldId id="363" r:id="rId36"/>
    <p:sldId id="364" r:id="rId37"/>
    <p:sldId id="351" r:id="rId38"/>
    <p:sldId id="33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9F7"/>
    <a:srgbClr val="120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6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2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9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0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9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2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D5A1-832C-485C-86F1-F212D9FC425A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9236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92360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6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개발 환경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70178"/>
              </p:ext>
            </p:extLst>
          </p:nvPr>
        </p:nvGraphicFramePr>
        <p:xfrm>
          <a:off x="277845" y="906280"/>
          <a:ext cx="11749314" cy="470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14">
                  <a:extLst>
                    <a:ext uri="{9D8B030D-6E8A-4147-A177-3AD203B41FA5}">
                      <a16:colId xmlns:a16="http://schemas.microsoft.com/office/drawing/2014/main" val="2385607767"/>
                    </a:ext>
                  </a:extLst>
                </a:gridCol>
                <a:gridCol w="3853543">
                  <a:extLst>
                    <a:ext uri="{9D8B030D-6E8A-4147-A177-3AD203B41FA5}">
                      <a16:colId xmlns:a16="http://schemas.microsoft.com/office/drawing/2014/main" val="403051950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088969642"/>
                    </a:ext>
                  </a:extLst>
                </a:gridCol>
              </a:tblGrid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항목</a:t>
                      </a:r>
                      <a:endParaRPr lang="en-US" altLang="ko-KR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기술 스택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2869"/>
                  </a:ext>
                </a:extLst>
              </a:tr>
              <a:tr h="7057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OS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Window 10 64 bit 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78187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Language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 </a:t>
                      </a:r>
                      <a:r>
                        <a:rPr lang="en-US" altLang="ko-KR" sz="1400" baseline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 /  JavaScript 1.5  / jQuery 3.7.0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39475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Tool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sts 4.19.0</a:t>
                      </a:r>
                      <a:r>
                        <a:rPr lang="en-US" altLang="ko-KR" sz="1400" baseline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RELEASE / BootStrap 5.3.0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92124"/>
                  </a:ext>
                </a:extLst>
              </a:tr>
              <a:tr h="6624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FrameWork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 boot 2.7.14 / myBatis 1.3.2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9969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MySql</a:t>
                      </a:r>
                      <a:r>
                        <a:rPr lang="en-US" altLang="ko-KR" sz="1400" baseline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8.0.33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60557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Build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4122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22" y="2247372"/>
            <a:ext cx="625833" cy="625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31" y="2402629"/>
            <a:ext cx="470418" cy="4704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25" y="2323267"/>
            <a:ext cx="1180419" cy="6639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27" y="1525924"/>
            <a:ext cx="654506" cy="6545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9" y="3749387"/>
            <a:ext cx="1141152" cy="5991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31" y="3749566"/>
            <a:ext cx="891073" cy="6683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9" y="4465162"/>
            <a:ext cx="863605" cy="4486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90" y="3053178"/>
            <a:ext cx="523298" cy="5795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22" y="5196852"/>
            <a:ext cx="940495" cy="2378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57" y="2987253"/>
            <a:ext cx="748653" cy="7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개발 일정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2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개발 일정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3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Ⅴ. 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3305" y="5071195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5747" y="5653527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5-2 </a:t>
            </a:r>
            <a:r>
              <a:rPr lang="ko-KR" altLang="en-US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화면</a:t>
            </a:r>
          </a:p>
        </p:txBody>
      </p:sp>
    </p:spTree>
    <p:extLst>
      <p:ext uri="{BB962C8B-B14F-4D97-AF65-F5344CB8AC3E}">
        <p14:creationId xmlns:p14="http://schemas.microsoft.com/office/powerpoint/2010/main" val="300340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3543"/>
              </p:ext>
            </p:extLst>
          </p:nvPr>
        </p:nvGraphicFramePr>
        <p:xfrm>
          <a:off x="8232336" y="854524"/>
          <a:ext cx="3679571" cy="4149980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페이지 접근 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Spring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Security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formLogin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설정을 통해 항상 로그인 인증 절차를  먼저 진행하며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페이지는 별도로 제작한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jsp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페이지를 지정해 두었습니다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인증 절차를 거치지 않는 한 관리자 페이지의 어떤 메뉴도 들어가지 못합니다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 또는 비밀번호가 틀릴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시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SimpleUrlAuthenticationFailureHandler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상속받은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AuthenticationFailureHandler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경우에 따른 에러 메시지를 출력하게 됩니다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버튼 클릭 시 실제 인증 절차를 위임 받아서 진행하는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Provider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객체를 통해 입력 정보와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내의 계정 정보의 일치 여부를 확인 후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일치할 시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Security Config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설정한 인증 성공 페이지로 이동합니다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854524"/>
            <a:ext cx="7576474" cy="36508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3102" y="1446245"/>
            <a:ext cx="6503437" cy="2929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7282" y="1520890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2310" y="2174033"/>
            <a:ext cx="1446245" cy="34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26867" y="214993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05456" y="3483429"/>
            <a:ext cx="791296" cy="34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4446" y="345932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7728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59723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페이지 접속 시 관리자 홈 화면으로 이동하며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Spring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security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JSTL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표기법으로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principal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을 출력하여 현재 접속한 관리자의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표시합니다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거치지 않고도 원하는 메뉴에 바로 접근 가능합니다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인증 완료 시 현재 접속한 관리자의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출력하여 접속 중임을 알리며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인증 절차를 거친 상태에서는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＇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메뉴를 볼 수 있게 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1213470"/>
            <a:ext cx="7576474" cy="34984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5076" y="191433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723" y="1977317"/>
            <a:ext cx="1972474" cy="243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63" y="3194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14283" y="2574971"/>
            <a:ext cx="1560965" cy="2015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93140" y="854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64943" y="1213470"/>
            <a:ext cx="1272771" cy="344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242893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32484"/>
              </p:ext>
            </p:extLst>
          </p:nvPr>
        </p:nvGraphicFramePr>
        <p:xfrm>
          <a:off x="8232336" y="854524"/>
          <a:ext cx="3679571" cy="2195005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관리자관리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회원관리 메뉴는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ADMIN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관리자만 접근할 수 있도록 해당 페이지에 접근할 수 있는 권한을 설정을 하여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MANAGER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관리자가 해당 메뉴들에 접근을 시도할 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accessDeniedHandler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해당 메시지를 출력하고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거부합니다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7" y="908576"/>
            <a:ext cx="7901690" cy="2108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907" y="1977317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3115" y="1894114"/>
            <a:ext cx="3043146" cy="452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129772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61626"/>
              </p:ext>
            </p:extLst>
          </p:nvPr>
        </p:nvGraphicFramePr>
        <p:xfrm>
          <a:off x="8232336" y="854524"/>
          <a:ext cx="3679571" cy="2934335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관리자의 아이디에 대한 중복 여부와 길이에 대한 유효성 검사를 진행합니다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관리자가 사용할 닉네임에 대한 중복 검사를 진행합니다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관리자로 등록하려는 직원의 성명을 입력 후 사번 검색 버튼을 클릭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임직원 정보가 저장된 테이블을 조회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후 사번을 출력합니다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비밀번호 입력 후 다시 재확인하여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일치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여부에 대한 유효성을 검사 후 일치하지 않을 경우 경고 메시지를 화면에 보여줍니다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97507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7" y="669156"/>
            <a:ext cx="7327226" cy="545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7021" y="242207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06286" y="2292998"/>
            <a:ext cx="5365102" cy="62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880" y="31217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3140" y="854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77490" y="4879761"/>
            <a:ext cx="5393897" cy="1249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86144" y="2955783"/>
            <a:ext cx="5385243" cy="62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86144" y="3615305"/>
            <a:ext cx="5385243" cy="1245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8400" y="405361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325853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73593"/>
              </p:ext>
            </p:extLst>
          </p:nvPr>
        </p:nvGraphicFramePr>
        <p:xfrm>
          <a:off x="8232336" y="854524"/>
          <a:ext cx="3679571" cy="195414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 활성화 여부를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‘Y’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‘N’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으로 구분 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관리자 등록 화면 이동 시 목록을 불러옵니다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관리자에 대한 권한을 저장할 수 있도록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관리자 권한 목록을 불러온 후 등록 처리자가 선택한 권한으로 저장하도록 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" y="1039190"/>
            <a:ext cx="7249114" cy="4447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50497" y="131839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3400" y="1091785"/>
            <a:ext cx="4105294" cy="822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63" y="3194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9874" y="4319795"/>
            <a:ext cx="7220194" cy="1166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74296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37748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리스트 페이지 이동 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저장된 관리자들의 리스트를 볼 수 있습니다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관리자의 정보를 상세히 볼 수 있는 페이지로 이동하며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해당 페이지에서 정보를 수정할 수 있습니다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삭제 버튼 클릭 시 해당 관리자의 계정을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삭제합니다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계정이 많을 경우를 대비하여 페이지 네이션 기능을 추가하였습니다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1493742"/>
            <a:ext cx="7576474" cy="26023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9102" y="262951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4732" y="2346649"/>
            <a:ext cx="6515154" cy="1112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49848" y="2786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35287" y="2577023"/>
            <a:ext cx="1221971" cy="82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36122" y="35930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94708" y="3591662"/>
            <a:ext cx="1221971" cy="44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16182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07" y="207847"/>
            <a:ext cx="169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INDEX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4771" y="1382697"/>
            <a:ext cx="26312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Project 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기획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Project 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 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Ⅴ. Project 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4" y="0"/>
            <a:ext cx="6323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91407"/>
              </p:ext>
            </p:extLst>
          </p:nvPr>
        </p:nvGraphicFramePr>
        <p:xfrm>
          <a:off x="8232336" y="854524"/>
          <a:ext cx="3679571" cy="36634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회원이 많을 경우를 대비하여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회원 정보에 대한 신속한 열람을 위해 검색 기능을 추가하였습니다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DB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접속하여 정보 조회 시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CONCAT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구문을 활용하여 회원명 또는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ID,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휴대폰 뒷번호로 모두 검색 가능하게 되었습니다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저장되어 있는 회원의 리스트를 모두 가져오며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비밀번호와 같은 민감한 정보는 가져오지 않습니다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회원에 대한 상세 정보와 정보 수정이 가능하며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회원이 고객센터에 직접 문의하여 정보 변경을 요청할 경우를 대비하여 수정 기능을 추가하였습니다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회원이 많을 경우를 대비하여 페이지 네이션 기능을 추가하였습니다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2" y="891385"/>
            <a:ext cx="7576474" cy="2567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693" y="180602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8656" y="1797052"/>
            <a:ext cx="3499519" cy="319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49848" y="2786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8656" y="2116619"/>
            <a:ext cx="6733169" cy="82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4197" y="302220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36599" y="2948378"/>
            <a:ext cx="1221971" cy="44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202258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49658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아이디는 회원 고유의 정보이므로 관리자라도 함부로 변경하는 일이 없도록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readonly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설정하였습니다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우편번호 찾기 버튼 클릭 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daum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제공하는 주소 찾기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통해 주소 검색 및 기입이 가능합니다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정보 수정하기 버튼 클릭 시 해당 회원의 번호와 맞는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row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정보가 업데이트 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리스트 버튼 클릭 시 다시 회원 리스트 화면으로 이동합니다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93" y="854524"/>
            <a:ext cx="5305664" cy="43955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1258" y="197142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324" y="110685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87215" y="4440222"/>
            <a:ext cx="1743469" cy="465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46612" y="44968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87216" y="1748861"/>
            <a:ext cx="2184042" cy="1102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6" y="1640519"/>
            <a:ext cx="2139128" cy="22922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4810" y="1496290"/>
            <a:ext cx="2309132" cy="2600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79237" y="3194400"/>
            <a:ext cx="767825" cy="438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443942" y="2909455"/>
            <a:ext cx="1305098" cy="4738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0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04421"/>
              </p:ext>
            </p:extLst>
          </p:nvPr>
        </p:nvGraphicFramePr>
        <p:xfrm>
          <a:off x="8232336" y="854524"/>
          <a:ext cx="3679571" cy="317576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단계로 구분되도록 설정하였으며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2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또는 카테고리의 이름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1,2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통해  검색이 가능합니다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 리스트 화면 이동 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저장되어 있는 카테고리 리스트를 화면에 출력하며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버튼을 클릭 시 카테고리 수정 화면으로 이동합니다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 삭제 버튼은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MANAGER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관리자가 쉽게 삭제할 수 없도록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ADMIN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관리자만 접근 가능합니다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 네이션 기능을 통해 카테고리 정보를 좀 더 신속히 열람할 수 있습니다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" y="854524"/>
            <a:ext cx="7761116" cy="43641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012" y="1543852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404" y="284891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3441" y="484937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5064" y="1596043"/>
            <a:ext cx="3707553" cy="274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5064" y="2017742"/>
            <a:ext cx="6691823" cy="2753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08465" y="4889854"/>
            <a:ext cx="1336075" cy="274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5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3" y="854524"/>
            <a:ext cx="5133827" cy="53384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06215"/>
              </p:ext>
            </p:extLst>
          </p:nvPr>
        </p:nvGraphicFramePr>
        <p:xfrm>
          <a:off x="8232336" y="854524"/>
          <a:ext cx="3679571" cy="2020951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카테고리 수정 버튼 클릭 시 수정 화면으로 이동하며 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수정하려는 카테고리의 정보를 나타냅니다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접속하여 해당 카테고리의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번호에 해당하는 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row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화면에서 입력한 데이터로 수정합니다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리스트 버튼 클릭 시 다시 카테고리 리스트 화면으로 이동합니다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620" y="2217183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894" y="566167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22713" y="2118058"/>
            <a:ext cx="3017520" cy="355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2713" y="5669280"/>
            <a:ext cx="1080654" cy="354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9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0" y="854524"/>
            <a:ext cx="7147936" cy="5454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60175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CONCAT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구문을 통하여 상품의 어떤 문자열로도 그에 일치하는 상품을 검색할 수 있습니다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상품 리스트 화면 이동 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저장되어 있는 상품의 정보들을 나타냅니다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해당 상품의 정보를 수정할 수 있는 페이지로 이동하며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삭제 버튼 클릭 시 해당 상품을 삭제합니다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PageNation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기능을 통해 더 편리하게 상품 정보를 열람할 수 있습니다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8489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1451" y="108302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602" y="30333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27823" y="1130531"/>
            <a:ext cx="1907559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7822" y="1762299"/>
            <a:ext cx="6662439" cy="408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5215" y="6035041"/>
            <a:ext cx="1369325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90133" y="598753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17285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5" y="854525"/>
            <a:ext cx="5873059" cy="5454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64047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Multipart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객체를 통하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 하나 이상의 이미지 파일을 등록할 수 있습니다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 유무를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‘Y’, ‘N’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구분하였으며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사용 유무 목록을 가져옵니다</a:t>
                      </a:r>
                      <a:r>
                        <a:rPr lang="en-US" altLang="ko-KR" sz="1000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상품 등록 버튼 클릭 시 상품의 정보가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상세 이미지와 서브이미지 항목을 제외한 모든 항목들이 공백일 경우를 체크하여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공백일 시 경고 메시지를 보여줍니다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8489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67592" y="3212611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4866" y="543788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68555" y="5761833"/>
            <a:ext cx="2082704" cy="290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96800" y="2593909"/>
            <a:ext cx="2154459" cy="1645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68555" y="5482158"/>
            <a:ext cx="2082704" cy="28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84866" y="580721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82196" y="732434"/>
            <a:ext cx="2780008" cy="100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26481" y="1746180"/>
            <a:ext cx="0" cy="84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1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277" y="854524"/>
            <a:ext cx="7545925" cy="36940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70917"/>
              </p:ext>
            </p:extLst>
          </p:nvPr>
        </p:nvGraphicFramePr>
        <p:xfrm>
          <a:off x="8232336" y="854524"/>
          <a:ext cx="3679571" cy="317334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공지 등록 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팝업과 공지로 구분하여 등록할 수 있으며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팝업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공지 목록을 미리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가져옵니다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Select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메뉴에서 팝업을 선택할 시 아래에 팝업을 등록하는 창이 나타납니다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승인 요청 버튼을 클릭 시 관리자가 입력한 팝업 정보가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처리 상태는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승인 대기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＇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저장됩니다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해당 팝업은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ADMIN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최고 관리자가 검토 후 승인 처리를 하게 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MANAGER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관리자는 승인 처리를 직접 할 수 없고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 또는 공지 등록 시 승인 요청을 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3640" y="242407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640" y="364534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97212" y="3607637"/>
            <a:ext cx="758092" cy="369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97211" y="2424075"/>
            <a:ext cx="5590149" cy="369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1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39" y="854524"/>
            <a:ext cx="6263717" cy="49978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69229"/>
              </p:ext>
            </p:extLst>
          </p:nvPr>
        </p:nvGraphicFramePr>
        <p:xfrm>
          <a:off x="8232336" y="854524"/>
          <a:ext cx="3679571" cy="244182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기법으로 미리 가져온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Select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메뉴에서 공지사항을 선택하면 팝업 등록에 대한 창이 사라지고 공지 등록 창이 나타납니다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 이동 없음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승인 요청 버튼 클릭 시 팝업 등록과 동일하게 관리자가 입력한 내용이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승인 상태가 승인 대기로 변경됩니다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ADMIN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최고 관리자가 해당 공지 내용을 검토 후 승인 처리를 진행합니다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3638" y="1656156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076" y="520184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14401" y="5235057"/>
            <a:ext cx="763398" cy="284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89293" y="1622944"/>
            <a:ext cx="5590149" cy="3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282" y="871464"/>
            <a:ext cx="7952854" cy="35318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04705"/>
              </p:ext>
            </p:extLst>
          </p:nvPr>
        </p:nvGraphicFramePr>
        <p:xfrm>
          <a:off x="8232336" y="854524"/>
          <a:ext cx="3679571" cy="268566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공지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 리스트 이동 시 관리자가 등록한 공지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 리스트가 나타납니다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최고 권한을 가진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ADMIN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 승인을 처리 한 공지 또는 팝업일 경우 승인처리일자가 나타나며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승인 상태는 처리 완료로 구분 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수정과 삭제 버튼 클릭 시 각각 수정 페이지로 이동하여 정보 수정이 가능하며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삭제가 가능합니다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네이션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기능을 통해 편리하게 공지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 리스트를 열람할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0753" y="220221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7852" y="397549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24712" y="3988685"/>
            <a:ext cx="823054" cy="284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48683" y="1588767"/>
            <a:ext cx="5906457" cy="227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2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769" y="854524"/>
            <a:ext cx="6091197" cy="55291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56880"/>
              </p:ext>
            </p:extLst>
          </p:nvPr>
        </p:nvGraphicFramePr>
        <p:xfrm>
          <a:off x="8232336" y="854524"/>
          <a:ext cx="3679571" cy="244182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공지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 리스트에서 수정 버튼 클릭 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해당 공지 또는 팝업의 내용이 화면에 나타납니다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MANAGER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 또한 내용을 수정할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승인 구분은 접수 완료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처리 완료로 구분되며 해당 목록은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통해 미리 가져옵니다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승인 구분을 처리하는 부분은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ADMIN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관리자가 접속했을 때에만 보입니다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따라서 최종 승인 결정은 최고 관리자만 처리할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7120" y="305966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120" y="544947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92371" y="5428731"/>
            <a:ext cx="5383930" cy="661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6436" y="1429268"/>
            <a:ext cx="5536977" cy="373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4760" y="5148140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 </a:t>
            </a:r>
            <a:r>
              <a:rPr lang="ko-KR" altLang="en-US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4760" y="5653528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 </a:t>
            </a:r>
            <a:r>
              <a:rPr lang="ko-KR" altLang="en-US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선정 이유</a:t>
            </a:r>
          </a:p>
        </p:txBody>
      </p:sp>
    </p:spTree>
    <p:extLst>
      <p:ext uri="{BB962C8B-B14F-4D97-AF65-F5344CB8AC3E}">
        <p14:creationId xmlns:p14="http://schemas.microsoft.com/office/powerpoint/2010/main" val="4234091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42" y="767594"/>
            <a:ext cx="6614446" cy="52849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09639"/>
              </p:ext>
            </p:extLst>
          </p:nvPr>
        </p:nvGraphicFramePr>
        <p:xfrm>
          <a:off x="8232336" y="854524"/>
          <a:ext cx="3679571" cy="268566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 또한 공지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 리스트에서 수정 버튼 클릭 시 해당 팝업에 대한 내용을 가져온 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가능합니다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팝업의 경우 이미지 파일을 새롭게 업로드 할 수 있으며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수정할 이미지를 다시 선택하지 않는 경우 기존의 이미지가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변경 없이 저장 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팝업에 대한 승인 구분 또한 동일하게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ADMIN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최고 관리자에게만 보여집니다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완료 버튼 클릭 시 해당 내용이 저장되며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리스트 버튼 클릭 시 다시 공지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팝업 리스트로 이동합니다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1630" y="2822710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904" y="495887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58146" y="4958877"/>
            <a:ext cx="5912435" cy="661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9233" y="1426128"/>
            <a:ext cx="5981349" cy="3330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08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234" y="854524"/>
            <a:ext cx="7129770" cy="2401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75644"/>
              </p:ext>
            </p:extLst>
          </p:nvPr>
        </p:nvGraphicFramePr>
        <p:xfrm>
          <a:off x="8232336" y="854524"/>
          <a:ext cx="3679571" cy="268566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주문 번호 또는 회원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해당 주문 내역 검색이 가능합니다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주문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배송관리 페이지 이동 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저장되어 있는 주문 내역 리스트를 나타냅니다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주문에 대한 상태는 구매 시 기본적으로 결제 완료가 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상태 수정하기 버튼 클릭 시 관리자가 해당 주문 건의 상태를 변경할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또한 주문번호 클릭 시 해당 주문번호의 상세 내역을 볼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3190" y="183203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464" y="239914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00960" y="2181138"/>
            <a:ext cx="5394123" cy="805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0960" y="1812022"/>
            <a:ext cx="1523237" cy="369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0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751" y="854523"/>
            <a:ext cx="7648973" cy="32980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32336" y="854524"/>
          <a:ext cx="3679571" cy="244182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상태 수정하기 버튼 클릭 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Modal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창을 통해 어떤 주문번호의 상태 변경인지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또한 관리자가 변경할 수 있는 상태 항목을 보여줍니다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변경 항목은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통해 페이지 이동 없이 목록을 가져온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Modal body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나타냅니다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변경하기 버튼 클릭 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통해 관리자가 선택한 주문 번호와 변경 항목을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보내 수정한 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 이동 없이 상태 변경 내용을 확인할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64833" y="52512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175" y="150789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18218" y="1837189"/>
            <a:ext cx="678575" cy="394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4197" y="934391"/>
            <a:ext cx="2948097" cy="2949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769E32-B1A4-D972-245E-5C005926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346" y="4232418"/>
            <a:ext cx="7648973" cy="19251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561FFF-CD67-2C89-C173-C58A4F901EF7}"/>
              </a:ext>
            </a:extLst>
          </p:cNvPr>
          <p:cNvSpPr/>
          <p:nvPr/>
        </p:nvSpPr>
        <p:spPr>
          <a:xfrm>
            <a:off x="4778930" y="5609194"/>
            <a:ext cx="678575" cy="394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902E098-63EA-D6B5-BAFB-9DCECABFF42E}"/>
              </a:ext>
            </a:extLst>
          </p:cNvPr>
          <p:cNvCxnSpPr/>
          <p:nvPr/>
        </p:nvCxnSpPr>
        <p:spPr>
          <a:xfrm>
            <a:off x="4572000" y="3884103"/>
            <a:ext cx="335560" cy="1702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60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233" y="854524"/>
            <a:ext cx="7575083" cy="28534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63020"/>
              </p:ext>
            </p:extLst>
          </p:nvPr>
        </p:nvGraphicFramePr>
        <p:xfrm>
          <a:off x="8232336" y="854524"/>
          <a:ext cx="3679571" cy="219798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 주문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배송 관리 페이지에서 주문번호 클릭 시 해당 주문 번호의 상세 내역 페이지로 이동하며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주문 번호의 상세 내역을 나타냅니다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하나 이상의 상품을 주문했을 시에도 모든 내역을 나타내며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그에 따라 주문 총액 또한 다르게 나타납니다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이전 페이지로 이동 버튼 클릭 시 다시 회원 주문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배송 관리 페이지로 이동합니다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3190" y="183203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3190" y="30596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43420" y="3095538"/>
            <a:ext cx="9558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43418" y="1647584"/>
            <a:ext cx="5678835" cy="1447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8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233" y="854524"/>
            <a:ext cx="7575083" cy="21279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15698"/>
              </p:ext>
            </p:extLst>
          </p:nvPr>
        </p:nvGraphicFramePr>
        <p:xfrm>
          <a:off x="8232336" y="854524"/>
          <a:ext cx="3679571" cy="195414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해당 페이지는 고객 센터로 회원이 직접 주문 또는 배송 건에 대한 문의를 하였을 경우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신속한 검색을 위해 만든 페이지로 회원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또는 휴대폰 번호를 통해 주문 건 검색이 가능합니다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293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검색 결과가 나타나며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주문 번호 클릭 시 해당 주문 번호의 주문 상세 내역을 볼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3190" y="1762148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3190" y="22682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08870" y="2097247"/>
            <a:ext cx="5486880" cy="71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8870" y="1796381"/>
            <a:ext cx="1515327" cy="300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13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233" y="854524"/>
            <a:ext cx="7575083" cy="22074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66088"/>
              </p:ext>
            </p:extLst>
          </p:nvPr>
        </p:nvGraphicFramePr>
        <p:xfrm>
          <a:off x="8232336" y="854524"/>
          <a:ext cx="3679571" cy="3668268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사용자가 쇼핑몰에서 등록한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1:1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문의 리스트를 화면에 나타냅니다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293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네이션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기능을 통해 좀 더 편리하게 리스트를 열람할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293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이미 저장되어 있는 문의 유형 목록을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통해 가져옵니다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706248"/>
                  </a:ext>
                </a:extLst>
              </a:tr>
              <a:tr h="293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전체 라디오 버튼 선택 후 돋보기 버튼 클릭 시 전체 문의 목록이 나타나며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미처리 선택 시 관리자가 문의에 대한 답변을 등록하지 않은 목록만 나타납니다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처리 선택 시 관리자가 답변을 등록한 목록만 나타납니다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66810"/>
                  </a:ext>
                </a:extLst>
              </a:tr>
              <a:tr h="293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상세 버튼 클릭 시 해당 문의의 상세 내용을 볼 수 있는 페이지로 이동합니다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77689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3189" y="2155142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708" y="265206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43417" y="1984096"/>
            <a:ext cx="5662057" cy="71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0547" y="2695521"/>
            <a:ext cx="931178" cy="300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731BB1-2464-7114-8B0E-851C24A8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233" y="3429000"/>
            <a:ext cx="7575083" cy="19101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19705-21E9-58C5-1933-1F694B03442B}"/>
              </a:ext>
            </a:extLst>
          </p:cNvPr>
          <p:cNvSpPr/>
          <p:nvPr/>
        </p:nvSpPr>
        <p:spPr>
          <a:xfrm>
            <a:off x="2164360" y="4110605"/>
            <a:ext cx="3397541" cy="906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24D6BB-4D15-CCB8-C448-8060646D3171}"/>
              </a:ext>
            </a:extLst>
          </p:cNvPr>
          <p:cNvSpPr/>
          <p:nvPr/>
        </p:nvSpPr>
        <p:spPr>
          <a:xfrm>
            <a:off x="5561901" y="4105132"/>
            <a:ext cx="1068200" cy="300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82FD3-4643-C802-FD19-C30E34243832}"/>
              </a:ext>
            </a:extLst>
          </p:cNvPr>
          <p:cNvSpPr txBox="1"/>
          <p:nvPr/>
        </p:nvSpPr>
        <p:spPr>
          <a:xfrm>
            <a:off x="1769700" y="410513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BF92A-81A1-F557-78F4-DE1C2DF962C6}"/>
              </a:ext>
            </a:extLst>
          </p:cNvPr>
          <p:cNvSpPr txBox="1"/>
          <p:nvPr/>
        </p:nvSpPr>
        <p:spPr>
          <a:xfrm>
            <a:off x="6630101" y="403062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④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FEEA70-EDAF-827E-95F8-3F10E21DA3F6}"/>
              </a:ext>
            </a:extLst>
          </p:cNvPr>
          <p:cNvSpPr/>
          <p:nvPr/>
        </p:nvSpPr>
        <p:spPr>
          <a:xfrm>
            <a:off x="6200862" y="4616541"/>
            <a:ext cx="823899" cy="300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D155D-345D-F103-C6B1-23D5D0CDCACC}"/>
              </a:ext>
            </a:extLst>
          </p:cNvPr>
          <p:cNvSpPr txBox="1"/>
          <p:nvPr/>
        </p:nvSpPr>
        <p:spPr>
          <a:xfrm>
            <a:off x="7024761" y="456361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944475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7850" y="854524"/>
            <a:ext cx="4870437" cy="4833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59362"/>
              </p:ext>
            </p:extLst>
          </p:nvPr>
        </p:nvGraphicFramePr>
        <p:xfrm>
          <a:off x="8232336" y="854524"/>
          <a:ext cx="3679571" cy="219798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관리자가 선택한 문의의 상세 내용을 나타내며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처리자로는 현재 접속한 관리자의 계정 정보를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principa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을 통해 가져오도록 합니다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2938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답글 등록 버튼 클릭 시 관리자가 입력한 답변 내용이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사용자는 마이페이지에서 관리자가 등록한 답변을 확인할 수 있습니다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리스트 버튼 클릭 시 다시 고객문의 리스트 페이지로 이동합니다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39347" y="2453419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6621" y="50114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87216" y="5083729"/>
            <a:ext cx="1957324" cy="40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87216" y="1681164"/>
            <a:ext cx="1957324" cy="3402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58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16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5-2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화면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32336" y="854524"/>
          <a:ext cx="3679571" cy="2541397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2500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46415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3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6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목적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5233" y="923730"/>
            <a:ext cx="1231641" cy="485191"/>
          </a:xfrm>
          <a:prstGeom prst="rect">
            <a:avLst/>
          </a:prstGeom>
          <a:solidFill>
            <a:srgbClr val="1207EB"/>
          </a:solidFill>
          <a:ln>
            <a:solidFill>
              <a:srgbClr val="47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0485" y="990991"/>
            <a:ext cx="6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4154" y="990991"/>
            <a:ext cx="955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사용자가 원하는 상품을 구매할 수 있고 관리자가 효율적으로 운영할 수 있는 소규모 쇼핑몰 시스템 개발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5233" y="1909282"/>
            <a:ext cx="11513975" cy="44402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51991" y="1568649"/>
            <a:ext cx="4170783" cy="522514"/>
          </a:xfrm>
          <a:prstGeom prst="roundRect">
            <a:avLst/>
          </a:prstGeom>
          <a:solidFill>
            <a:srgbClr val="1207EB"/>
          </a:solidFill>
          <a:ln>
            <a:solidFill>
              <a:srgbClr val="47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67506" y="1657975"/>
            <a:ext cx="3223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쇼핑몰 시스템 개발을 위한 핵심 기능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0486" y="2431796"/>
            <a:ext cx="253326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43167" y="2424212"/>
            <a:ext cx="2528426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65848" y="2431796"/>
            <a:ext cx="255158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88529" y="2424212"/>
            <a:ext cx="250009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99507" y="2504275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01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2188" y="2496890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02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6447" y="2495828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03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59046" y="2504275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04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976" y="2851673"/>
            <a:ext cx="234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회원의 요청에 대한 신속한 처리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3771" y="3343190"/>
            <a:ext cx="21926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회원의 가입 정보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배송지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주문 정보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문의 정보들에 대한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각각의 테이블을 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</a:t>
            </a:r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생성 후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관리자가 해당 정보들을 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즉각적으로 확인할 수 있도록 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이에 따라 관리자는 회원의 요청을 신속하게 처리할 수 있고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회원은 자신의 요청사항에 대한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응답 사항을 확인 가능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3566" y="2856980"/>
            <a:ext cx="15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보안 시스템 적용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11034" y="3335805"/>
            <a:ext cx="21926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회원의 정보 및 쇼핑몰의 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데이터를 안전하게 관리할 수 있도록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Security </a:t>
            </a:r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시스템 적용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관리자의 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Level</a:t>
            </a:r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ADMIN</a:t>
            </a:r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 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MANAGER</a:t>
            </a:r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구분하여 회원의 개인정보에 대한 접근 제어 및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외에는 관리자 페이지 접근 불가하도록 설계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 정보의 보안을 위한 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패스워드 암호화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계정 생성 시</a:t>
            </a:r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정규식 절차 적용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57825" y="2851672"/>
            <a:ext cx="15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23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선정 이유</a:t>
            </a:r>
          </a:p>
        </p:txBody>
      </p:sp>
    </p:spTree>
    <p:extLst>
      <p:ext uri="{BB962C8B-B14F-4D97-AF65-F5344CB8AC3E}">
        <p14:creationId xmlns:p14="http://schemas.microsoft.com/office/powerpoint/2010/main" val="37440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개발 기획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52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기획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360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기획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데이터베이스 </a:t>
            </a:r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" y="1388226"/>
            <a:ext cx="8151364" cy="504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9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개발 환경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02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2089</Words>
  <Application>Microsoft Office PowerPoint</Application>
  <PresentationFormat>와이드스크린</PresentationFormat>
  <Paragraphs>326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나눔스퀘어 네오 OTF Bold</vt:lpstr>
      <vt:lpstr>나눔스퀘어OTF</vt:lpstr>
      <vt:lpstr>나눔스퀘어OTF_ac ExtraBold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</dc:creator>
  <cp:lastModifiedBy>Seo Jeongyoon</cp:lastModifiedBy>
  <cp:revision>93</cp:revision>
  <dcterms:created xsi:type="dcterms:W3CDTF">2023-07-17T07:31:40Z</dcterms:created>
  <dcterms:modified xsi:type="dcterms:W3CDTF">2023-08-14T15:54:00Z</dcterms:modified>
</cp:coreProperties>
</file>