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13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nvGraphicFramePr>
        <p:xfrm>
          <a:off x="4531700" y="4646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nvGraphicFramePr>
        <p:xfrm>
          <a:off x="4531700" y="18362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nvGraphicFramePr>
        <p:xfrm>
          <a:off x="4531700" y="3214344"/>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X:</a:t>
            </a:r>
            <a:endParaRPr>
              <a:latin typeface="Consolas"/>
              <a:ea typeface="Consolas"/>
              <a:cs typeface="Consolas"/>
              <a:sym typeface="Consolas"/>
            </a:endParaRPr>
          </a:p>
        </p:txBody>
      </p:sp>
      <p:sp>
        <p:nvSpPr>
          <p:cNvPr id="94" name="Google Shape;94;p15"/>
          <p:cNvSpPr/>
          <p:nvPr/>
        </p:nvSpPr>
        <p:spPr>
          <a:xfrm>
            <a:off x="1761542" y="26505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Dir</a:t>
            </a:r>
            <a:endParaRPr sz="120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302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File</a:t>
            </a:r>
            <a:endParaRPr>
              <a:solidFill>
                <a:srgbClr val="FFFFFF"/>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Understanding the status of the files in your repository is important! Have you made changes to any files that need to be committed? What has been added, modified, deleted, or staged since your last commit?</a:t>
            </a:r>
            <a:endParaRPr/>
          </a:p>
          <a:p>
            <a:pPr marL="0" lvl="0" indent="0" algn="l" rtl="0">
              <a:spcBef>
                <a:spcPts val="1600"/>
              </a:spcBef>
              <a:spcAft>
                <a:spcPts val="0"/>
              </a:spcAft>
              <a:buNone/>
            </a:pPr>
            <a:r>
              <a:rPr lang="en"/>
              <a:t>Consider the following commands executed in a Git repository on your computer. Together with your team, describe the status of the file at each step.</a:t>
            </a:r>
            <a:endParaRPr/>
          </a:p>
          <a:p>
            <a:pPr marL="457200" lvl="0" indent="-311150" algn="l" rtl="0">
              <a:spcBef>
                <a:spcPts val="1600"/>
              </a:spcBef>
              <a:spcAft>
                <a:spcPts val="0"/>
              </a:spcAft>
              <a:buSzPts val="1300"/>
              <a:buFont typeface="Consolas"/>
              <a:buAutoNum type="arabicPeriod"/>
            </a:pPr>
            <a:r>
              <a:rPr lang="en">
                <a:latin typeface="Consolas"/>
                <a:ea typeface="Consolas"/>
                <a:cs typeface="Consolas"/>
                <a:sym typeface="Consolas"/>
              </a:rPr>
              <a:t>notepad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add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commit -m "adding a new file"</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push</a:t>
            </a:r>
            <a:endParaRPr>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a:latin typeface="Consolas"/>
                <a:ea typeface="Consolas"/>
                <a:cs typeface="Consolas"/>
                <a:sym typeface="Consolas"/>
              </a:rPr>
              <a:t>notepad new_file.txt (add text)</a:t>
            </a:r>
            <a:endParaRPr>
              <a:latin typeface="Consolas"/>
              <a:ea typeface="Consolas"/>
              <a:cs typeface="Consolas"/>
              <a:sym typeface="Consolas"/>
            </a:endParaRPr>
          </a:p>
        </p:txBody>
      </p:sp>
      <p:graphicFrame>
        <p:nvGraphicFramePr>
          <p:cNvPr id="104" name="Google Shape;104;p16"/>
          <p:cNvGraphicFramePr/>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865975">
                <a:tc>
                  <a:txBody>
                    <a:bodyPr/>
                    <a:lstStyle/>
                    <a:p>
                      <a:pPr marL="0" lvl="0" indent="0" algn="l" rtl="0">
                        <a:spcBef>
                          <a:spcPts val="0"/>
                        </a:spcBef>
                        <a:spcAft>
                          <a:spcPts val="0"/>
                        </a:spcAft>
                        <a:buNone/>
                      </a:pPr>
                      <a:r>
                        <a:rPr lang="en"/>
                        <a:t>1.</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a:t>2.</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a:t>3.</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a:t>4.</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a:t>5.</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t>Proper use of version control means understanding </a:t>
            </a:r>
            <a:r>
              <a:rPr lang="en" sz="1200" b="1" i="1"/>
              <a:t>why</a:t>
            </a:r>
            <a:r>
              <a:rPr lang="en" sz="1200"/>
              <a:t> we use it and not just memorizing </a:t>
            </a:r>
            <a:r>
              <a:rPr lang="en" sz="1200" b="1" i="1"/>
              <a:t>how</a:t>
            </a:r>
            <a:r>
              <a:rPr lang="en" sz="1200" b="1"/>
              <a:t> </a:t>
            </a:r>
            <a:r>
              <a:rPr lang="en" sz="1200"/>
              <a:t>to use it.</a:t>
            </a:r>
            <a:endParaRPr sz="1200"/>
          </a:p>
          <a:p>
            <a:pPr marL="0" lvl="0" indent="0" algn="l" rtl="0">
              <a:spcBef>
                <a:spcPts val="1600"/>
              </a:spcBef>
              <a:spcAft>
                <a:spcPts val="0"/>
              </a:spcAft>
              <a:buNone/>
            </a:pPr>
            <a:r>
              <a:rPr lang="en" sz="1200"/>
              <a:t>Discuss the following questions with your team, and type or write your answers in the space on the right.</a:t>
            </a:r>
            <a:endParaRPr sz="1200"/>
          </a:p>
          <a:p>
            <a:pPr marL="457200" lvl="0" indent="-304800" algn="l" rtl="0">
              <a:spcBef>
                <a:spcPts val="1600"/>
              </a:spcBef>
              <a:spcAft>
                <a:spcPts val="0"/>
              </a:spcAft>
              <a:buSzPts val="1200"/>
              <a:buAutoNum type="arabicPeriod"/>
            </a:pPr>
            <a:r>
              <a:rPr lang="en" sz="1200"/>
              <a:t>Why do you think that it is a good idea to check the status before staging files?</a:t>
            </a:r>
            <a:endParaRPr sz="1200"/>
          </a:p>
          <a:p>
            <a:pPr marL="457200" lvl="0" indent="-304800" algn="l" rtl="0">
              <a:spcBef>
                <a:spcPts val="1000"/>
              </a:spcBef>
              <a:spcAft>
                <a:spcPts val="0"/>
              </a:spcAft>
              <a:buSzPts val="1200"/>
              <a:buAutoNum type="arabicPeriod"/>
            </a:pPr>
            <a:r>
              <a:rPr lang="en" sz="1200"/>
              <a:t>When starting a brand new assignment, what is the first thing you should do, and why?</a:t>
            </a:r>
            <a:endParaRPr sz="1200"/>
          </a:p>
          <a:p>
            <a:pPr marL="457200" lvl="0" indent="-304800" algn="l" rtl="0">
              <a:spcBef>
                <a:spcPts val="1000"/>
              </a:spcBef>
              <a:spcAft>
                <a:spcPts val="0"/>
              </a:spcAft>
              <a:buSzPts val="1200"/>
              <a:buAutoNum type="arabicPeriod"/>
            </a:pPr>
            <a:r>
              <a:rPr lang="en" sz="1200">
                <a:solidFill>
                  <a:schemeClr val="lt1"/>
                </a:solidFill>
              </a:rPr>
              <a:t>What is the last thing that you should do before taking a break from working?</a:t>
            </a:r>
            <a:endParaRPr sz="1200"/>
          </a:p>
          <a:p>
            <a:pPr marL="457200" lvl="0" indent="-304800" algn="l" rtl="0">
              <a:spcBef>
                <a:spcPts val="1000"/>
              </a:spcBef>
              <a:spcAft>
                <a:spcPts val="1000"/>
              </a:spcAft>
              <a:buSzPts val="1200"/>
              <a:buAutoNum type="arabicPeriod"/>
            </a:pPr>
            <a:r>
              <a:rPr lang="en" sz="1200"/>
              <a:t>Assume that you are getting back to work on a different computer. What is the first thing you should do?</a:t>
            </a:r>
            <a:endParaRPr sz="1200"/>
          </a:p>
        </p:txBody>
      </p:sp>
      <p:graphicFrame>
        <p:nvGraphicFramePr>
          <p:cNvPr id="112" name="Google Shape;112;p17"/>
          <p:cNvGraphicFramePr/>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1084950">
                <a:tc>
                  <a:txBody>
                    <a:bodyPr/>
                    <a:lstStyle/>
                    <a:p>
                      <a:pPr marL="0" lvl="0" indent="0" algn="l" rtl="0">
                        <a:spcBef>
                          <a:spcPts val="0"/>
                        </a:spcBef>
                        <a:spcAft>
                          <a:spcPts val="0"/>
                        </a:spcAft>
                        <a:buNone/>
                      </a:pPr>
                      <a:r>
                        <a:rPr lang="en"/>
                        <a:t>1.</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a:t>2.</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4950">
                <a:tc>
                  <a:txBody>
                    <a:bodyPr/>
                    <a:lstStyle/>
                    <a:p>
                      <a:pPr marL="0" lvl="0" indent="0" algn="l" rtl="0">
                        <a:spcBef>
                          <a:spcPts val="0"/>
                        </a:spcBef>
                        <a:spcAft>
                          <a:spcPts val="0"/>
                        </a:spcAft>
                        <a:buNone/>
                      </a:pPr>
                      <a:r>
                        <a:rPr lang="en"/>
                        <a:t>3.</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a:t>4.</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705</Words>
  <Application>Microsoft Office PowerPoint</Application>
  <PresentationFormat>On-screen Show (16:9)</PresentationFormat>
  <Paragraphs>83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Merriweather</vt:lpstr>
      <vt:lpstr>Consolas</vt:lpstr>
      <vt:lpstr>Roboto</vt:lpstr>
      <vt:lpstr>Arial</vt:lpstr>
      <vt:lpstr>Paradigm</vt:lpstr>
      <vt:lpstr>Problem Solving Session</vt:lpstr>
      <vt:lpstr>Problem 1</vt:lpstr>
      <vt:lpstr>Problem 2</vt:lpstr>
      <vt:lpstr>Problem 3</vt:lpstr>
      <vt:lpstr>Problem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Khalid Khawaja</cp:lastModifiedBy>
  <cp:revision>5</cp:revision>
  <dcterms:modified xsi:type="dcterms:W3CDTF">2021-09-01T19:41:39Z</dcterms:modified>
</cp:coreProperties>
</file>