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3" r:id="rId4"/>
    <p:sldId id="284" r:id="rId5"/>
    <p:sldId id="285" r:id="rId6"/>
    <p:sldId id="288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F7AD9-4F41-45E3-92D7-E95E2AC3C767}">
  <a:tblStyle styleId="{AA3F7AD9-4F41-45E3-92D7-E95E2AC3C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813b06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813b06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Solution: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grpSp>
        <p:nvGrpSpPr>
          <p:cNvPr id="455" name="Google Shape;455;p28:notes"/>
          <p:cNvGrpSpPr/>
          <p:nvPr/>
        </p:nvGrpSpPr>
        <p:grpSpPr>
          <a:xfrm>
            <a:off x="1844703" y="4739587"/>
            <a:ext cx="2988066" cy="3354841"/>
            <a:chOff x="1338169" y="4061247"/>
            <a:chExt cx="4297681" cy="4945168"/>
          </a:xfrm>
        </p:grpSpPr>
        <p:sp>
          <p:nvSpPr>
            <p:cNvPr id="456" name="Google Shape;456;p28:notes"/>
            <p:cNvSpPr/>
            <p:nvPr/>
          </p:nvSpPr>
          <p:spPr>
            <a:xfrm>
              <a:off x="1338169" y="4708735"/>
              <a:ext cx="4297680" cy="4297680"/>
            </a:xfrm>
            <a:prstGeom prst="rect">
              <a:avLst/>
            </a:prstGeom>
            <a:noFill/>
            <a:ln w="19050" cap="flat" cmpd="sng">
              <a:solidFill>
                <a:srgbClr val="0366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:notes"/>
            <p:cNvSpPr/>
            <p:nvPr/>
          </p:nvSpPr>
          <p:spPr>
            <a:xfrm rot="5400000">
              <a:off x="3356474" y="2404274"/>
              <a:ext cx="261072" cy="429768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008A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:notes"/>
            <p:cNvSpPr txBox="1"/>
            <p:nvPr/>
          </p:nvSpPr>
          <p:spPr>
            <a:xfrm>
              <a:off x="2901000" y="4061247"/>
              <a:ext cx="1147552" cy="408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200</a:t>
              </a:r>
              <a:endParaRPr/>
            </a:p>
          </p:txBody>
        </p:sp>
      </p:grpSp>
      <p:sp>
        <p:nvSpPr>
          <p:cNvPr id="459" name="Google Shape;459;p28:notes"/>
          <p:cNvSpPr/>
          <p:nvPr/>
        </p:nvSpPr>
        <p:spPr>
          <a:xfrm>
            <a:off x="3344767" y="6639338"/>
            <a:ext cx="646488" cy="596037"/>
          </a:xfrm>
          <a:prstGeom prst="rect">
            <a:avLst/>
          </a:prstGeom>
          <a:noFill/>
          <a:ln w="19050" cap="flat" cmpd="sng">
            <a:solidFill>
              <a:srgbClr val="0366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8:notes"/>
          <p:cNvSpPr txBox="1"/>
          <p:nvPr/>
        </p:nvSpPr>
        <p:spPr>
          <a:xfrm>
            <a:off x="2665807" y="6400800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(100, 100)</a:t>
            </a:r>
            <a:endParaRPr/>
          </a:p>
        </p:txBody>
      </p:sp>
      <p:sp>
        <p:nvSpPr>
          <p:cNvPr id="461" name="Google Shape;461;p28:notes"/>
          <p:cNvSpPr txBox="1"/>
          <p:nvPr/>
        </p:nvSpPr>
        <p:spPr>
          <a:xfrm>
            <a:off x="3704907" y="6405282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(150, 100)</a:t>
            </a:r>
            <a:endParaRPr/>
          </a:p>
        </p:txBody>
      </p:sp>
      <p:sp>
        <p:nvSpPr>
          <p:cNvPr id="462" name="Google Shape;462;p28:notes"/>
          <p:cNvSpPr txBox="1"/>
          <p:nvPr/>
        </p:nvSpPr>
        <p:spPr>
          <a:xfrm>
            <a:off x="3705872" y="7272486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(150, 150)</a:t>
            </a:r>
            <a:endParaRPr/>
          </a:p>
        </p:txBody>
      </p:sp>
      <p:sp>
        <p:nvSpPr>
          <p:cNvPr id="463" name="Google Shape;463;p28:notes"/>
          <p:cNvSpPr txBox="1"/>
          <p:nvPr/>
        </p:nvSpPr>
        <p:spPr>
          <a:xfrm>
            <a:off x="2665807" y="7268119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(100, 150)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Solution: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grpSp>
        <p:nvGrpSpPr>
          <p:cNvPr id="479" name="Google Shape;479;p29:notes"/>
          <p:cNvGrpSpPr/>
          <p:nvPr/>
        </p:nvGrpSpPr>
        <p:grpSpPr>
          <a:xfrm>
            <a:off x="1844703" y="4739587"/>
            <a:ext cx="2988066" cy="3354841"/>
            <a:chOff x="1338169" y="4061247"/>
            <a:chExt cx="4297681" cy="4945168"/>
          </a:xfrm>
        </p:grpSpPr>
        <p:sp>
          <p:nvSpPr>
            <p:cNvPr id="480" name="Google Shape;480;p29:notes"/>
            <p:cNvSpPr/>
            <p:nvPr/>
          </p:nvSpPr>
          <p:spPr>
            <a:xfrm>
              <a:off x="1338169" y="4708735"/>
              <a:ext cx="4297680" cy="4297680"/>
            </a:xfrm>
            <a:prstGeom prst="rect">
              <a:avLst/>
            </a:prstGeom>
            <a:noFill/>
            <a:ln w="19050" cap="flat" cmpd="sng">
              <a:solidFill>
                <a:srgbClr val="0366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:notes"/>
            <p:cNvSpPr/>
            <p:nvPr/>
          </p:nvSpPr>
          <p:spPr>
            <a:xfrm rot="5400000">
              <a:off x="3356474" y="2404274"/>
              <a:ext cx="261072" cy="429768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008A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:notes"/>
            <p:cNvSpPr txBox="1"/>
            <p:nvPr/>
          </p:nvSpPr>
          <p:spPr>
            <a:xfrm>
              <a:off x="2901000" y="4061247"/>
              <a:ext cx="1147552" cy="408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200</a:t>
              </a:r>
              <a:endParaRPr/>
            </a:p>
          </p:txBody>
        </p:sp>
      </p:grpSp>
      <p:sp>
        <p:nvSpPr>
          <p:cNvPr id="483" name="Google Shape;483;p29:notes"/>
          <p:cNvSpPr/>
          <p:nvPr/>
        </p:nvSpPr>
        <p:spPr>
          <a:xfrm>
            <a:off x="1844703" y="5178848"/>
            <a:ext cx="821104" cy="784630"/>
          </a:xfrm>
          <a:prstGeom prst="rect">
            <a:avLst/>
          </a:prstGeom>
          <a:noFill/>
          <a:ln w="19050" cap="flat" cmpd="sng">
            <a:solidFill>
              <a:srgbClr val="0366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:notes"/>
          <p:cNvSpPr txBox="1"/>
          <p:nvPr/>
        </p:nvSpPr>
        <p:spPr>
          <a:xfrm>
            <a:off x="1256306" y="5073274"/>
            <a:ext cx="7270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(0, 0)</a:t>
            </a:r>
            <a:endParaRPr/>
          </a:p>
        </p:txBody>
      </p:sp>
      <p:sp>
        <p:nvSpPr>
          <p:cNvPr id="485" name="Google Shape;485;p29:notes"/>
          <p:cNvSpPr txBox="1"/>
          <p:nvPr/>
        </p:nvSpPr>
        <p:spPr>
          <a:xfrm>
            <a:off x="2553866" y="5192658"/>
            <a:ext cx="8751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(50, 0)</a:t>
            </a:r>
            <a:endParaRPr/>
          </a:p>
        </p:txBody>
      </p:sp>
      <p:sp>
        <p:nvSpPr>
          <p:cNvPr id="486" name="Google Shape;486;p29:notes"/>
          <p:cNvSpPr txBox="1"/>
          <p:nvPr/>
        </p:nvSpPr>
        <p:spPr>
          <a:xfrm>
            <a:off x="2553866" y="5846483"/>
            <a:ext cx="8751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(50, 50)</a:t>
            </a:r>
            <a:endParaRPr/>
          </a:p>
        </p:txBody>
      </p:sp>
      <p:sp>
        <p:nvSpPr>
          <p:cNvPr id="487" name="Google Shape;487;p29:notes"/>
          <p:cNvSpPr txBox="1"/>
          <p:nvPr/>
        </p:nvSpPr>
        <p:spPr>
          <a:xfrm>
            <a:off x="1162256" y="5834891"/>
            <a:ext cx="821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(0, 50)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5192226" y="1278143"/>
            <a:ext cx="3706499" cy="26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3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remainder of today’s class will comprise the </a:t>
            </a:r>
            <a:r>
              <a:rPr lang="en" b="1" i="1" dirty="0">
                <a:solidFill>
                  <a:srgbClr val="FF0000"/>
                </a:solidFill>
              </a:rPr>
              <a:t>problem solving session</a:t>
            </a:r>
            <a:r>
              <a:rPr lang="en" dirty="0"/>
              <a:t> (</a:t>
            </a:r>
            <a:r>
              <a:rPr lang="en" b="1" i="1" dirty="0">
                <a:solidFill>
                  <a:srgbClr val="FF0000"/>
                </a:solidFill>
              </a:rPr>
              <a:t>PSS</a:t>
            </a:r>
            <a:r>
              <a:rPr lang="en" dirty="0"/>
              <a:t>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Your instructor will divide you into </a:t>
            </a:r>
            <a:r>
              <a:rPr lang="en" b="1" i="1" dirty="0">
                <a:solidFill>
                  <a:srgbClr val="FF0000"/>
                </a:solidFill>
              </a:rPr>
              <a:t>teams of 3 or 4 students</a:t>
            </a:r>
            <a:r>
              <a:rPr lang="en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Each team will </a:t>
            </a:r>
            <a:r>
              <a:rPr lang="en" b="1" i="1" dirty="0">
                <a:solidFill>
                  <a:srgbClr val="FF0000"/>
                </a:solidFill>
              </a:rPr>
              <a:t>work together</a:t>
            </a:r>
            <a:r>
              <a:rPr lang="en" dirty="0"/>
              <a:t> to solve the following problems over the course of </a:t>
            </a:r>
            <a:r>
              <a:rPr lang="en" b="1" i="1" dirty="0">
                <a:solidFill>
                  <a:srgbClr val="FF0000"/>
                </a:solidFill>
              </a:rPr>
              <a:t>20-30 minutes</a:t>
            </a:r>
            <a:r>
              <a:rPr lang="en" dirty="0"/>
              <a:t>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You may work on paper, a white board, or digitally as determined by your instructor.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You will submit your solution by pushing it to GitHub before the end of class.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Your instructor will go over the solution before the end of class.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  <a:tableStyleId>{AA3F7AD9-4F41-45E3-92D7-E95E2AC3C767}</a:tableStyleId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Relative Coordinates</a:t>
            </a:r>
            <a:endParaRPr/>
          </a:p>
        </p:txBody>
      </p:sp>
      <p:sp>
        <p:nvSpPr>
          <p:cNvPr id="437" name="Google Shape;437;p4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While most 2-dimensional coordinate systems are based on an x,y axis pair, the location of the x/y intersection can vary. Rather than thinking of the whole system as one set of coordinates you can think of each object having its own relative coordinate system where the x/y intersection is a point on the larger world coordinate system.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For problem solving today we'll explore a couple coordinate systems and ways to move between them. For the homework, you'll use one of them as the relative coordinate system for drawing shapes in turtle.</a:t>
            </a:r>
            <a:endParaRPr/>
          </a:p>
        </p:txBody>
      </p:sp>
      <p:sp>
        <p:nvSpPr>
          <p:cNvPr id="438" name="Google Shape;4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439" name="Google Shape;439;p40"/>
          <p:cNvGrpSpPr/>
          <p:nvPr/>
        </p:nvGrpSpPr>
        <p:grpSpPr>
          <a:xfrm>
            <a:off x="4710021" y="1394605"/>
            <a:ext cx="1811547" cy="1555630"/>
            <a:chOff x="4905555" y="1394605"/>
            <a:chExt cx="1811547" cy="1555630"/>
          </a:xfrm>
        </p:grpSpPr>
        <p:cxnSp>
          <p:nvCxnSpPr>
            <p:cNvPr id="440" name="Google Shape;440;p40"/>
            <p:cNvCxnSpPr/>
            <p:nvPr/>
          </p:nvCxnSpPr>
          <p:spPr>
            <a:xfrm>
              <a:off x="4905555" y="2156605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41" name="Google Shape;441;p40"/>
            <p:cNvCxnSpPr/>
            <p:nvPr/>
          </p:nvCxnSpPr>
          <p:spPr>
            <a:xfrm rot="10800000">
              <a:off x="5822830" y="1394605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42" name="Google Shape;442;p40"/>
          <p:cNvGrpSpPr/>
          <p:nvPr/>
        </p:nvGrpSpPr>
        <p:grpSpPr>
          <a:xfrm>
            <a:off x="4764653" y="3186023"/>
            <a:ext cx="1811547" cy="1555630"/>
            <a:chOff x="4960187" y="3295292"/>
            <a:chExt cx="1811547" cy="1555630"/>
          </a:xfrm>
        </p:grpSpPr>
        <p:cxnSp>
          <p:nvCxnSpPr>
            <p:cNvPr id="443" name="Google Shape;443;p40"/>
            <p:cNvCxnSpPr/>
            <p:nvPr/>
          </p:nvCxnSpPr>
          <p:spPr>
            <a:xfrm>
              <a:off x="4960187" y="3295292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4" name="Google Shape;444;p40"/>
            <p:cNvCxnSpPr/>
            <p:nvPr/>
          </p:nvCxnSpPr>
          <p:spPr>
            <a:xfrm rot="10800000">
              <a:off x="4960187" y="3295292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pSp>
        <p:nvGrpSpPr>
          <p:cNvPr id="445" name="Google Shape;445;p40"/>
          <p:cNvGrpSpPr/>
          <p:nvPr/>
        </p:nvGrpSpPr>
        <p:grpSpPr>
          <a:xfrm>
            <a:off x="6901128" y="1378790"/>
            <a:ext cx="1811547" cy="1555630"/>
            <a:chOff x="7165674" y="1378790"/>
            <a:chExt cx="1811547" cy="1555630"/>
          </a:xfrm>
        </p:grpSpPr>
        <p:cxnSp>
          <p:nvCxnSpPr>
            <p:cNvPr id="446" name="Google Shape;446;p40"/>
            <p:cNvCxnSpPr/>
            <p:nvPr/>
          </p:nvCxnSpPr>
          <p:spPr>
            <a:xfrm>
              <a:off x="7165674" y="2934420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7" name="Google Shape;447;p40"/>
            <p:cNvCxnSpPr/>
            <p:nvPr/>
          </p:nvCxnSpPr>
          <p:spPr>
            <a:xfrm rot="10800000">
              <a:off x="7165674" y="1378790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48" name="Google Shape;448;p40"/>
          <p:cNvGrpSpPr/>
          <p:nvPr/>
        </p:nvGrpSpPr>
        <p:grpSpPr>
          <a:xfrm>
            <a:off x="6866625" y="3155669"/>
            <a:ext cx="1811547" cy="1555630"/>
            <a:chOff x="7131171" y="3236183"/>
            <a:chExt cx="1811547" cy="1555630"/>
          </a:xfrm>
        </p:grpSpPr>
        <p:cxnSp>
          <p:nvCxnSpPr>
            <p:cNvPr id="449" name="Google Shape;449;p40"/>
            <p:cNvCxnSpPr/>
            <p:nvPr/>
          </p:nvCxnSpPr>
          <p:spPr>
            <a:xfrm>
              <a:off x="7131171" y="4791813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50" name="Google Shape;450;p40"/>
            <p:cNvCxnSpPr/>
            <p:nvPr/>
          </p:nvCxnSpPr>
          <p:spPr>
            <a:xfrm rot="10800000">
              <a:off x="8942718" y="3236183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51" name="Google Shape;451;p40"/>
          <p:cNvSpPr txBox="1"/>
          <p:nvPr/>
        </p:nvSpPr>
        <p:spPr>
          <a:xfrm>
            <a:off x="5745198" y="435185"/>
            <a:ext cx="2448691" cy="698734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Some coordinate systems. Which one does turtle use?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body" idx="1"/>
          </p:nvPr>
        </p:nvSpPr>
        <p:spPr>
          <a:xfrm>
            <a:off x="486359" y="3894350"/>
            <a:ext cx="2598917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Using the color "" will cause the square to not be filled</a:t>
            </a: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Assume you are working in a turtle window of size 200x200. Using the draw_square from class, draw a picture of the following code: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turtle.pendown 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draw_square (50, "")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Label the coordinates of each of the square's corners.</a:t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4534594" y="623099"/>
            <a:ext cx="4297680" cy="4297680"/>
          </a:xfrm>
          <a:prstGeom prst="rect">
            <a:avLst/>
          </a:prstGeom>
          <a:noFill/>
          <a:ln w="19050" cap="flat" cmpd="sng">
            <a:solidFill>
              <a:srgbClr val="0022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1"/>
          <p:cNvSpPr/>
          <p:nvPr/>
        </p:nvSpPr>
        <p:spPr>
          <a:xfrm rot="5400000">
            <a:off x="6552899" y="-1681362"/>
            <a:ext cx="261072" cy="429768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002D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6360458" y="29165"/>
            <a:ext cx="6191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200</a:t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758950" y="2704850"/>
            <a:ext cx="619200" cy="6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 txBox="1"/>
          <p:nvPr/>
        </p:nvSpPr>
        <p:spPr>
          <a:xfrm>
            <a:off x="6236550" y="2426475"/>
            <a:ext cx="6192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0,0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7379550" y="2426475"/>
            <a:ext cx="6192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50,0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7379550" y="3188475"/>
            <a:ext cx="1026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50,-50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5842775" y="3188475"/>
            <a:ext cx="936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0,-50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body" idx="3"/>
          </p:nvPr>
        </p:nvSpPr>
        <p:spPr>
          <a:xfrm>
            <a:off x="5192226" y="1278142"/>
            <a:ext cx="3706499" cy="37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Now consider a common alternative coordinate system where everything is based on the upper left-hand corner. Thus 0, 0 in this system would be the upper, left-most location. Increasing x moves to the right, increasing y moves down.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Assume you are working in a turtle window of size 200x200.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draw_square </a:t>
            </a:r>
            <a:r>
              <a:rPr lang="en-US"/>
              <a:t>from class, draw a picture of the following code: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turtle.pendown 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draw_square (50, "")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Label the coordinates of each of the square's corners.</a:t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274320" y="633985"/>
            <a:ext cx="4297680" cy="4297680"/>
          </a:xfrm>
          <a:prstGeom prst="rect">
            <a:avLst/>
          </a:prstGeom>
          <a:noFill/>
          <a:ln w="19050" cap="flat" cmpd="sng">
            <a:solidFill>
              <a:srgbClr val="0022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2"/>
          <p:cNvSpPr/>
          <p:nvPr/>
        </p:nvSpPr>
        <p:spPr>
          <a:xfrm rot="5400000">
            <a:off x="2292623" y="-1685335"/>
            <a:ext cx="261072" cy="429768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002D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2113568" y="65204"/>
            <a:ext cx="6191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200</a:t>
            </a:r>
            <a:endParaRPr/>
          </a:p>
        </p:txBody>
      </p:sp>
      <p:sp>
        <p:nvSpPr>
          <p:cNvPr id="494" name="Google Shape;494;p42"/>
          <p:cNvSpPr/>
          <p:nvPr/>
        </p:nvSpPr>
        <p:spPr>
          <a:xfrm>
            <a:off x="2483425" y="2901550"/>
            <a:ext cx="771600" cy="77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1679750" y="2571750"/>
            <a:ext cx="940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100, 100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3029625" y="2630125"/>
            <a:ext cx="940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150, 100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3029625" y="3620725"/>
            <a:ext cx="940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150, 150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1810425" y="3620725"/>
            <a:ext cx="9402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100, 150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</a:rPr>
              <a:t>Problem 3</a:t>
            </a:r>
            <a:endParaRPr dirty="0"/>
          </a:p>
        </p:txBody>
      </p:sp>
      <p:sp>
        <p:nvSpPr>
          <p:cNvPr id="438" name="Google Shape;43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39" name="Google Shape;439;p46"/>
          <p:cNvSpPr txBox="1">
            <a:spLocks noGrp="1"/>
          </p:cNvSpPr>
          <p:nvPr>
            <p:ph type="body" idx="2"/>
          </p:nvPr>
        </p:nvSpPr>
        <p:spPr>
          <a:xfrm>
            <a:off x="311726" y="1147059"/>
            <a:ext cx="3706499" cy="21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turtle.xcor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dirty="0"/>
              <a:t> returns the turtles current x-coordinate.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turtle.ycor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US" sz="1400" dirty="0"/>
              <a:t>returns the turtles current y-coordinate.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dirty="0"/>
              <a:t>Use these two functions to write a test for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1400" dirty="0"/>
              <a:t>.</a:t>
            </a:r>
            <a:endParaRPr dirty="0"/>
          </a:p>
        </p:txBody>
      </p:sp>
      <p:sp>
        <p:nvSpPr>
          <p:cNvPr id="440" name="Google Shape;440;p46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/>
          </a:p>
        </p:txBody>
      </p:sp>
      <p:pic>
        <p:nvPicPr>
          <p:cNvPr id="441" name="Google Shape;441;p46" descr="A picture containing drawing, necklace, wind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99" y="3323708"/>
            <a:ext cx="1622215" cy="170711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/>
          <p:nvPr/>
        </p:nvSpPr>
        <p:spPr>
          <a:xfrm>
            <a:off x="2297049" y="3447074"/>
            <a:ext cx="1427741" cy="1065412"/>
          </a:xfrm>
          <a:prstGeom prst="cloudCallout">
            <a:avLst>
              <a:gd name="adj1" fmla="val -112178"/>
              <a:gd name="adj2" fmla="val -42332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Should I be here?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589</Words>
  <Application>Microsoft Office PowerPoint</Application>
  <PresentationFormat>On-screen Show (16:9)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Roboto</vt:lpstr>
      <vt:lpstr>Courier New</vt:lpstr>
      <vt:lpstr>Arial</vt:lpstr>
      <vt:lpstr>Merriweather</vt:lpstr>
      <vt:lpstr>Paradigm</vt:lpstr>
      <vt:lpstr>Problem Solving Session</vt:lpstr>
      <vt:lpstr>Problem Solving Team Members</vt:lpstr>
      <vt:lpstr>Relative Coordinates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4</cp:revision>
  <dcterms:modified xsi:type="dcterms:W3CDTF">2021-09-12T06:50:55Z</dcterms:modified>
</cp:coreProperties>
</file>