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r Fattouh" initials="MF" lastIdx="1" clrIdx="0">
    <p:extLst>
      <p:ext uri="{19B8F6BF-5375-455C-9EA6-DF929625EA0E}">
        <p15:presenceInfo xmlns:p15="http://schemas.microsoft.com/office/powerpoint/2012/main" userId="Maher Fattou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1"/>
    <a:srgbClr val="5EEC3C"/>
    <a:srgbClr val="FFABC9"/>
    <a:srgbClr val="FF9900"/>
    <a:srgbClr val="FFDC47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>
        <a:noFill/>
      </dgm:spPr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3B33CA07-12C4-4A30-9858-875FD2F2F592}" type="presOf" srcId="{C8B73AB3-834C-4A42-936A-7B33E5CA1FB0}" destId="{154DDE56-CB3D-4455-9986-364218CC6FD9}" srcOrd="0" destOrd="0" presId="urn:microsoft.com/office/officeart/2005/8/layout/bProcess3"/>
    <dgm:cxn modelId="{3FB1A822-6EDD-4B17-AA7F-829F344E43ED}" type="presOf" srcId="{CBFCC5FE-BEDB-43B9-918D-43315228BB8D}" destId="{F05F9C9C-C88C-47CD-A292-932A3079578F}" srcOrd="0" destOrd="0" presId="urn:microsoft.com/office/officeart/2005/8/layout/bProcess3"/>
    <dgm:cxn modelId="{6BF74C25-D859-4450-AF64-822FBA27F011}" type="presOf" srcId="{4A45FF2B-D2FC-40F6-A87B-4AF8CFC09437}" destId="{9007BA0C-54E0-46E6-8967-0088731324A5}" srcOrd="0" destOrd="0" presId="urn:microsoft.com/office/officeart/2005/8/layout/bProcess3"/>
    <dgm:cxn modelId="{0B128966-B94E-4BBB-AA9E-57CC03D2ECCE}" type="presOf" srcId="{1FA21D26-762D-4B2C-B851-383556542F8B}" destId="{0C38912F-DBF7-4B85-9022-9C2F5DA91804}" srcOrd="1" destOrd="0" presId="urn:microsoft.com/office/officeart/2005/8/layout/bProcess3"/>
    <dgm:cxn modelId="{A77CA167-D726-436F-A89A-B63CCED7E3C7}" type="presOf" srcId="{91AC0632-50C7-4A70-89D2-27B1D5EC7EC4}" destId="{CEED10F6-E9D8-4529-A9C2-0BE552BD82D9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3647386F-27E1-4CB9-890E-9B3820C40F6B}" type="presOf" srcId="{E4F0BDB0-BB5D-409C-9298-BD686DCE7278}" destId="{ED5898C1-886F-4442-8512-82BD71670E72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0F5D2A89-5471-4336-8F5B-023A9816A730}" type="presOf" srcId="{902A4158-2E15-4B68-84B9-02F2703CCF1A}" destId="{FE93B4BA-2F62-47F6-95B2-06DBED59D41B}" srcOrd="0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E8DCFA99-F4D4-4965-B105-16DC8057E4DC}" type="presOf" srcId="{795D7024-6DBE-4574-8494-E2173C9896E8}" destId="{D7C69394-D33B-4722-A8C6-FD73BE494060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9236F0A0-F14E-423C-A994-2678EF91023C}" type="presOf" srcId="{1FA21D26-762D-4B2C-B851-383556542F8B}" destId="{541AFA61-5299-4175-8B9B-7A3FA18BA162}" srcOrd="0" destOrd="0" presId="urn:microsoft.com/office/officeart/2005/8/layout/bProcess3"/>
    <dgm:cxn modelId="{C8926FA1-4042-4F97-98A4-7CE0F14CCC7B}" type="presOf" srcId="{133ADAF8-B59C-402E-AF3E-073C38868111}" destId="{F91E4534-397E-49B8-9384-7914A72C684E}" srcOrd="0" destOrd="0" presId="urn:microsoft.com/office/officeart/2005/8/layout/bProcess3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21D34FA3-ECA6-401F-A766-2CD07415B607}" type="presOf" srcId="{5D8B0A1A-37A9-49FC-B966-5CB9A769F705}" destId="{B9C8CC5C-387C-41F5-8AA9-255F43F5153F}" srcOrd="0" destOrd="0" presId="urn:microsoft.com/office/officeart/2005/8/layout/bProcess3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B7CB20AD-62F9-4452-9650-1E4C66BB4731}" type="presOf" srcId="{457ECB5C-9097-41A6-BDBF-3475EC0C736E}" destId="{09A0FD15-1ED6-41E2-96F7-CD2821430CD4}" srcOrd="0" destOrd="0" presId="urn:microsoft.com/office/officeart/2005/8/layout/bProcess3"/>
    <dgm:cxn modelId="{5C1BD3B7-F6D1-4CC5-A90E-6CC26639D5E1}" type="presOf" srcId="{795D7024-6DBE-4574-8494-E2173C9896E8}" destId="{BDBFA7C4-E3A8-4FB0-B0F3-FC1F02DC28B5}" srcOrd="1" destOrd="0" presId="urn:microsoft.com/office/officeart/2005/8/layout/bProcess3"/>
    <dgm:cxn modelId="{CEA3DEBC-9FD2-47DD-8BDA-FE652699F78D}" type="presOf" srcId="{5D8B0A1A-37A9-49FC-B966-5CB9A769F705}" destId="{DAE744A2-C9D5-4E27-9A48-FCFD1CC4409B}" srcOrd="1" destOrd="0" presId="urn:microsoft.com/office/officeart/2005/8/layout/bProcess3"/>
    <dgm:cxn modelId="{AE6DFFBF-3059-4B80-BE46-D4DC7C48BBA4}" type="presOf" srcId="{91AC0632-50C7-4A70-89D2-27B1D5EC7EC4}" destId="{75FB26AE-7AE0-4F99-9D31-1E1A9967896C}" srcOrd="0" destOrd="0" presId="urn:microsoft.com/office/officeart/2005/8/layout/bProcess3"/>
    <dgm:cxn modelId="{C8A2C6C2-820A-463D-8D5F-E55673AECC3C}" type="presOf" srcId="{E4F0BDB0-BB5D-409C-9298-BD686DCE7278}" destId="{E1B0FF08-8058-4EF3-BE8E-CF3EE6950021}" srcOrd="1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13ED61CC-FE83-4D07-BA49-9FB17F13BF12}" type="presOf" srcId="{47B5F983-AAD4-4A90-AF9B-371D5A78CCE3}" destId="{C566252C-3C0A-4141-AAEF-BED76FF15B5B}" srcOrd="0" destOrd="0" presId="urn:microsoft.com/office/officeart/2005/8/layout/bProcess3"/>
    <dgm:cxn modelId="{3A94DDCC-D5C7-499C-B5F3-21C73B0CE3E6}" type="presOf" srcId="{69B89DDF-070D-4A19-9153-F29F4C9054D0}" destId="{EAB8552E-7E88-4291-8B73-C465231901F7}" srcOrd="0" destOrd="0" presId="urn:microsoft.com/office/officeart/2005/8/layout/bProcess3"/>
    <dgm:cxn modelId="{58B8EDD6-0A3C-4D98-B390-75A1A2425E48}" type="presOf" srcId="{6CE50F9B-66CC-4E77-BCE4-7D9D1A393A9E}" destId="{0099FFFF-88C0-4B5F-AB88-29528CAF9498}" srcOrd="0" destOrd="0" presId="urn:microsoft.com/office/officeart/2005/8/layout/bProcess3"/>
    <dgm:cxn modelId="{326A15EC-94EF-4EA8-9CA7-B49D44663240}" type="presOf" srcId="{457ECB5C-9097-41A6-BDBF-3475EC0C736E}" destId="{F9180525-EEB5-4F45-8D10-35191051F279}" srcOrd="1" destOrd="0" presId="urn:microsoft.com/office/officeart/2005/8/layout/bProcess3"/>
    <dgm:cxn modelId="{6A206EA5-3469-4CBB-BA9E-E7C12966EF60}" type="presParOf" srcId="{EAB8552E-7E88-4291-8B73-C465231901F7}" destId="{C566252C-3C0A-4141-AAEF-BED76FF15B5B}" srcOrd="0" destOrd="0" presId="urn:microsoft.com/office/officeart/2005/8/layout/bProcess3"/>
    <dgm:cxn modelId="{702E5C81-F3F7-4D96-8437-89B7FF35D6B0}" type="presParOf" srcId="{EAB8552E-7E88-4291-8B73-C465231901F7}" destId="{09A0FD15-1ED6-41E2-96F7-CD2821430CD4}" srcOrd="1" destOrd="0" presId="urn:microsoft.com/office/officeart/2005/8/layout/bProcess3"/>
    <dgm:cxn modelId="{29F9D6E6-B58B-4E31-BD06-F194EDD54AF6}" type="presParOf" srcId="{09A0FD15-1ED6-41E2-96F7-CD2821430CD4}" destId="{F9180525-EEB5-4F45-8D10-35191051F279}" srcOrd="0" destOrd="0" presId="urn:microsoft.com/office/officeart/2005/8/layout/bProcess3"/>
    <dgm:cxn modelId="{7FC9889C-78EC-41E5-8099-CB4B17C27E9A}" type="presParOf" srcId="{EAB8552E-7E88-4291-8B73-C465231901F7}" destId="{F05F9C9C-C88C-47CD-A292-932A3079578F}" srcOrd="2" destOrd="0" presId="urn:microsoft.com/office/officeart/2005/8/layout/bProcess3"/>
    <dgm:cxn modelId="{DE520E4B-6C6D-4FD4-9308-0A6039A1661B}" type="presParOf" srcId="{EAB8552E-7E88-4291-8B73-C465231901F7}" destId="{ED5898C1-886F-4442-8512-82BD71670E72}" srcOrd="3" destOrd="0" presId="urn:microsoft.com/office/officeart/2005/8/layout/bProcess3"/>
    <dgm:cxn modelId="{4E778339-77B7-4482-BBEE-C827FC33EA01}" type="presParOf" srcId="{ED5898C1-886F-4442-8512-82BD71670E72}" destId="{E1B0FF08-8058-4EF3-BE8E-CF3EE6950021}" srcOrd="0" destOrd="0" presId="urn:microsoft.com/office/officeart/2005/8/layout/bProcess3"/>
    <dgm:cxn modelId="{6D1DA468-10AA-4254-859A-CEC4A7C33808}" type="presParOf" srcId="{EAB8552E-7E88-4291-8B73-C465231901F7}" destId="{154DDE56-CB3D-4455-9986-364218CC6FD9}" srcOrd="4" destOrd="0" presId="urn:microsoft.com/office/officeart/2005/8/layout/bProcess3"/>
    <dgm:cxn modelId="{FFDEA213-FBE3-4509-9674-8CC97DD207C0}" type="presParOf" srcId="{EAB8552E-7E88-4291-8B73-C465231901F7}" destId="{B9C8CC5C-387C-41F5-8AA9-255F43F5153F}" srcOrd="5" destOrd="0" presId="urn:microsoft.com/office/officeart/2005/8/layout/bProcess3"/>
    <dgm:cxn modelId="{D934EB07-64F0-4FB1-9D6B-6BB2CDEF42E1}" type="presParOf" srcId="{B9C8CC5C-387C-41F5-8AA9-255F43F5153F}" destId="{DAE744A2-C9D5-4E27-9A48-FCFD1CC4409B}" srcOrd="0" destOrd="0" presId="urn:microsoft.com/office/officeart/2005/8/layout/bProcess3"/>
    <dgm:cxn modelId="{FDFB0067-71C6-4CC6-ABC9-2475E0011C79}" type="presParOf" srcId="{EAB8552E-7E88-4291-8B73-C465231901F7}" destId="{FE93B4BA-2F62-47F6-95B2-06DBED59D41B}" srcOrd="6" destOrd="0" presId="urn:microsoft.com/office/officeart/2005/8/layout/bProcess3"/>
    <dgm:cxn modelId="{3FE8BF68-BB36-408B-9CB7-EBE7E698385E}" type="presParOf" srcId="{EAB8552E-7E88-4291-8B73-C465231901F7}" destId="{D7C69394-D33B-4722-A8C6-FD73BE494060}" srcOrd="7" destOrd="0" presId="urn:microsoft.com/office/officeart/2005/8/layout/bProcess3"/>
    <dgm:cxn modelId="{C33DC3ED-CDBC-4EC1-BEE3-3021745AC381}" type="presParOf" srcId="{D7C69394-D33B-4722-A8C6-FD73BE494060}" destId="{BDBFA7C4-E3A8-4FB0-B0F3-FC1F02DC28B5}" srcOrd="0" destOrd="0" presId="urn:microsoft.com/office/officeart/2005/8/layout/bProcess3"/>
    <dgm:cxn modelId="{85C07960-4DBA-42D9-93E2-CCE4A8EB151D}" type="presParOf" srcId="{EAB8552E-7E88-4291-8B73-C465231901F7}" destId="{F91E4534-397E-49B8-9384-7914A72C684E}" srcOrd="8" destOrd="0" presId="urn:microsoft.com/office/officeart/2005/8/layout/bProcess3"/>
    <dgm:cxn modelId="{B1AE54E7-4C1A-4CC5-B599-B183618437F0}" type="presParOf" srcId="{EAB8552E-7E88-4291-8B73-C465231901F7}" destId="{75FB26AE-7AE0-4F99-9D31-1E1A9967896C}" srcOrd="9" destOrd="0" presId="urn:microsoft.com/office/officeart/2005/8/layout/bProcess3"/>
    <dgm:cxn modelId="{7253ED9B-53BF-4808-8DB8-67D2FD8B81DB}" type="presParOf" srcId="{75FB26AE-7AE0-4F99-9D31-1E1A9967896C}" destId="{CEED10F6-E9D8-4529-A9C2-0BE552BD82D9}" srcOrd="0" destOrd="0" presId="urn:microsoft.com/office/officeart/2005/8/layout/bProcess3"/>
    <dgm:cxn modelId="{8C2EA0FF-16E8-42B0-92CC-FF9AE0A936FB}" type="presParOf" srcId="{EAB8552E-7E88-4291-8B73-C465231901F7}" destId="{9007BA0C-54E0-46E6-8967-0088731324A5}" srcOrd="10" destOrd="0" presId="urn:microsoft.com/office/officeart/2005/8/layout/bProcess3"/>
    <dgm:cxn modelId="{BCC8B5EA-79B4-4BA6-A489-A2679CA410BB}" type="presParOf" srcId="{EAB8552E-7E88-4291-8B73-C465231901F7}" destId="{541AFA61-5299-4175-8B9B-7A3FA18BA162}" srcOrd="11" destOrd="0" presId="urn:microsoft.com/office/officeart/2005/8/layout/bProcess3"/>
    <dgm:cxn modelId="{C076F67C-A6E8-4F91-9542-64E6109B6F1D}" type="presParOf" srcId="{541AFA61-5299-4175-8B9B-7A3FA18BA162}" destId="{0C38912F-DBF7-4B85-9022-9C2F5DA91804}" srcOrd="0" destOrd="0" presId="urn:microsoft.com/office/officeart/2005/8/layout/bProcess3"/>
    <dgm:cxn modelId="{95B12A7C-ED38-46B1-ADD1-D475E39EE57C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>
        <a:noFill/>
      </dgm:spPr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ACEACF1C-731D-4B84-A06A-09B79D9205E2}" type="presOf" srcId="{47B5F983-AAD4-4A90-AF9B-371D5A78CCE3}" destId="{C566252C-3C0A-4141-AAEF-BED76FF15B5B}" srcOrd="0" destOrd="0" presId="urn:microsoft.com/office/officeart/2005/8/layout/bProcess3"/>
    <dgm:cxn modelId="{552A1F2B-1649-4724-A124-588E575ADEAD}" type="presOf" srcId="{5D8B0A1A-37A9-49FC-B966-5CB9A769F705}" destId="{DAE744A2-C9D5-4E27-9A48-FCFD1CC4409B}" srcOrd="1" destOrd="0" presId="urn:microsoft.com/office/officeart/2005/8/layout/bProcess3"/>
    <dgm:cxn modelId="{3E3A282C-36A5-4C8E-9445-D3ECBF8161F6}" type="presOf" srcId="{69B89DDF-070D-4A19-9153-F29F4C9054D0}" destId="{EAB8552E-7E88-4291-8B73-C465231901F7}" srcOrd="0" destOrd="0" presId="urn:microsoft.com/office/officeart/2005/8/layout/bProcess3"/>
    <dgm:cxn modelId="{9A581960-89B5-403F-8158-53AF5370654A}" type="presOf" srcId="{91AC0632-50C7-4A70-89D2-27B1D5EC7EC4}" destId="{75FB26AE-7AE0-4F99-9D31-1E1A9967896C}" srcOrd="0" destOrd="0" presId="urn:microsoft.com/office/officeart/2005/8/layout/bProcess3"/>
    <dgm:cxn modelId="{A72E4660-1B2B-4F02-8E9D-68A95E5A5E50}" type="presOf" srcId="{902A4158-2E15-4B68-84B9-02F2703CCF1A}" destId="{FE93B4BA-2F62-47F6-95B2-06DBED59D41B}" srcOrd="0" destOrd="0" presId="urn:microsoft.com/office/officeart/2005/8/layout/bProcess3"/>
    <dgm:cxn modelId="{6C8AA744-5157-49C9-92DA-8D380063FB0B}" type="presOf" srcId="{133ADAF8-B59C-402E-AF3E-073C38868111}" destId="{F91E4534-397E-49B8-9384-7914A72C684E}" srcOrd="0" destOrd="0" presId="urn:microsoft.com/office/officeart/2005/8/layout/bProcess3"/>
    <dgm:cxn modelId="{DA381E69-B5E8-4ABC-AD30-15F0BFC43DC5}" type="presOf" srcId="{457ECB5C-9097-41A6-BDBF-3475EC0C736E}" destId="{F9180525-EEB5-4F45-8D10-35191051F279}" srcOrd="1" destOrd="0" presId="urn:microsoft.com/office/officeart/2005/8/layout/bProcess3"/>
    <dgm:cxn modelId="{4CD6474B-4FBD-486F-A86D-FDEC8A97204C}" type="presOf" srcId="{4A45FF2B-D2FC-40F6-A87B-4AF8CFC09437}" destId="{9007BA0C-54E0-46E6-8967-0088731324A5}" srcOrd="0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4F06CE6D-A88D-4F0B-9444-8199AAD6A943}" type="presOf" srcId="{457ECB5C-9097-41A6-BDBF-3475EC0C736E}" destId="{09A0FD15-1ED6-41E2-96F7-CD2821430CD4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50B1A891-99B4-4091-BBD1-E3D099D2857C}" type="presOf" srcId="{91AC0632-50C7-4A70-89D2-27B1D5EC7EC4}" destId="{CEED10F6-E9D8-4529-A9C2-0BE552BD82D9}" srcOrd="1" destOrd="0" presId="urn:microsoft.com/office/officeart/2005/8/layout/bProcess3"/>
    <dgm:cxn modelId="{14F15E94-63F3-4668-84D1-E00432DEF29B}" type="presOf" srcId="{795D7024-6DBE-4574-8494-E2173C9896E8}" destId="{D7C69394-D33B-4722-A8C6-FD73BE494060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E2F519A3-0FB2-41F1-9047-611A482ACC63}" type="presOf" srcId="{5D8B0A1A-37A9-49FC-B966-5CB9A769F705}" destId="{B9C8CC5C-387C-41F5-8AA9-255F43F5153F}" srcOrd="0" destOrd="0" presId="urn:microsoft.com/office/officeart/2005/8/layout/bProcess3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29C614A5-251E-43E5-A929-C64BD28F18CA}" type="presOf" srcId="{CBFCC5FE-BEDB-43B9-918D-43315228BB8D}" destId="{F05F9C9C-C88C-47CD-A292-932A3079578F}" srcOrd="0" destOrd="0" presId="urn:microsoft.com/office/officeart/2005/8/layout/bProcess3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B541C9AD-D67D-47CE-8DA8-F43ACFCD97A8}" type="presOf" srcId="{C8B73AB3-834C-4A42-936A-7B33E5CA1FB0}" destId="{154DDE56-CB3D-4455-9986-364218CC6FD9}" srcOrd="0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36DCB2CF-2E3E-4788-B83D-284F64C5C48E}" type="presOf" srcId="{6CE50F9B-66CC-4E77-BCE4-7D9D1A393A9E}" destId="{0099FFFF-88C0-4B5F-AB88-29528CAF9498}" srcOrd="0" destOrd="0" presId="urn:microsoft.com/office/officeart/2005/8/layout/bProcess3"/>
    <dgm:cxn modelId="{3A91A3D1-3F5D-424D-AFCD-38A771AE263A}" type="presOf" srcId="{1FA21D26-762D-4B2C-B851-383556542F8B}" destId="{0C38912F-DBF7-4B85-9022-9C2F5DA91804}" srcOrd="1" destOrd="0" presId="urn:microsoft.com/office/officeart/2005/8/layout/bProcess3"/>
    <dgm:cxn modelId="{DB4627D2-EA07-440C-A0BC-D0305C78E95C}" type="presOf" srcId="{795D7024-6DBE-4574-8494-E2173C9896E8}" destId="{BDBFA7C4-E3A8-4FB0-B0F3-FC1F02DC28B5}" srcOrd="1" destOrd="0" presId="urn:microsoft.com/office/officeart/2005/8/layout/bProcess3"/>
    <dgm:cxn modelId="{1CA677F2-A1E8-4BD4-B652-6DB123077903}" type="presOf" srcId="{E4F0BDB0-BB5D-409C-9298-BD686DCE7278}" destId="{E1B0FF08-8058-4EF3-BE8E-CF3EE6950021}" srcOrd="1" destOrd="0" presId="urn:microsoft.com/office/officeart/2005/8/layout/bProcess3"/>
    <dgm:cxn modelId="{2F6302F9-4F9C-47E7-8FCF-82F89897C650}" type="presOf" srcId="{E4F0BDB0-BB5D-409C-9298-BD686DCE7278}" destId="{ED5898C1-886F-4442-8512-82BD71670E72}" srcOrd="0" destOrd="0" presId="urn:microsoft.com/office/officeart/2005/8/layout/bProcess3"/>
    <dgm:cxn modelId="{B70C7CFD-330F-447E-AFB7-B8D21CE7F4B9}" type="presOf" srcId="{1FA21D26-762D-4B2C-B851-383556542F8B}" destId="{541AFA61-5299-4175-8B9B-7A3FA18BA162}" srcOrd="0" destOrd="0" presId="urn:microsoft.com/office/officeart/2005/8/layout/bProcess3"/>
    <dgm:cxn modelId="{A56A840B-C42B-475D-B5E7-1122B1CEDB8C}" type="presParOf" srcId="{EAB8552E-7E88-4291-8B73-C465231901F7}" destId="{C566252C-3C0A-4141-AAEF-BED76FF15B5B}" srcOrd="0" destOrd="0" presId="urn:microsoft.com/office/officeart/2005/8/layout/bProcess3"/>
    <dgm:cxn modelId="{3FF78513-91B4-46DA-85E8-78B77140B553}" type="presParOf" srcId="{EAB8552E-7E88-4291-8B73-C465231901F7}" destId="{09A0FD15-1ED6-41E2-96F7-CD2821430CD4}" srcOrd="1" destOrd="0" presId="urn:microsoft.com/office/officeart/2005/8/layout/bProcess3"/>
    <dgm:cxn modelId="{789D2C6C-BDAC-4923-95A2-08F5E4DAF500}" type="presParOf" srcId="{09A0FD15-1ED6-41E2-96F7-CD2821430CD4}" destId="{F9180525-EEB5-4F45-8D10-35191051F279}" srcOrd="0" destOrd="0" presId="urn:microsoft.com/office/officeart/2005/8/layout/bProcess3"/>
    <dgm:cxn modelId="{D73C916D-1314-446F-BC82-C825C1239F1A}" type="presParOf" srcId="{EAB8552E-7E88-4291-8B73-C465231901F7}" destId="{F05F9C9C-C88C-47CD-A292-932A3079578F}" srcOrd="2" destOrd="0" presId="urn:microsoft.com/office/officeart/2005/8/layout/bProcess3"/>
    <dgm:cxn modelId="{4E7D2A05-2433-4FA7-9292-62A0921FA099}" type="presParOf" srcId="{EAB8552E-7E88-4291-8B73-C465231901F7}" destId="{ED5898C1-886F-4442-8512-82BD71670E72}" srcOrd="3" destOrd="0" presId="urn:microsoft.com/office/officeart/2005/8/layout/bProcess3"/>
    <dgm:cxn modelId="{6A4A9C8F-2F8F-45B7-9B8B-91F058B05EE2}" type="presParOf" srcId="{ED5898C1-886F-4442-8512-82BD71670E72}" destId="{E1B0FF08-8058-4EF3-BE8E-CF3EE6950021}" srcOrd="0" destOrd="0" presId="urn:microsoft.com/office/officeart/2005/8/layout/bProcess3"/>
    <dgm:cxn modelId="{CB6BB2CB-E674-4A1E-9EE8-C5C78695BE72}" type="presParOf" srcId="{EAB8552E-7E88-4291-8B73-C465231901F7}" destId="{154DDE56-CB3D-4455-9986-364218CC6FD9}" srcOrd="4" destOrd="0" presId="urn:microsoft.com/office/officeart/2005/8/layout/bProcess3"/>
    <dgm:cxn modelId="{E090C51D-A688-413C-A17C-1CA2C0D41AE5}" type="presParOf" srcId="{EAB8552E-7E88-4291-8B73-C465231901F7}" destId="{B9C8CC5C-387C-41F5-8AA9-255F43F5153F}" srcOrd="5" destOrd="0" presId="urn:microsoft.com/office/officeart/2005/8/layout/bProcess3"/>
    <dgm:cxn modelId="{917D9BEB-EE11-4C56-904D-10B8E3EDB536}" type="presParOf" srcId="{B9C8CC5C-387C-41F5-8AA9-255F43F5153F}" destId="{DAE744A2-C9D5-4E27-9A48-FCFD1CC4409B}" srcOrd="0" destOrd="0" presId="urn:microsoft.com/office/officeart/2005/8/layout/bProcess3"/>
    <dgm:cxn modelId="{ED63914A-82B8-4AA0-85D0-952AFE659BA6}" type="presParOf" srcId="{EAB8552E-7E88-4291-8B73-C465231901F7}" destId="{FE93B4BA-2F62-47F6-95B2-06DBED59D41B}" srcOrd="6" destOrd="0" presId="urn:microsoft.com/office/officeart/2005/8/layout/bProcess3"/>
    <dgm:cxn modelId="{6CD79040-0F6D-43A5-B96A-95B139E8A0ED}" type="presParOf" srcId="{EAB8552E-7E88-4291-8B73-C465231901F7}" destId="{D7C69394-D33B-4722-A8C6-FD73BE494060}" srcOrd="7" destOrd="0" presId="urn:microsoft.com/office/officeart/2005/8/layout/bProcess3"/>
    <dgm:cxn modelId="{16D4F390-7BBE-46B5-B709-0EA7EFE36FB2}" type="presParOf" srcId="{D7C69394-D33B-4722-A8C6-FD73BE494060}" destId="{BDBFA7C4-E3A8-4FB0-B0F3-FC1F02DC28B5}" srcOrd="0" destOrd="0" presId="urn:microsoft.com/office/officeart/2005/8/layout/bProcess3"/>
    <dgm:cxn modelId="{ACAC9FCA-3FCF-4380-A0C6-AF9049588A59}" type="presParOf" srcId="{EAB8552E-7E88-4291-8B73-C465231901F7}" destId="{F91E4534-397E-49B8-9384-7914A72C684E}" srcOrd="8" destOrd="0" presId="urn:microsoft.com/office/officeart/2005/8/layout/bProcess3"/>
    <dgm:cxn modelId="{1DBD0516-C4E9-4BD2-BBD6-07BDF070C934}" type="presParOf" srcId="{EAB8552E-7E88-4291-8B73-C465231901F7}" destId="{75FB26AE-7AE0-4F99-9D31-1E1A9967896C}" srcOrd="9" destOrd="0" presId="urn:microsoft.com/office/officeart/2005/8/layout/bProcess3"/>
    <dgm:cxn modelId="{11D5FF77-29BB-4F5F-9653-B72E0B2E895E}" type="presParOf" srcId="{75FB26AE-7AE0-4F99-9D31-1E1A9967896C}" destId="{CEED10F6-E9D8-4529-A9C2-0BE552BD82D9}" srcOrd="0" destOrd="0" presId="urn:microsoft.com/office/officeart/2005/8/layout/bProcess3"/>
    <dgm:cxn modelId="{E5B73DAE-2E3E-41B7-AEAC-AF9783460F53}" type="presParOf" srcId="{EAB8552E-7E88-4291-8B73-C465231901F7}" destId="{9007BA0C-54E0-46E6-8967-0088731324A5}" srcOrd="10" destOrd="0" presId="urn:microsoft.com/office/officeart/2005/8/layout/bProcess3"/>
    <dgm:cxn modelId="{31746FE8-01D6-4559-8028-2E9CC87A0571}" type="presParOf" srcId="{EAB8552E-7E88-4291-8B73-C465231901F7}" destId="{541AFA61-5299-4175-8B9B-7A3FA18BA162}" srcOrd="11" destOrd="0" presId="urn:microsoft.com/office/officeart/2005/8/layout/bProcess3"/>
    <dgm:cxn modelId="{6A3309A2-E81D-4C49-9576-4915A9D8B41A}" type="presParOf" srcId="{541AFA61-5299-4175-8B9B-7A3FA18BA162}" destId="{0C38912F-DBF7-4B85-9022-9C2F5DA91804}" srcOrd="0" destOrd="0" presId="urn:microsoft.com/office/officeart/2005/8/layout/bProcess3"/>
    <dgm:cxn modelId="{85826660-9D4A-4D53-82D6-0B9B4D9A4FFB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>
        <a:noFill/>
      </dgm:spPr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/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780A280D-D12C-409B-8693-673A3E3893FA}" type="presOf" srcId="{E4F0BDB0-BB5D-409C-9298-BD686DCE7278}" destId="{E1B0FF08-8058-4EF3-BE8E-CF3EE6950021}" srcOrd="1" destOrd="0" presId="urn:microsoft.com/office/officeart/2005/8/layout/bProcess3"/>
    <dgm:cxn modelId="{6B777C11-0287-4608-A78F-BEED5A74D042}" type="presOf" srcId="{5D8B0A1A-37A9-49FC-B966-5CB9A769F705}" destId="{B9C8CC5C-387C-41F5-8AA9-255F43F5153F}" srcOrd="0" destOrd="0" presId="urn:microsoft.com/office/officeart/2005/8/layout/bProcess3"/>
    <dgm:cxn modelId="{42F6F718-51FD-4EAD-8689-7C5BE91D22FD}" type="presOf" srcId="{91AC0632-50C7-4A70-89D2-27B1D5EC7EC4}" destId="{CEED10F6-E9D8-4529-A9C2-0BE552BD82D9}" srcOrd="1" destOrd="0" presId="urn:microsoft.com/office/officeart/2005/8/layout/bProcess3"/>
    <dgm:cxn modelId="{4F317C35-0D62-410A-B674-989F291E550E}" type="presOf" srcId="{795D7024-6DBE-4574-8494-E2173C9896E8}" destId="{D7C69394-D33B-4722-A8C6-FD73BE494060}" srcOrd="0" destOrd="0" presId="urn:microsoft.com/office/officeart/2005/8/layout/bProcess3"/>
    <dgm:cxn modelId="{CFC75C60-E3B5-4253-BF56-4DF5A6F8CDF2}" type="presOf" srcId="{457ECB5C-9097-41A6-BDBF-3475EC0C736E}" destId="{09A0FD15-1ED6-41E2-96F7-CD2821430CD4}" srcOrd="0" destOrd="0" presId="urn:microsoft.com/office/officeart/2005/8/layout/bProcess3"/>
    <dgm:cxn modelId="{CF604D61-7650-4D80-882F-9D80B45FF1A9}" type="presOf" srcId="{CBFCC5FE-BEDB-43B9-918D-43315228BB8D}" destId="{F05F9C9C-C88C-47CD-A292-932A3079578F}" srcOrd="0" destOrd="0" presId="urn:microsoft.com/office/officeart/2005/8/layout/bProcess3"/>
    <dgm:cxn modelId="{43B3D145-8E89-4A25-A307-8D81692229EF}" type="presOf" srcId="{69B89DDF-070D-4A19-9153-F29F4C9054D0}" destId="{EAB8552E-7E88-4291-8B73-C465231901F7}" srcOrd="0" destOrd="0" presId="urn:microsoft.com/office/officeart/2005/8/layout/bProcess3"/>
    <dgm:cxn modelId="{3015D468-040D-4251-A8DF-AB897237A720}" type="presOf" srcId="{133ADAF8-B59C-402E-AF3E-073C38868111}" destId="{F91E4534-397E-49B8-9384-7914A72C684E}" srcOrd="0" destOrd="0" presId="urn:microsoft.com/office/officeart/2005/8/layout/bProcess3"/>
    <dgm:cxn modelId="{A7057F4B-368F-4FAB-B727-C38FBB43EC11}" type="presOf" srcId="{795D7024-6DBE-4574-8494-E2173C9896E8}" destId="{BDBFA7C4-E3A8-4FB0-B0F3-FC1F02DC28B5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0CEB746F-B346-4D3D-BC6E-F328370C444C}" type="presOf" srcId="{902A4158-2E15-4B68-84B9-02F2703CCF1A}" destId="{FE93B4BA-2F62-47F6-95B2-06DBED59D41B}" srcOrd="0" destOrd="0" presId="urn:microsoft.com/office/officeart/2005/8/layout/bProcess3"/>
    <dgm:cxn modelId="{C7FA0071-6D51-4D33-84D6-22D4B2CE50F8}" type="presOf" srcId="{6CE50F9B-66CC-4E77-BCE4-7D9D1A393A9E}" destId="{0099FFFF-88C0-4B5F-AB88-29528CAF9498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73B4E059-D301-47E8-88E2-B71E837F7BD5}" type="presOf" srcId="{91AC0632-50C7-4A70-89D2-27B1D5EC7EC4}" destId="{75FB26AE-7AE0-4F99-9D31-1E1A9967896C}" srcOrd="0" destOrd="0" presId="urn:microsoft.com/office/officeart/2005/8/layout/bProcess3"/>
    <dgm:cxn modelId="{82A7057F-A750-402C-BAA0-6CF3A9153DE8}" type="presOf" srcId="{1FA21D26-762D-4B2C-B851-383556542F8B}" destId="{541AFA61-5299-4175-8B9B-7A3FA18BA162}" srcOrd="0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9214C791-DB5B-4B27-A08C-66E504A58639}" type="presOf" srcId="{4A45FF2B-D2FC-40F6-A87B-4AF8CFC09437}" destId="{9007BA0C-54E0-46E6-8967-0088731324A5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E90DA3A8-5F64-4C30-90CF-CDF747D27F9F}" type="presOf" srcId="{47B5F983-AAD4-4A90-AF9B-371D5A78CCE3}" destId="{C566252C-3C0A-4141-AAEF-BED76FF15B5B}" srcOrd="0" destOrd="0" presId="urn:microsoft.com/office/officeart/2005/8/layout/bProcess3"/>
    <dgm:cxn modelId="{DE8055AF-35C9-4BF9-A7AF-175853FB3A0F}" type="presOf" srcId="{1FA21D26-762D-4B2C-B851-383556542F8B}" destId="{0C38912F-DBF7-4B85-9022-9C2F5DA91804}" srcOrd="1" destOrd="0" presId="urn:microsoft.com/office/officeart/2005/8/layout/bProcess3"/>
    <dgm:cxn modelId="{101B83B3-C79E-4B16-B703-F56F35BD1C13}" type="presOf" srcId="{5D8B0A1A-37A9-49FC-B966-5CB9A769F705}" destId="{DAE744A2-C9D5-4E27-9A48-FCFD1CC4409B}" srcOrd="1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119B14EF-740C-4124-B38B-5EA0B0220CE5}" type="presOf" srcId="{E4F0BDB0-BB5D-409C-9298-BD686DCE7278}" destId="{ED5898C1-886F-4442-8512-82BD71670E72}" srcOrd="0" destOrd="0" presId="urn:microsoft.com/office/officeart/2005/8/layout/bProcess3"/>
    <dgm:cxn modelId="{93676BF1-2EF3-4498-8216-A7F3B2490CD4}" type="presOf" srcId="{457ECB5C-9097-41A6-BDBF-3475EC0C736E}" destId="{F9180525-EEB5-4F45-8D10-35191051F279}" srcOrd="1" destOrd="0" presId="urn:microsoft.com/office/officeart/2005/8/layout/bProcess3"/>
    <dgm:cxn modelId="{85DABAF6-6D9E-42B9-8AC2-0A927354B264}" type="presOf" srcId="{C8B73AB3-834C-4A42-936A-7B33E5CA1FB0}" destId="{154DDE56-CB3D-4455-9986-364218CC6FD9}" srcOrd="0" destOrd="0" presId="urn:microsoft.com/office/officeart/2005/8/layout/bProcess3"/>
    <dgm:cxn modelId="{53CDD3A8-FA8E-44F8-8FEA-37AFC62A1B44}" type="presParOf" srcId="{EAB8552E-7E88-4291-8B73-C465231901F7}" destId="{C566252C-3C0A-4141-AAEF-BED76FF15B5B}" srcOrd="0" destOrd="0" presId="urn:microsoft.com/office/officeart/2005/8/layout/bProcess3"/>
    <dgm:cxn modelId="{CC4A1E5F-10D4-4ECB-8F7D-8FB25FEFDC6A}" type="presParOf" srcId="{EAB8552E-7E88-4291-8B73-C465231901F7}" destId="{09A0FD15-1ED6-41E2-96F7-CD2821430CD4}" srcOrd="1" destOrd="0" presId="urn:microsoft.com/office/officeart/2005/8/layout/bProcess3"/>
    <dgm:cxn modelId="{615D5FC4-EA60-40C4-B272-7FB5396246FD}" type="presParOf" srcId="{09A0FD15-1ED6-41E2-96F7-CD2821430CD4}" destId="{F9180525-EEB5-4F45-8D10-35191051F279}" srcOrd="0" destOrd="0" presId="urn:microsoft.com/office/officeart/2005/8/layout/bProcess3"/>
    <dgm:cxn modelId="{DC9D3224-5D20-43E3-8DBC-A6C94C04F1C1}" type="presParOf" srcId="{EAB8552E-7E88-4291-8B73-C465231901F7}" destId="{F05F9C9C-C88C-47CD-A292-932A3079578F}" srcOrd="2" destOrd="0" presId="urn:microsoft.com/office/officeart/2005/8/layout/bProcess3"/>
    <dgm:cxn modelId="{1F0A85A3-048C-4C27-9DF2-6FDD764F1752}" type="presParOf" srcId="{EAB8552E-7E88-4291-8B73-C465231901F7}" destId="{ED5898C1-886F-4442-8512-82BD71670E72}" srcOrd="3" destOrd="0" presId="urn:microsoft.com/office/officeart/2005/8/layout/bProcess3"/>
    <dgm:cxn modelId="{7C579DD3-0936-4F24-AD81-71E38D28AB1C}" type="presParOf" srcId="{ED5898C1-886F-4442-8512-82BD71670E72}" destId="{E1B0FF08-8058-4EF3-BE8E-CF3EE6950021}" srcOrd="0" destOrd="0" presId="urn:microsoft.com/office/officeart/2005/8/layout/bProcess3"/>
    <dgm:cxn modelId="{0767795C-CA23-4E54-9D12-4574727A63A7}" type="presParOf" srcId="{EAB8552E-7E88-4291-8B73-C465231901F7}" destId="{154DDE56-CB3D-4455-9986-364218CC6FD9}" srcOrd="4" destOrd="0" presId="urn:microsoft.com/office/officeart/2005/8/layout/bProcess3"/>
    <dgm:cxn modelId="{CFF160BC-F976-4700-9178-F52B88C3924A}" type="presParOf" srcId="{EAB8552E-7E88-4291-8B73-C465231901F7}" destId="{B9C8CC5C-387C-41F5-8AA9-255F43F5153F}" srcOrd="5" destOrd="0" presId="urn:microsoft.com/office/officeart/2005/8/layout/bProcess3"/>
    <dgm:cxn modelId="{C5F7A522-9DAF-414B-889B-9D18E119F302}" type="presParOf" srcId="{B9C8CC5C-387C-41F5-8AA9-255F43F5153F}" destId="{DAE744A2-C9D5-4E27-9A48-FCFD1CC4409B}" srcOrd="0" destOrd="0" presId="urn:microsoft.com/office/officeart/2005/8/layout/bProcess3"/>
    <dgm:cxn modelId="{FDFEDBF1-00B3-4E70-A5EC-875CF36F9F8E}" type="presParOf" srcId="{EAB8552E-7E88-4291-8B73-C465231901F7}" destId="{FE93B4BA-2F62-47F6-95B2-06DBED59D41B}" srcOrd="6" destOrd="0" presId="urn:microsoft.com/office/officeart/2005/8/layout/bProcess3"/>
    <dgm:cxn modelId="{646344A5-F096-43CC-B54A-086DB02ABC46}" type="presParOf" srcId="{EAB8552E-7E88-4291-8B73-C465231901F7}" destId="{D7C69394-D33B-4722-A8C6-FD73BE494060}" srcOrd="7" destOrd="0" presId="urn:microsoft.com/office/officeart/2005/8/layout/bProcess3"/>
    <dgm:cxn modelId="{B1C7AD95-D03C-4A84-8C03-90298E3A1759}" type="presParOf" srcId="{D7C69394-D33B-4722-A8C6-FD73BE494060}" destId="{BDBFA7C4-E3A8-4FB0-B0F3-FC1F02DC28B5}" srcOrd="0" destOrd="0" presId="urn:microsoft.com/office/officeart/2005/8/layout/bProcess3"/>
    <dgm:cxn modelId="{7BC9C262-63EB-4ECB-A7C4-BBD1B8B31D24}" type="presParOf" srcId="{EAB8552E-7E88-4291-8B73-C465231901F7}" destId="{F91E4534-397E-49B8-9384-7914A72C684E}" srcOrd="8" destOrd="0" presId="urn:microsoft.com/office/officeart/2005/8/layout/bProcess3"/>
    <dgm:cxn modelId="{0A667F81-640F-4628-9CE8-ED71B8DCC17E}" type="presParOf" srcId="{EAB8552E-7E88-4291-8B73-C465231901F7}" destId="{75FB26AE-7AE0-4F99-9D31-1E1A9967896C}" srcOrd="9" destOrd="0" presId="urn:microsoft.com/office/officeart/2005/8/layout/bProcess3"/>
    <dgm:cxn modelId="{EA972848-2B43-4D91-9F51-DAFF49C0BE9B}" type="presParOf" srcId="{75FB26AE-7AE0-4F99-9D31-1E1A9967896C}" destId="{CEED10F6-E9D8-4529-A9C2-0BE552BD82D9}" srcOrd="0" destOrd="0" presId="urn:microsoft.com/office/officeart/2005/8/layout/bProcess3"/>
    <dgm:cxn modelId="{BBDB1FED-633B-41FE-AD56-921487319B6F}" type="presParOf" srcId="{EAB8552E-7E88-4291-8B73-C465231901F7}" destId="{9007BA0C-54E0-46E6-8967-0088731324A5}" srcOrd="10" destOrd="0" presId="urn:microsoft.com/office/officeart/2005/8/layout/bProcess3"/>
    <dgm:cxn modelId="{4F508658-D454-4C05-94BD-7F798C9A1043}" type="presParOf" srcId="{EAB8552E-7E88-4291-8B73-C465231901F7}" destId="{541AFA61-5299-4175-8B9B-7A3FA18BA162}" srcOrd="11" destOrd="0" presId="urn:microsoft.com/office/officeart/2005/8/layout/bProcess3"/>
    <dgm:cxn modelId="{BAEC75F6-8E59-4C66-BFD1-7EFD6DA114FF}" type="presParOf" srcId="{541AFA61-5299-4175-8B9B-7A3FA18BA162}" destId="{0C38912F-DBF7-4B85-9022-9C2F5DA91804}" srcOrd="0" destOrd="0" presId="urn:microsoft.com/office/officeart/2005/8/layout/bProcess3"/>
    <dgm:cxn modelId="{AD555A38-3BB1-46BD-8D24-3F380DA57B70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>
        <a:noFill/>
      </dgm:spPr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38508500-1728-43C5-9036-D4416F95841B}" type="presOf" srcId="{69B89DDF-070D-4A19-9153-F29F4C9054D0}" destId="{EAB8552E-7E88-4291-8B73-C465231901F7}" srcOrd="0" destOrd="0" presId="urn:microsoft.com/office/officeart/2005/8/layout/bProcess3"/>
    <dgm:cxn modelId="{ECA28B01-2789-4AB9-A40A-6C1999F98123}" type="presOf" srcId="{133ADAF8-B59C-402E-AF3E-073C38868111}" destId="{F91E4534-397E-49B8-9384-7914A72C684E}" srcOrd="0" destOrd="0" presId="urn:microsoft.com/office/officeart/2005/8/layout/bProcess3"/>
    <dgm:cxn modelId="{EB22E701-2446-416C-ACCB-E995D615C1B7}" type="presOf" srcId="{5D8B0A1A-37A9-49FC-B966-5CB9A769F705}" destId="{B9C8CC5C-387C-41F5-8AA9-255F43F5153F}" srcOrd="0" destOrd="0" presId="urn:microsoft.com/office/officeart/2005/8/layout/bProcess3"/>
    <dgm:cxn modelId="{A425EF07-6874-4B98-A6D5-839F9AD6B265}" type="presOf" srcId="{457ECB5C-9097-41A6-BDBF-3475EC0C736E}" destId="{F9180525-EEB5-4F45-8D10-35191051F279}" srcOrd="1" destOrd="0" presId="urn:microsoft.com/office/officeart/2005/8/layout/bProcess3"/>
    <dgm:cxn modelId="{41635208-2DFF-48D3-B334-B1490EF4A8E7}" type="presOf" srcId="{5D8B0A1A-37A9-49FC-B966-5CB9A769F705}" destId="{DAE744A2-C9D5-4E27-9A48-FCFD1CC4409B}" srcOrd="1" destOrd="0" presId="urn:microsoft.com/office/officeart/2005/8/layout/bProcess3"/>
    <dgm:cxn modelId="{3BFC4E0F-9087-410F-8685-391EDFFDEB14}" type="presOf" srcId="{902A4158-2E15-4B68-84B9-02F2703CCF1A}" destId="{FE93B4BA-2F62-47F6-95B2-06DBED59D41B}" srcOrd="0" destOrd="0" presId="urn:microsoft.com/office/officeart/2005/8/layout/bProcess3"/>
    <dgm:cxn modelId="{D3F8722C-D05E-49B5-BE41-9190D51D6981}" type="presOf" srcId="{1FA21D26-762D-4B2C-B851-383556542F8B}" destId="{541AFA61-5299-4175-8B9B-7A3FA18BA162}" srcOrd="0" destOrd="0" presId="urn:microsoft.com/office/officeart/2005/8/layout/bProcess3"/>
    <dgm:cxn modelId="{37D5AC30-B6A6-4E3E-8BEE-2718AE47E073}" type="presOf" srcId="{457ECB5C-9097-41A6-BDBF-3475EC0C736E}" destId="{09A0FD15-1ED6-41E2-96F7-CD2821430CD4}" srcOrd="0" destOrd="0" presId="urn:microsoft.com/office/officeart/2005/8/layout/bProcess3"/>
    <dgm:cxn modelId="{4E6D7A5B-64EB-4AAF-9A84-93AC837D77A7}" type="presOf" srcId="{795D7024-6DBE-4574-8494-E2173C9896E8}" destId="{BDBFA7C4-E3A8-4FB0-B0F3-FC1F02DC28B5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3807CA6B-2898-4511-B780-BD9930F57192}" type="presOf" srcId="{795D7024-6DBE-4574-8494-E2173C9896E8}" destId="{D7C69394-D33B-4722-A8C6-FD73BE494060}" srcOrd="0" destOrd="0" presId="urn:microsoft.com/office/officeart/2005/8/layout/bProcess3"/>
    <dgm:cxn modelId="{C489D06F-4396-4DA2-B9CA-43A35FAA2944}" type="presOf" srcId="{4A45FF2B-D2FC-40F6-A87B-4AF8CFC09437}" destId="{9007BA0C-54E0-46E6-8967-0088731324A5}" srcOrd="0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E69A9772-4D0C-4AC9-A249-B2ACD4CFB815}" type="presOf" srcId="{91AC0632-50C7-4A70-89D2-27B1D5EC7EC4}" destId="{CEED10F6-E9D8-4529-A9C2-0BE552BD82D9}" srcOrd="1" destOrd="0" presId="urn:microsoft.com/office/officeart/2005/8/layout/bProcess3"/>
    <dgm:cxn modelId="{EC642E84-A5A0-4A6B-BB96-F56DFB04F74F}" type="presOf" srcId="{E4F0BDB0-BB5D-409C-9298-BD686DCE7278}" destId="{ED5898C1-886F-4442-8512-82BD71670E72}" srcOrd="0" destOrd="0" presId="urn:microsoft.com/office/officeart/2005/8/layout/bProcess3"/>
    <dgm:cxn modelId="{8939AC85-4004-48F8-8CC6-1B2DCBC77E0F}" type="presOf" srcId="{1FA21D26-762D-4B2C-B851-383556542F8B}" destId="{0C38912F-DBF7-4B85-9022-9C2F5DA91804}" srcOrd="1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C7EB6897-F60E-4E48-8F53-7DBA65CB5038}" type="presOf" srcId="{C8B73AB3-834C-4A42-936A-7B33E5CA1FB0}" destId="{154DDE56-CB3D-4455-9986-364218CC6FD9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35BBB8BA-7345-4329-B485-D62FAB6D8184}" type="presOf" srcId="{CBFCC5FE-BEDB-43B9-918D-43315228BB8D}" destId="{F05F9C9C-C88C-47CD-A292-932A3079578F}" srcOrd="0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AFE9F0C6-5633-407E-89F8-7B50356875CF}" type="presOf" srcId="{47B5F983-AAD4-4A90-AF9B-371D5A78CCE3}" destId="{C566252C-3C0A-4141-AAEF-BED76FF15B5B}" srcOrd="0" destOrd="0" presId="urn:microsoft.com/office/officeart/2005/8/layout/bProcess3"/>
    <dgm:cxn modelId="{B5853CD5-9474-48FF-8C87-9D8F22E9E204}" type="presOf" srcId="{6CE50F9B-66CC-4E77-BCE4-7D9D1A393A9E}" destId="{0099FFFF-88C0-4B5F-AB88-29528CAF9498}" srcOrd="0" destOrd="0" presId="urn:microsoft.com/office/officeart/2005/8/layout/bProcess3"/>
    <dgm:cxn modelId="{F74E5BE2-2230-4028-80B5-8D7BB6C7C9B9}" type="presOf" srcId="{91AC0632-50C7-4A70-89D2-27B1D5EC7EC4}" destId="{75FB26AE-7AE0-4F99-9D31-1E1A9967896C}" srcOrd="0" destOrd="0" presId="urn:microsoft.com/office/officeart/2005/8/layout/bProcess3"/>
    <dgm:cxn modelId="{4AE7D6E5-EA41-4DE4-A019-497C8F79560E}" type="presOf" srcId="{E4F0BDB0-BB5D-409C-9298-BD686DCE7278}" destId="{E1B0FF08-8058-4EF3-BE8E-CF3EE6950021}" srcOrd="1" destOrd="0" presId="urn:microsoft.com/office/officeart/2005/8/layout/bProcess3"/>
    <dgm:cxn modelId="{1CB0A842-2924-4E4A-AABF-4575A95E51DE}" type="presParOf" srcId="{EAB8552E-7E88-4291-8B73-C465231901F7}" destId="{C566252C-3C0A-4141-AAEF-BED76FF15B5B}" srcOrd="0" destOrd="0" presId="urn:microsoft.com/office/officeart/2005/8/layout/bProcess3"/>
    <dgm:cxn modelId="{B5ED5451-8B85-422A-BFB9-CEAC696223B1}" type="presParOf" srcId="{EAB8552E-7E88-4291-8B73-C465231901F7}" destId="{09A0FD15-1ED6-41E2-96F7-CD2821430CD4}" srcOrd="1" destOrd="0" presId="urn:microsoft.com/office/officeart/2005/8/layout/bProcess3"/>
    <dgm:cxn modelId="{52ECF843-C750-4846-AB34-1E0152084980}" type="presParOf" srcId="{09A0FD15-1ED6-41E2-96F7-CD2821430CD4}" destId="{F9180525-EEB5-4F45-8D10-35191051F279}" srcOrd="0" destOrd="0" presId="urn:microsoft.com/office/officeart/2005/8/layout/bProcess3"/>
    <dgm:cxn modelId="{098EA594-F4E1-4FAD-82EB-2A20AC9093BA}" type="presParOf" srcId="{EAB8552E-7E88-4291-8B73-C465231901F7}" destId="{F05F9C9C-C88C-47CD-A292-932A3079578F}" srcOrd="2" destOrd="0" presId="urn:microsoft.com/office/officeart/2005/8/layout/bProcess3"/>
    <dgm:cxn modelId="{9A63A26A-CD27-41A8-A91B-BF24FF3BB694}" type="presParOf" srcId="{EAB8552E-7E88-4291-8B73-C465231901F7}" destId="{ED5898C1-886F-4442-8512-82BD71670E72}" srcOrd="3" destOrd="0" presId="urn:microsoft.com/office/officeart/2005/8/layout/bProcess3"/>
    <dgm:cxn modelId="{ECE174D9-0F23-4244-9818-B808861E4A7C}" type="presParOf" srcId="{ED5898C1-886F-4442-8512-82BD71670E72}" destId="{E1B0FF08-8058-4EF3-BE8E-CF3EE6950021}" srcOrd="0" destOrd="0" presId="urn:microsoft.com/office/officeart/2005/8/layout/bProcess3"/>
    <dgm:cxn modelId="{CFD10427-8940-4979-87EF-5553E17F196A}" type="presParOf" srcId="{EAB8552E-7E88-4291-8B73-C465231901F7}" destId="{154DDE56-CB3D-4455-9986-364218CC6FD9}" srcOrd="4" destOrd="0" presId="urn:microsoft.com/office/officeart/2005/8/layout/bProcess3"/>
    <dgm:cxn modelId="{2FDD488D-3124-4168-BDAC-D20BB97EB48A}" type="presParOf" srcId="{EAB8552E-7E88-4291-8B73-C465231901F7}" destId="{B9C8CC5C-387C-41F5-8AA9-255F43F5153F}" srcOrd="5" destOrd="0" presId="urn:microsoft.com/office/officeart/2005/8/layout/bProcess3"/>
    <dgm:cxn modelId="{BCA27A87-4036-4A3A-8D66-BFED64FC48EB}" type="presParOf" srcId="{B9C8CC5C-387C-41F5-8AA9-255F43F5153F}" destId="{DAE744A2-C9D5-4E27-9A48-FCFD1CC4409B}" srcOrd="0" destOrd="0" presId="urn:microsoft.com/office/officeart/2005/8/layout/bProcess3"/>
    <dgm:cxn modelId="{5959BC66-E268-42FF-8D8A-C0DF302A6C25}" type="presParOf" srcId="{EAB8552E-7E88-4291-8B73-C465231901F7}" destId="{FE93B4BA-2F62-47F6-95B2-06DBED59D41B}" srcOrd="6" destOrd="0" presId="urn:microsoft.com/office/officeart/2005/8/layout/bProcess3"/>
    <dgm:cxn modelId="{2E5CB57B-6358-4374-8CD8-4FCD0DD2DE6A}" type="presParOf" srcId="{EAB8552E-7E88-4291-8B73-C465231901F7}" destId="{D7C69394-D33B-4722-A8C6-FD73BE494060}" srcOrd="7" destOrd="0" presId="urn:microsoft.com/office/officeart/2005/8/layout/bProcess3"/>
    <dgm:cxn modelId="{0280BABC-1596-456A-ADC6-AE5D3742FA0D}" type="presParOf" srcId="{D7C69394-D33B-4722-A8C6-FD73BE494060}" destId="{BDBFA7C4-E3A8-4FB0-B0F3-FC1F02DC28B5}" srcOrd="0" destOrd="0" presId="urn:microsoft.com/office/officeart/2005/8/layout/bProcess3"/>
    <dgm:cxn modelId="{217DF2FE-1124-4345-B918-F00F80EA8A18}" type="presParOf" srcId="{EAB8552E-7E88-4291-8B73-C465231901F7}" destId="{F91E4534-397E-49B8-9384-7914A72C684E}" srcOrd="8" destOrd="0" presId="urn:microsoft.com/office/officeart/2005/8/layout/bProcess3"/>
    <dgm:cxn modelId="{21BD385E-B79A-4CDE-A36F-1817BE408E51}" type="presParOf" srcId="{EAB8552E-7E88-4291-8B73-C465231901F7}" destId="{75FB26AE-7AE0-4F99-9D31-1E1A9967896C}" srcOrd="9" destOrd="0" presId="urn:microsoft.com/office/officeart/2005/8/layout/bProcess3"/>
    <dgm:cxn modelId="{A7EF7E3D-73F5-48A6-9CCC-4992F374C8D8}" type="presParOf" srcId="{75FB26AE-7AE0-4F99-9D31-1E1A9967896C}" destId="{CEED10F6-E9D8-4529-A9C2-0BE552BD82D9}" srcOrd="0" destOrd="0" presId="urn:microsoft.com/office/officeart/2005/8/layout/bProcess3"/>
    <dgm:cxn modelId="{9939C66E-64E3-4F87-85E9-277C409483BE}" type="presParOf" srcId="{EAB8552E-7E88-4291-8B73-C465231901F7}" destId="{9007BA0C-54E0-46E6-8967-0088731324A5}" srcOrd="10" destOrd="0" presId="urn:microsoft.com/office/officeart/2005/8/layout/bProcess3"/>
    <dgm:cxn modelId="{7CFB47C2-A2FF-4918-8F16-DC0918FD15F3}" type="presParOf" srcId="{EAB8552E-7E88-4291-8B73-C465231901F7}" destId="{541AFA61-5299-4175-8B9B-7A3FA18BA162}" srcOrd="11" destOrd="0" presId="urn:microsoft.com/office/officeart/2005/8/layout/bProcess3"/>
    <dgm:cxn modelId="{FBF7A9F8-41D8-43D2-95B7-0CEE989A0C7E}" type="presParOf" srcId="{541AFA61-5299-4175-8B9B-7A3FA18BA162}" destId="{0C38912F-DBF7-4B85-9022-9C2F5DA91804}" srcOrd="0" destOrd="0" presId="urn:microsoft.com/office/officeart/2005/8/layout/bProcess3"/>
    <dgm:cxn modelId="{0A95E0F2-D8D9-4777-A6AF-E452D2A503F1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>
        <a:noFill/>
      </dgm:spPr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37C14104-E677-476F-9700-9627AA09DF5A}" type="presOf" srcId="{91AC0632-50C7-4A70-89D2-27B1D5EC7EC4}" destId="{75FB26AE-7AE0-4F99-9D31-1E1A9967896C}" srcOrd="0" destOrd="0" presId="urn:microsoft.com/office/officeart/2005/8/layout/bProcess3"/>
    <dgm:cxn modelId="{449AB71D-32C2-47C7-BA3F-9871E048B5C0}" type="presOf" srcId="{1FA21D26-762D-4B2C-B851-383556542F8B}" destId="{541AFA61-5299-4175-8B9B-7A3FA18BA162}" srcOrd="0" destOrd="0" presId="urn:microsoft.com/office/officeart/2005/8/layout/bProcess3"/>
    <dgm:cxn modelId="{2CBF7233-C804-481C-B57B-A9433510B238}" type="presOf" srcId="{457ECB5C-9097-41A6-BDBF-3475EC0C736E}" destId="{F9180525-EEB5-4F45-8D10-35191051F279}" srcOrd="1" destOrd="0" presId="urn:microsoft.com/office/officeart/2005/8/layout/bProcess3"/>
    <dgm:cxn modelId="{19046D3B-2F3D-41FD-8214-68B19384B805}" type="presOf" srcId="{CBFCC5FE-BEDB-43B9-918D-43315228BB8D}" destId="{F05F9C9C-C88C-47CD-A292-932A3079578F}" srcOrd="0" destOrd="0" presId="urn:microsoft.com/office/officeart/2005/8/layout/bProcess3"/>
    <dgm:cxn modelId="{D2A75D41-6119-4F98-9AAB-69D77A1A9AAF}" type="presOf" srcId="{5D8B0A1A-37A9-49FC-B966-5CB9A769F705}" destId="{B9C8CC5C-387C-41F5-8AA9-255F43F5153F}" srcOrd="0" destOrd="0" presId="urn:microsoft.com/office/officeart/2005/8/layout/bProcess3"/>
    <dgm:cxn modelId="{AEC55063-D176-4D1F-9C30-70EEF0023E01}" type="presOf" srcId="{C8B73AB3-834C-4A42-936A-7B33E5CA1FB0}" destId="{154DDE56-CB3D-4455-9986-364218CC6FD9}" srcOrd="0" destOrd="0" presId="urn:microsoft.com/office/officeart/2005/8/layout/bProcess3"/>
    <dgm:cxn modelId="{9C99A369-70B6-401F-BF8A-C621B40AC791}" type="presOf" srcId="{91AC0632-50C7-4A70-89D2-27B1D5EC7EC4}" destId="{CEED10F6-E9D8-4529-A9C2-0BE552BD82D9}" srcOrd="1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4976C14D-5E58-4E35-8178-BF01A23DFB68}" type="presOf" srcId="{E4F0BDB0-BB5D-409C-9298-BD686DCE7278}" destId="{E1B0FF08-8058-4EF3-BE8E-CF3EE6950021}" srcOrd="1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70E47574-B67B-43C6-BDF5-64AD71559975}" type="presOf" srcId="{4A45FF2B-D2FC-40F6-A87B-4AF8CFC09437}" destId="{9007BA0C-54E0-46E6-8967-0088731324A5}" srcOrd="0" destOrd="0" presId="urn:microsoft.com/office/officeart/2005/8/layout/bProcess3"/>
    <dgm:cxn modelId="{2802B656-4331-4D1E-9FBA-7E1A26D8FD11}" type="presOf" srcId="{47B5F983-AAD4-4A90-AF9B-371D5A78CCE3}" destId="{C566252C-3C0A-4141-AAEF-BED76FF15B5B}" srcOrd="0" destOrd="0" presId="urn:microsoft.com/office/officeart/2005/8/layout/bProcess3"/>
    <dgm:cxn modelId="{5C901179-022A-4901-97F6-265D3E06E908}" type="presOf" srcId="{1FA21D26-762D-4B2C-B851-383556542F8B}" destId="{0C38912F-DBF7-4B85-9022-9C2F5DA91804}" srcOrd="1" destOrd="0" presId="urn:microsoft.com/office/officeart/2005/8/layout/bProcess3"/>
    <dgm:cxn modelId="{ADD7D37A-949D-4F8E-A103-5BBA54D64BA4}" type="presOf" srcId="{795D7024-6DBE-4574-8494-E2173C9896E8}" destId="{BDBFA7C4-E3A8-4FB0-B0F3-FC1F02DC28B5}" srcOrd="1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C7F00090-2933-44D2-A947-5757981840A2}" type="presOf" srcId="{902A4158-2E15-4B68-84B9-02F2703CCF1A}" destId="{FE93B4BA-2F62-47F6-95B2-06DBED59D41B}" srcOrd="0" destOrd="0" presId="urn:microsoft.com/office/officeart/2005/8/layout/bProcess3"/>
    <dgm:cxn modelId="{4A4A0991-FC8C-461D-950F-BB39FB66A7F6}" type="presOf" srcId="{5D8B0A1A-37A9-49FC-B966-5CB9A769F705}" destId="{DAE744A2-C9D5-4E27-9A48-FCFD1CC4409B}" srcOrd="1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57F621A5-584F-4FE4-9319-7E22164D045E}" type="presOf" srcId="{69B89DDF-070D-4A19-9153-F29F4C9054D0}" destId="{EAB8552E-7E88-4291-8B73-C465231901F7}" srcOrd="0" destOrd="0" presId="urn:microsoft.com/office/officeart/2005/8/layout/bProcess3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B2B949C9-7696-4272-9CA7-960B1B3F6C1A}" type="presOf" srcId="{133ADAF8-B59C-402E-AF3E-073C38868111}" destId="{F91E4534-397E-49B8-9384-7914A72C684E}" srcOrd="0" destOrd="0" presId="urn:microsoft.com/office/officeart/2005/8/layout/bProcess3"/>
    <dgm:cxn modelId="{C1C84CD6-908B-43AA-9CC8-455BC319CCB8}" type="presOf" srcId="{6CE50F9B-66CC-4E77-BCE4-7D9D1A393A9E}" destId="{0099FFFF-88C0-4B5F-AB88-29528CAF9498}" srcOrd="0" destOrd="0" presId="urn:microsoft.com/office/officeart/2005/8/layout/bProcess3"/>
    <dgm:cxn modelId="{55A62EE5-A3DA-43FF-9A29-03F489621E51}" type="presOf" srcId="{795D7024-6DBE-4574-8494-E2173C9896E8}" destId="{D7C69394-D33B-4722-A8C6-FD73BE494060}" srcOrd="0" destOrd="0" presId="urn:microsoft.com/office/officeart/2005/8/layout/bProcess3"/>
    <dgm:cxn modelId="{E5A7D7EB-CB9F-4E30-80A1-F3E3D2F80114}" type="presOf" srcId="{457ECB5C-9097-41A6-BDBF-3475EC0C736E}" destId="{09A0FD15-1ED6-41E2-96F7-CD2821430CD4}" srcOrd="0" destOrd="0" presId="urn:microsoft.com/office/officeart/2005/8/layout/bProcess3"/>
    <dgm:cxn modelId="{680342FE-11AE-4B1B-B5D3-A860FFB77B1E}" type="presOf" srcId="{E4F0BDB0-BB5D-409C-9298-BD686DCE7278}" destId="{ED5898C1-886F-4442-8512-82BD71670E72}" srcOrd="0" destOrd="0" presId="urn:microsoft.com/office/officeart/2005/8/layout/bProcess3"/>
    <dgm:cxn modelId="{207DD3E7-9F0C-43B5-BC1D-C2E3CE178A9A}" type="presParOf" srcId="{EAB8552E-7E88-4291-8B73-C465231901F7}" destId="{C566252C-3C0A-4141-AAEF-BED76FF15B5B}" srcOrd="0" destOrd="0" presId="urn:microsoft.com/office/officeart/2005/8/layout/bProcess3"/>
    <dgm:cxn modelId="{07D33FEA-5E8F-47BB-80B2-018EE59D7770}" type="presParOf" srcId="{EAB8552E-7E88-4291-8B73-C465231901F7}" destId="{09A0FD15-1ED6-41E2-96F7-CD2821430CD4}" srcOrd="1" destOrd="0" presId="urn:microsoft.com/office/officeart/2005/8/layout/bProcess3"/>
    <dgm:cxn modelId="{F2703058-7DBC-49C9-AA8B-0F6736D51B2B}" type="presParOf" srcId="{09A0FD15-1ED6-41E2-96F7-CD2821430CD4}" destId="{F9180525-EEB5-4F45-8D10-35191051F279}" srcOrd="0" destOrd="0" presId="urn:microsoft.com/office/officeart/2005/8/layout/bProcess3"/>
    <dgm:cxn modelId="{21034210-FF0F-4D76-B595-1CF9F4B3D96C}" type="presParOf" srcId="{EAB8552E-7E88-4291-8B73-C465231901F7}" destId="{F05F9C9C-C88C-47CD-A292-932A3079578F}" srcOrd="2" destOrd="0" presId="urn:microsoft.com/office/officeart/2005/8/layout/bProcess3"/>
    <dgm:cxn modelId="{F4811B08-1FF5-47DC-9345-77A72E7ED9B6}" type="presParOf" srcId="{EAB8552E-7E88-4291-8B73-C465231901F7}" destId="{ED5898C1-886F-4442-8512-82BD71670E72}" srcOrd="3" destOrd="0" presId="urn:microsoft.com/office/officeart/2005/8/layout/bProcess3"/>
    <dgm:cxn modelId="{AD03BDA5-CDD5-4D70-8CE4-1486523D0AAB}" type="presParOf" srcId="{ED5898C1-886F-4442-8512-82BD71670E72}" destId="{E1B0FF08-8058-4EF3-BE8E-CF3EE6950021}" srcOrd="0" destOrd="0" presId="urn:microsoft.com/office/officeart/2005/8/layout/bProcess3"/>
    <dgm:cxn modelId="{A89885CE-FDDC-486D-8698-5BA9862AB59B}" type="presParOf" srcId="{EAB8552E-7E88-4291-8B73-C465231901F7}" destId="{154DDE56-CB3D-4455-9986-364218CC6FD9}" srcOrd="4" destOrd="0" presId="urn:microsoft.com/office/officeart/2005/8/layout/bProcess3"/>
    <dgm:cxn modelId="{2FAD21F1-D289-4B49-8098-44DF6D4B59E5}" type="presParOf" srcId="{EAB8552E-7E88-4291-8B73-C465231901F7}" destId="{B9C8CC5C-387C-41F5-8AA9-255F43F5153F}" srcOrd="5" destOrd="0" presId="urn:microsoft.com/office/officeart/2005/8/layout/bProcess3"/>
    <dgm:cxn modelId="{497FB6BB-22FC-4F7D-AFBD-B91AF7AE0608}" type="presParOf" srcId="{B9C8CC5C-387C-41F5-8AA9-255F43F5153F}" destId="{DAE744A2-C9D5-4E27-9A48-FCFD1CC4409B}" srcOrd="0" destOrd="0" presId="urn:microsoft.com/office/officeart/2005/8/layout/bProcess3"/>
    <dgm:cxn modelId="{4215EA48-89A5-4642-B6E4-172EE4BD9279}" type="presParOf" srcId="{EAB8552E-7E88-4291-8B73-C465231901F7}" destId="{FE93B4BA-2F62-47F6-95B2-06DBED59D41B}" srcOrd="6" destOrd="0" presId="urn:microsoft.com/office/officeart/2005/8/layout/bProcess3"/>
    <dgm:cxn modelId="{64FB00BF-5FD4-465B-8356-5BBF01FB7FCE}" type="presParOf" srcId="{EAB8552E-7E88-4291-8B73-C465231901F7}" destId="{D7C69394-D33B-4722-A8C6-FD73BE494060}" srcOrd="7" destOrd="0" presId="urn:microsoft.com/office/officeart/2005/8/layout/bProcess3"/>
    <dgm:cxn modelId="{48871748-CD30-419A-AE75-5B9A0752B1E0}" type="presParOf" srcId="{D7C69394-D33B-4722-A8C6-FD73BE494060}" destId="{BDBFA7C4-E3A8-4FB0-B0F3-FC1F02DC28B5}" srcOrd="0" destOrd="0" presId="urn:microsoft.com/office/officeart/2005/8/layout/bProcess3"/>
    <dgm:cxn modelId="{47F5EFE2-BB02-47FA-BC10-63F2E61CD29F}" type="presParOf" srcId="{EAB8552E-7E88-4291-8B73-C465231901F7}" destId="{F91E4534-397E-49B8-9384-7914A72C684E}" srcOrd="8" destOrd="0" presId="urn:microsoft.com/office/officeart/2005/8/layout/bProcess3"/>
    <dgm:cxn modelId="{94716C5F-64CE-4A0C-8D00-17827E097215}" type="presParOf" srcId="{EAB8552E-7E88-4291-8B73-C465231901F7}" destId="{75FB26AE-7AE0-4F99-9D31-1E1A9967896C}" srcOrd="9" destOrd="0" presId="urn:microsoft.com/office/officeart/2005/8/layout/bProcess3"/>
    <dgm:cxn modelId="{70029AB7-9CBE-4C5A-9A9D-A7502D5FE3C2}" type="presParOf" srcId="{75FB26AE-7AE0-4F99-9D31-1E1A9967896C}" destId="{CEED10F6-E9D8-4529-A9C2-0BE552BD82D9}" srcOrd="0" destOrd="0" presId="urn:microsoft.com/office/officeart/2005/8/layout/bProcess3"/>
    <dgm:cxn modelId="{D6973945-D690-4075-93AC-6DC56A728746}" type="presParOf" srcId="{EAB8552E-7E88-4291-8B73-C465231901F7}" destId="{9007BA0C-54E0-46E6-8967-0088731324A5}" srcOrd="10" destOrd="0" presId="urn:microsoft.com/office/officeart/2005/8/layout/bProcess3"/>
    <dgm:cxn modelId="{B1C29E36-A8CA-4A4A-8580-1EA49A4FDB1A}" type="presParOf" srcId="{EAB8552E-7E88-4291-8B73-C465231901F7}" destId="{541AFA61-5299-4175-8B9B-7A3FA18BA162}" srcOrd="11" destOrd="0" presId="urn:microsoft.com/office/officeart/2005/8/layout/bProcess3"/>
    <dgm:cxn modelId="{1058FCCB-33FF-47E9-A007-3EC2C39730A1}" type="presParOf" srcId="{541AFA61-5299-4175-8B9B-7A3FA18BA162}" destId="{0C38912F-DBF7-4B85-9022-9C2F5DA91804}" srcOrd="0" destOrd="0" presId="urn:microsoft.com/office/officeart/2005/8/layout/bProcess3"/>
    <dgm:cxn modelId="{A455DC37-39F2-4706-94E0-D09C505A4E91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>
        <a:noFill/>
      </dgm:spPr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89761E03-344B-4425-9C19-9EE5A4542A78}" type="presOf" srcId="{E4F0BDB0-BB5D-409C-9298-BD686DCE7278}" destId="{ED5898C1-886F-4442-8512-82BD71670E72}" srcOrd="0" destOrd="0" presId="urn:microsoft.com/office/officeart/2005/8/layout/bProcess3"/>
    <dgm:cxn modelId="{3FF81708-4DE6-4F7D-B1A4-6A9FC44F7ACA}" type="presOf" srcId="{4A45FF2B-D2FC-40F6-A87B-4AF8CFC09437}" destId="{9007BA0C-54E0-46E6-8967-0088731324A5}" srcOrd="0" destOrd="0" presId="urn:microsoft.com/office/officeart/2005/8/layout/bProcess3"/>
    <dgm:cxn modelId="{CD641A14-2B01-4AEE-8DD8-71BA6EDC03B5}" type="presOf" srcId="{6CE50F9B-66CC-4E77-BCE4-7D9D1A393A9E}" destId="{0099FFFF-88C0-4B5F-AB88-29528CAF9498}" srcOrd="0" destOrd="0" presId="urn:microsoft.com/office/officeart/2005/8/layout/bProcess3"/>
    <dgm:cxn modelId="{F18E592C-3088-4A94-B7FB-0CE0BA1668ED}" type="presOf" srcId="{47B5F983-AAD4-4A90-AF9B-371D5A78CCE3}" destId="{C566252C-3C0A-4141-AAEF-BED76FF15B5B}" srcOrd="0" destOrd="0" presId="urn:microsoft.com/office/officeart/2005/8/layout/bProcess3"/>
    <dgm:cxn modelId="{54A24A36-5568-4535-9315-D73EC4E69E8A}" type="presOf" srcId="{91AC0632-50C7-4A70-89D2-27B1D5EC7EC4}" destId="{75FB26AE-7AE0-4F99-9D31-1E1A9967896C}" srcOrd="0" destOrd="0" presId="urn:microsoft.com/office/officeart/2005/8/layout/bProcess3"/>
    <dgm:cxn modelId="{48013D5E-B384-489B-902F-D54B82A30906}" type="presOf" srcId="{133ADAF8-B59C-402E-AF3E-073C38868111}" destId="{F91E4534-397E-49B8-9384-7914A72C684E}" srcOrd="0" destOrd="0" presId="urn:microsoft.com/office/officeart/2005/8/layout/bProcess3"/>
    <dgm:cxn modelId="{6B0AB848-095C-4B35-ADAB-54B620D92026}" type="presOf" srcId="{1FA21D26-762D-4B2C-B851-383556542F8B}" destId="{541AFA61-5299-4175-8B9B-7A3FA18BA162}" srcOrd="0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E3553C71-89FD-497F-B3B3-41EAEBBC13A8}" type="presOf" srcId="{91AC0632-50C7-4A70-89D2-27B1D5EC7EC4}" destId="{CEED10F6-E9D8-4529-A9C2-0BE552BD82D9}" srcOrd="1" destOrd="0" presId="urn:microsoft.com/office/officeart/2005/8/layout/bProcess3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A4A3C573-4502-4D59-B834-4765D1C9EA95}" type="presOf" srcId="{902A4158-2E15-4B68-84B9-02F2703CCF1A}" destId="{FE93B4BA-2F62-47F6-95B2-06DBED59D41B}" srcOrd="0" destOrd="0" presId="urn:microsoft.com/office/officeart/2005/8/layout/bProcess3"/>
    <dgm:cxn modelId="{5E230775-3446-4E5F-AC37-BF2E1B752E2A}" type="presOf" srcId="{457ECB5C-9097-41A6-BDBF-3475EC0C736E}" destId="{F9180525-EEB5-4F45-8D10-35191051F279}" srcOrd="1" destOrd="0" presId="urn:microsoft.com/office/officeart/2005/8/layout/bProcess3"/>
    <dgm:cxn modelId="{E991657E-6768-468B-A746-7D9C372AAB76}" type="presOf" srcId="{69B89DDF-070D-4A19-9153-F29F4C9054D0}" destId="{EAB8552E-7E88-4291-8B73-C465231901F7}" srcOrd="0" destOrd="0" presId="urn:microsoft.com/office/officeart/2005/8/layout/bProcess3"/>
    <dgm:cxn modelId="{97943F80-D04B-4761-B496-6E3EEE1279E3}" type="presOf" srcId="{5D8B0A1A-37A9-49FC-B966-5CB9A769F705}" destId="{DAE744A2-C9D5-4E27-9A48-FCFD1CC4409B}" srcOrd="1" destOrd="0" presId="urn:microsoft.com/office/officeart/2005/8/layout/bProcess3"/>
    <dgm:cxn modelId="{E3813886-E7AF-4A7F-AF38-02C472BF3F37}" type="presOf" srcId="{CBFCC5FE-BEDB-43B9-918D-43315228BB8D}" destId="{F05F9C9C-C88C-47CD-A292-932A3079578F}" srcOrd="0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847C5C91-A9D9-4596-AD07-3A1290F68458}" type="presOf" srcId="{C8B73AB3-834C-4A42-936A-7B33E5CA1FB0}" destId="{154DDE56-CB3D-4455-9986-364218CC6FD9}" srcOrd="0" destOrd="0" presId="urn:microsoft.com/office/officeart/2005/8/layout/bProcess3"/>
    <dgm:cxn modelId="{D2951D9D-40FC-4BCB-A0AD-02E6546E6B6B}" type="presOf" srcId="{457ECB5C-9097-41A6-BDBF-3475EC0C736E}" destId="{09A0FD15-1ED6-41E2-96F7-CD2821430CD4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FED7CAA7-AD0C-4F2C-A89C-827571B7023C}" type="presOf" srcId="{E4F0BDB0-BB5D-409C-9298-BD686DCE7278}" destId="{E1B0FF08-8058-4EF3-BE8E-CF3EE6950021}" srcOrd="1" destOrd="0" presId="urn:microsoft.com/office/officeart/2005/8/layout/bProcess3"/>
    <dgm:cxn modelId="{201F1DBE-D843-433F-AEB7-606243359A5E}" type="presOf" srcId="{5D8B0A1A-37A9-49FC-B966-5CB9A769F705}" destId="{B9C8CC5C-387C-41F5-8AA9-255F43F5153F}" srcOrd="0" destOrd="0" presId="urn:microsoft.com/office/officeart/2005/8/layout/bProcess3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ACA495D5-3792-47CA-9B80-413F718A2B6C}" type="presOf" srcId="{1FA21D26-762D-4B2C-B851-383556542F8B}" destId="{0C38912F-DBF7-4B85-9022-9C2F5DA91804}" srcOrd="1" destOrd="0" presId="urn:microsoft.com/office/officeart/2005/8/layout/bProcess3"/>
    <dgm:cxn modelId="{3F5E09E7-D400-424B-A5E4-7322A9D8385E}" type="presOf" srcId="{795D7024-6DBE-4574-8494-E2173C9896E8}" destId="{D7C69394-D33B-4722-A8C6-FD73BE494060}" srcOrd="0" destOrd="0" presId="urn:microsoft.com/office/officeart/2005/8/layout/bProcess3"/>
    <dgm:cxn modelId="{E91387FC-EB49-4C74-B48A-F92210E6497B}" type="presOf" srcId="{795D7024-6DBE-4574-8494-E2173C9896E8}" destId="{BDBFA7C4-E3A8-4FB0-B0F3-FC1F02DC28B5}" srcOrd="1" destOrd="0" presId="urn:microsoft.com/office/officeart/2005/8/layout/bProcess3"/>
    <dgm:cxn modelId="{B686E3E0-0DE8-42CE-9B80-84452ECEDC18}" type="presParOf" srcId="{EAB8552E-7E88-4291-8B73-C465231901F7}" destId="{C566252C-3C0A-4141-AAEF-BED76FF15B5B}" srcOrd="0" destOrd="0" presId="urn:microsoft.com/office/officeart/2005/8/layout/bProcess3"/>
    <dgm:cxn modelId="{9AD40F16-F1B3-4CB3-AF1D-E1922509E9B2}" type="presParOf" srcId="{EAB8552E-7E88-4291-8B73-C465231901F7}" destId="{09A0FD15-1ED6-41E2-96F7-CD2821430CD4}" srcOrd="1" destOrd="0" presId="urn:microsoft.com/office/officeart/2005/8/layout/bProcess3"/>
    <dgm:cxn modelId="{E5333309-BA4E-4D08-A17F-A8D06A0DA2AB}" type="presParOf" srcId="{09A0FD15-1ED6-41E2-96F7-CD2821430CD4}" destId="{F9180525-EEB5-4F45-8D10-35191051F279}" srcOrd="0" destOrd="0" presId="urn:microsoft.com/office/officeart/2005/8/layout/bProcess3"/>
    <dgm:cxn modelId="{9564369F-4161-452C-9D2A-6F6474B8A645}" type="presParOf" srcId="{EAB8552E-7E88-4291-8B73-C465231901F7}" destId="{F05F9C9C-C88C-47CD-A292-932A3079578F}" srcOrd="2" destOrd="0" presId="urn:microsoft.com/office/officeart/2005/8/layout/bProcess3"/>
    <dgm:cxn modelId="{1D63D3C1-A8ED-4A00-90CF-9DDD753C9411}" type="presParOf" srcId="{EAB8552E-7E88-4291-8B73-C465231901F7}" destId="{ED5898C1-886F-4442-8512-82BD71670E72}" srcOrd="3" destOrd="0" presId="urn:microsoft.com/office/officeart/2005/8/layout/bProcess3"/>
    <dgm:cxn modelId="{60D4AE9C-AB47-4364-A4A1-118F76BCFCA2}" type="presParOf" srcId="{ED5898C1-886F-4442-8512-82BD71670E72}" destId="{E1B0FF08-8058-4EF3-BE8E-CF3EE6950021}" srcOrd="0" destOrd="0" presId="urn:microsoft.com/office/officeart/2005/8/layout/bProcess3"/>
    <dgm:cxn modelId="{60F192E5-6A79-43CF-AB01-474AE2EE4C17}" type="presParOf" srcId="{EAB8552E-7E88-4291-8B73-C465231901F7}" destId="{154DDE56-CB3D-4455-9986-364218CC6FD9}" srcOrd="4" destOrd="0" presId="urn:microsoft.com/office/officeart/2005/8/layout/bProcess3"/>
    <dgm:cxn modelId="{8B188275-A0BB-4015-B37D-6227C6C78A40}" type="presParOf" srcId="{EAB8552E-7E88-4291-8B73-C465231901F7}" destId="{B9C8CC5C-387C-41F5-8AA9-255F43F5153F}" srcOrd="5" destOrd="0" presId="urn:microsoft.com/office/officeart/2005/8/layout/bProcess3"/>
    <dgm:cxn modelId="{42A40164-5E38-41A2-BB7E-4C0828C367D6}" type="presParOf" srcId="{B9C8CC5C-387C-41F5-8AA9-255F43F5153F}" destId="{DAE744A2-C9D5-4E27-9A48-FCFD1CC4409B}" srcOrd="0" destOrd="0" presId="urn:microsoft.com/office/officeart/2005/8/layout/bProcess3"/>
    <dgm:cxn modelId="{02BD0F4F-4F71-4DEB-94F5-09C9291CD8A4}" type="presParOf" srcId="{EAB8552E-7E88-4291-8B73-C465231901F7}" destId="{FE93B4BA-2F62-47F6-95B2-06DBED59D41B}" srcOrd="6" destOrd="0" presId="urn:microsoft.com/office/officeart/2005/8/layout/bProcess3"/>
    <dgm:cxn modelId="{50F474F7-FA52-4412-828B-040388BBB527}" type="presParOf" srcId="{EAB8552E-7E88-4291-8B73-C465231901F7}" destId="{D7C69394-D33B-4722-A8C6-FD73BE494060}" srcOrd="7" destOrd="0" presId="urn:microsoft.com/office/officeart/2005/8/layout/bProcess3"/>
    <dgm:cxn modelId="{8B15B8D9-92EC-4563-9787-5E91220F496C}" type="presParOf" srcId="{D7C69394-D33B-4722-A8C6-FD73BE494060}" destId="{BDBFA7C4-E3A8-4FB0-B0F3-FC1F02DC28B5}" srcOrd="0" destOrd="0" presId="urn:microsoft.com/office/officeart/2005/8/layout/bProcess3"/>
    <dgm:cxn modelId="{1699B9BC-7930-4920-84B3-9C66E3C7E561}" type="presParOf" srcId="{EAB8552E-7E88-4291-8B73-C465231901F7}" destId="{F91E4534-397E-49B8-9384-7914A72C684E}" srcOrd="8" destOrd="0" presId="urn:microsoft.com/office/officeart/2005/8/layout/bProcess3"/>
    <dgm:cxn modelId="{79EB36ED-B685-4579-A68B-BC84B6628ED5}" type="presParOf" srcId="{EAB8552E-7E88-4291-8B73-C465231901F7}" destId="{75FB26AE-7AE0-4F99-9D31-1E1A9967896C}" srcOrd="9" destOrd="0" presId="urn:microsoft.com/office/officeart/2005/8/layout/bProcess3"/>
    <dgm:cxn modelId="{CA279463-DA4A-4AE4-81E0-FCD07EB20DC3}" type="presParOf" srcId="{75FB26AE-7AE0-4F99-9D31-1E1A9967896C}" destId="{CEED10F6-E9D8-4529-A9C2-0BE552BD82D9}" srcOrd="0" destOrd="0" presId="urn:microsoft.com/office/officeart/2005/8/layout/bProcess3"/>
    <dgm:cxn modelId="{1A964DFD-5CBD-4108-86BA-AC6147B7AED7}" type="presParOf" srcId="{EAB8552E-7E88-4291-8B73-C465231901F7}" destId="{9007BA0C-54E0-46E6-8967-0088731324A5}" srcOrd="10" destOrd="0" presId="urn:microsoft.com/office/officeart/2005/8/layout/bProcess3"/>
    <dgm:cxn modelId="{625E1C34-1607-4EA8-9F2D-082CC420AF45}" type="presParOf" srcId="{EAB8552E-7E88-4291-8B73-C465231901F7}" destId="{541AFA61-5299-4175-8B9B-7A3FA18BA162}" srcOrd="11" destOrd="0" presId="urn:microsoft.com/office/officeart/2005/8/layout/bProcess3"/>
    <dgm:cxn modelId="{B4627194-BB98-4521-814F-97FECEA777AA}" type="presParOf" srcId="{541AFA61-5299-4175-8B9B-7A3FA18BA162}" destId="{0C38912F-DBF7-4B85-9022-9C2F5DA91804}" srcOrd="0" destOrd="0" presId="urn:microsoft.com/office/officeart/2005/8/layout/bProcess3"/>
    <dgm:cxn modelId="{2A4C845C-B70D-48ED-9DC6-02B8A120B6DE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B89DDF-070D-4A19-9153-F29F4C9054D0}" type="doc">
      <dgm:prSet loTypeId="urn:microsoft.com/office/officeart/2005/8/layout/bProcess3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5F983-AAD4-4A90-AF9B-371D5A78CCE3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C588D6A-EFEE-441E-B2A0-E563D15B1001}" type="parTrans" cxnId="{6B23558B-425B-4436-8854-B252C83B931B}">
      <dgm:prSet/>
      <dgm:spPr/>
      <dgm:t>
        <a:bodyPr/>
        <a:lstStyle/>
        <a:p>
          <a:endParaRPr lang="en-US"/>
        </a:p>
      </dgm:t>
    </dgm:pt>
    <dgm:pt modelId="{457ECB5C-9097-41A6-BDBF-3475EC0C736E}" type="sibTrans" cxnId="{6B23558B-425B-4436-8854-B252C83B931B}">
      <dgm:prSet/>
      <dgm:spPr/>
      <dgm:t>
        <a:bodyPr/>
        <a:lstStyle/>
        <a:p>
          <a:endParaRPr lang="en-US"/>
        </a:p>
      </dgm:t>
    </dgm:pt>
    <dgm:pt modelId="{CBFCC5FE-BEDB-43B9-918D-43315228BB8D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20F8A337-9816-4D4A-8AD9-472022AC0880}" type="parTrans" cxnId="{5CAE6DA3-0446-4433-82C4-9A6C42286379}">
      <dgm:prSet/>
      <dgm:spPr/>
      <dgm:t>
        <a:bodyPr/>
        <a:lstStyle/>
        <a:p>
          <a:endParaRPr lang="en-US"/>
        </a:p>
      </dgm:t>
    </dgm:pt>
    <dgm:pt modelId="{E4F0BDB0-BB5D-409C-9298-BD686DCE7278}" type="sibTrans" cxnId="{5CAE6DA3-0446-4433-82C4-9A6C42286379}">
      <dgm:prSet/>
      <dgm:spPr/>
      <dgm:t>
        <a:bodyPr/>
        <a:lstStyle/>
        <a:p>
          <a:endParaRPr lang="en-US"/>
        </a:p>
      </dgm:t>
    </dgm:pt>
    <dgm:pt modelId="{C8B73AB3-834C-4A42-936A-7B33E5CA1FB0}">
      <dgm:prSet phldrT="[Text]"/>
      <dgm:spPr/>
      <dgm:t>
        <a:bodyPr/>
        <a:lstStyle/>
        <a:p>
          <a:r>
            <a:rPr lang="en-US" dirty="0"/>
            <a:t>Similar Systems</a:t>
          </a:r>
        </a:p>
      </dgm:t>
    </dgm:pt>
    <dgm:pt modelId="{89F525D2-C104-4F5C-A656-DD3D0AFC28C5}" type="parTrans" cxnId="{B529BC9E-3D66-4490-A11F-6FB28D495F14}">
      <dgm:prSet/>
      <dgm:spPr/>
      <dgm:t>
        <a:bodyPr/>
        <a:lstStyle/>
        <a:p>
          <a:endParaRPr lang="en-US"/>
        </a:p>
      </dgm:t>
    </dgm:pt>
    <dgm:pt modelId="{5D8B0A1A-37A9-49FC-B966-5CB9A769F705}" type="sibTrans" cxnId="{B529BC9E-3D66-4490-A11F-6FB28D495F14}">
      <dgm:prSet/>
      <dgm:spPr/>
      <dgm:t>
        <a:bodyPr/>
        <a:lstStyle/>
        <a:p>
          <a:endParaRPr lang="en-US"/>
        </a:p>
      </dgm:t>
    </dgm:pt>
    <dgm:pt modelId="{902A4158-2E15-4B68-84B9-02F2703CCF1A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System Design</a:t>
          </a:r>
        </a:p>
      </dgm:t>
    </dgm:pt>
    <dgm:pt modelId="{312C83AA-E018-49A4-B0D7-4EEC523593C1}" type="parTrans" cxnId="{50E69652-9F0D-4451-B611-0C10310E3563}">
      <dgm:prSet/>
      <dgm:spPr/>
      <dgm:t>
        <a:bodyPr/>
        <a:lstStyle/>
        <a:p>
          <a:endParaRPr lang="en-US"/>
        </a:p>
      </dgm:t>
    </dgm:pt>
    <dgm:pt modelId="{795D7024-6DBE-4574-8494-E2173C9896E8}" type="sibTrans" cxnId="{50E69652-9F0D-4451-B611-0C10310E3563}">
      <dgm:prSet/>
      <dgm:spPr/>
      <dgm:t>
        <a:bodyPr/>
        <a:lstStyle/>
        <a:p>
          <a:endParaRPr lang="en-US"/>
        </a:p>
      </dgm:t>
    </dgm:pt>
    <dgm:pt modelId="{133ADAF8-B59C-402E-AF3E-073C38868111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4357FAFD-666E-49E1-9C96-2823516F89FE}" type="parTrans" cxnId="{EB56836B-14DB-4490-B29C-8938884FB49F}">
      <dgm:prSet/>
      <dgm:spPr/>
      <dgm:t>
        <a:bodyPr/>
        <a:lstStyle/>
        <a:p>
          <a:endParaRPr lang="en-US"/>
        </a:p>
      </dgm:t>
    </dgm:pt>
    <dgm:pt modelId="{91AC0632-50C7-4A70-89D2-27B1D5EC7EC4}" type="sibTrans" cxnId="{EB56836B-14DB-4490-B29C-8938884FB49F}">
      <dgm:prSet/>
      <dgm:spPr/>
      <dgm:t>
        <a:bodyPr/>
        <a:lstStyle/>
        <a:p>
          <a:endParaRPr lang="en-US"/>
        </a:p>
      </dgm:t>
    </dgm:pt>
    <dgm:pt modelId="{6CE50F9B-66CC-4E77-BCE4-7D9D1A393A9E}">
      <dgm:prSet phldrT="[Text]"/>
      <dgm:spPr>
        <a:noFill/>
      </dgm:spPr>
      <dgm:t>
        <a:bodyPr/>
        <a:lstStyle/>
        <a:p>
          <a:r>
            <a:rPr lang="en-US" dirty="0"/>
            <a:t>Future Work</a:t>
          </a:r>
        </a:p>
      </dgm:t>
    </dgm:pt>
    <dgm:pt modelId="{1F6D1010-29F6-4A54-B40A-477DD219094A}" type="parTrans" cxnId="{D47F02A7-5D98-42AD-884F-E6E37DF8DD5E}">
      <dgm:prSet/>
      <dgm:spPr/>
      <dgm:t>
        <a:bodyPr/>
        <a:lstStyle/>
        <a:p>
          <a:endParaRPr lang="en-US"/>
        </a:p>
      </dgm:t>
    </dgm:pt>
    <dgm:pt modelId="{A15DA6CC-3BA0-41EA-BC2C-3EBAFFB83F21}" type="sibTrans" cxnId="{D47F02A7-5D98-42AD-884F-E6E37DF8DD5E}">
      <dgm:prSet/>
      <dgm:spPr/>
      <dgm:t>
        <a:bodyPr/>
        <a:lstStyle/>
        <a:p>
          <a:endParaRPr lang="en-US"/>
        </a:p>
      </dgm:t>
    </dgm:pt>
    <dgm:pt modelId="{4A45FF2B-D2FC-40F6-A87B-4AF8CFC0943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ED6D0B7-D68C-404B-9B9B-7B847C96F6C8}" type="parTrans" cxnId="{094C9BC5-3702-4039-9143-B7530D65B10E}">
      <dgm:prSet/>
      <dgm:spPr/>
      <dgm:t>
        <a:bodyPr/>
        <a:lstStyle/>
        <a:p>
          <a:endParaRPr lang="en-US"/>
        </a:p>
      </dgm:t>
    </dgm:pt>
    <dgm:pt modelId="{1FA21D26-762D-4B2C-B851-383556542F8B}" type="sibTrans" cxnId="{094C9BC5-3702-4039-9143-B7530D65B10E}">
      <dgm:prSet/>
      <dgm:spPr/>
      <dgm:t>
        <a:bodyPr/>
        <a:lstStyle/>
        <a:p>
          <a:endParaRPr lang="en-US"/>
        </a:p>
      </dgm:t>
    </dgm:pt>
    <dgm:pt modelId="{EAB8552E-7E88-4291-8B73-C465231901F7}" type="pres">
      <dgm:prSet presAssocID="{69B89DDF-070D-4A19-9153-F29F4C9054D0}" presName="Name0" presStyleCnt="0">
        <dgm:presLayoutVars>
          <dgm:dir/>
          <dgm:resizeHandles val="exact"/>
        </dgm:presLayoutVars>
      </dgm:prSet>
      <dgm:spPr/>
    </dgm:pt>
    <dgm:pt modelId="{C566252C-3C0A-4141-AAEF-BED76FF15B5B}" type="pres">
      <dgm:prSet presAssocID="{47B5F983-AAD4-4A90-AF9B-371D5A78CCE3}" presName="node" presStyleLbl="node1" presStyleIdx="0" presStyleCnt="7">
        <dgm:presLayoutVars>
          <dgm:bulletEnabled val="1"/>
        </dgm:presLayoutVars>
      </dgm:prSet>
      <dgm:spPr/>
    </dgm:pt>
    <dgm:pt modelId="{09A0FD15-1ED6-41E2-96F7-CD2821430CD4}" type="pres">
      <dgm:prSet presAssocID="{457ECB5C-9097-41A6-BDBF-3475EC0C736E}" presName="sibTrans" presStyleLbl="sibTrans1D1" presStyleIdx="0" presStyleCnt="6"/>
      <dgm:spPr/>
    </dgm:pt>
    <dgm:pt modelId="{F9180525-EEB5-4F45-8D10-35191051F279}" type="pres">
      <dgm:prSet presAssocID="{457ECB5C-9097-41A6-BDBF-3475EC0C736E}" presName="connectorText" presStyleLbl="sibTrans1D1" presStyleIdx="0" presStyleCnt="6"/>
      <dgm:spPr/>
    </dgm:pt>
    <dgm:pt modelId="{F05F9C9C-C88C-47CD-A292-932A3079578F}" type="pres">
      <dgm:prSet presAssocID="{CBFCC5FE-BEDB-43B9-918D-43315228BB8D}" presName="node" presStyleLbl="node1" presStyleIdx="1" presStyleCnt="7">
        <dgm:presLayoutVars>
          <dgm:bulletEnabled val="1"/>
        </dgm:presLayoutVars>
      </dgm:prSet>
      <dgm:spPr/>
    </dgm:pt>
    <dgm:pt modelId="{ED5898C1-886F-4442-8512-82BD71670E72}" type="pres">
      <dgm:prSet presAssocID="{E4F0BDB0-BB5D-409C-9298-BD686DCE7278}" presName="sibTrans" presStyleLbl="sibTrans1D1" presStyleIdx="1" presStyleCnt="6"/>
      <dgm:spPr/>
    </dgm:pt>
    <dgm:pt modelId="{E1B0FF08-8058-4EF3-BE8E-CF3EE6950021}" type="pres">
      <dgm:prSet presAssocID="{E4F0BDB0-BB5D-409C-9298-BD686DCE7278}" presName="connectorText" presStyleLbl="sibTrans1D1" presStyleIdx="1" presStyleCnt="6"/>
      <dgm:spPr/>
    </dgm:pt>
    <dgm:pt modelId="{154DDE56-CB3D-4455-9986-364218CC6FD9}" type="pres">
      <dgm:prSet presAssocID="{C8B73AB3-834C-4A42-936A-7B33E5CA1FB0}" presName="node" presStyleLbl="node1" presStyleIdx="2" presStyleCnt="7">
        <dgm:presLayoutVars>
          <dgm:bulletEnabled val="1"/>
        </dgm:presLayoutVars>
      </dgm:prSet>
      <dgm:spPr/>
    </dgm:pt>
    <dgm:pt modelId="{B9C8CC5C-387C-41F5-8AA9-255F43F5153F}" type="pres">
      <dgm:prSet presAssocID="{5D8B0A1A-37A9-49FC-B966-5CB9A769F705}" presName="sibTrans" presStyleLbl="sibTrans1D1" presStyleIdx="2" presStyleCnt="6"/>
      <dgm:spPr/>
    </dgm:pt>
    <dgm:pt modelId="{DAE744A2-C9D5-4E27-9A48-FCFD1CC4409B}" type="pres">
      <dgm:prSet presAssocID="{5D8B0A1A-37A9-49FC-B966-5CB9A769F705}" presName="connectorText" presStyleLbl="sibTrans1D1" presStyleIdx="2" presStyleCnt="6"/>
      <dgm:spPr/>
    </dgm:pt>
    <dgm:pt modelId="{FE93B4BA-2F62-47F6-95B2-06DBED59D41B}" type="pres">
      <dgm:prSet presAssocID="{902A4158-2E15-4B68-84B9-02F2703CCF1A}" presName="node" presStyleLbl="node1" presStyleIdx="3" presStyleCnt="7">
        <dgm:presLayoutVars>
          <dgm:bulletEnabled val="1"/>
        </dgm:presLayoutVars>
      </dgm:prSet>
      <dgm:spPr/>
    </dgm:pt>
    <dgm:pt modelId="{D7C69394-D33B-4722-A8C6-FD73BE494060}" type="pres">
      <dgm:prSet presAssocID="{795D7024-6DBE-4574-8494-E2173C9896E8}" presName="sibTrans" presStyleLbl="sibTrans1D1" presStyleIdx="3" presStyleCnt="6"/>
      <dgm:spPr/>
    </dgm:pt>
    <dgm:pt modelId="{BDBFA7C4-E3A8-4FB0-B0F3-FC1F02DC28B5}" type="pres">
      <dgm:prSet presAssocID="{795D7024-6DBE-4574-8494-E2173C9896E8}" presName="connectorText" presStyleLbl="sibTrans1D1" presStyleIdx="3" presStyleCnt="6"/>
      <dgm:spPr/>
    </dgm:pt>
    <dgm:pt modelId="{F91E4534-397E-49B8-9384-7914A72C684E}" type="pres">
      <dgm:prSet presAssocID="{133ADAF8-B59C-402E-AF3E-073C38868111}" presName="node" presStyleLbl="node1" presStyleIdx="4" presStyleCnt="7">
        <dgm:presLayoutVars>
          <dgm:bulletEnabled val="1"/>
        </dgm:presLayoutVars>
      </dgm:prSet>
      <dgm:spPr/>
    </dgm:pt>
    <dgm:pt modelId="{75FB26AE-7AE0-4F99-9D31-1E1A9967896C}" type="pres">
      <dgm:prSet presAssocID="{91AC0632-50C7-4A70-89D2-27B1D5EC7EC4}" presName="sibTrans" presStyleLbl="sibTrans1D1" presStyleIdx="4" presStyleCnt="6"/>
      <dgm:spPr/>
    </dgm:pt>
    <dgm:pt modelId="{CEED10F6-E9D8-4529-A9C2-0BE552BD82D9}" type="pres">
      <dgm:prSet presAssocID="{91AC0632-50C7-4A70-89D2-27B1D5EC7EC4}" presName="connectorText" presStyleLbl="sibTrans1D1" presStyleIdx="4" presStyleCnt="6"/>
      <dgm:spPr/>
    </dgm:pt>
    <dgm:pt modelId="{9007BA0C-54E0-46E6-8967-0088731324A5}" type="pres">
      <dgm:prSet presAssocID="{4A45FF2B-D2FC-40F6-A87B-4AF8CFC09437}" presName="node" presStyleLbl="node1" presStyleIdx="5" presStyleCnt="7">
        <dgm:presLayoutVars>
          <dgm:bulletEnabled val="1"/>
        </dgm:presLayoutVars>
      </dgm:prSet>
      <dgm:spPr/>
    </dgm:pt>
    <dgm:pt modelId="{541AFA61-5299-4175-8B9B-7A3FA18BA162}" type="pres">
      <dgm:prSet presAssocID="{1FA21D26-762D-4B2C-B851-383556542F8B}" presName="sibTrans" presStyleLbl="sibTrans1D1" presStyleIdx="5" presStyleCnt="6"/>
      <dgm:spPr/>
    </dgm:pt>
    <dgm:pt modelId="{0C38912F-DBF7-4B85-9022-9C2F5DA91804}" type="pres">
      <dgm:prSet presAssocID="{1FA21D26-762D-4B2C-B851-383556542F8B}" presName="connectorText" presStyleLbl="sibTrans1D1" presStyleIdx="5" presStyleCnt="6"/>
      <dgm:spPr/>
    </dgm:pt>
    <dgm:pt modelId="{0099FFFF-88C0-4B5F-AB88-29528CAF9498}" type="pres">
      <dgm:prSet presAssocID="{6CE50F9B-66CC-4E77-BCE4-7D9D1A393A9E}" presName="node" presStyleLbl="node1" presStyleIdx="6" presStyleCnt="7">
        <dgm:presLayoutVars>
          <dgm:bulletEnabled val="1"/>
        </dgm:presLayoutVars>
      </dgm:prSet>
      <dgm:spPr/>
    </dgm:pt>
  </dgm:ptLst>
  <dgm:cxnLst>
    <dgm:cxn modelId="{E2FBC41F-79CB-499A-A161-1DD495C917CD}" type="presOf" srcId="{795D7024-6DBE-4574-8494-E2173C9896E8}" destId="{D7C69394-D33B-4722-A8C6-FD73BE494060}" srcOrd="0" destOrd="0" presId="urn:microsoft.com/office/officeart/2005/8/layout/bProcess3"/>
    <dgm:cxn modelId="{6958ED26-44B6-4503-9B62-6BFD7B1C95E1}" type="presOf" srcId="{6CE50F9B-66CC-4E77-BCE4-7D9D1A393A9E}" destId="{0099FFFF-88C0-4B5F-AB88-29528CAF9498}" srcOrd="0" destOrd="0" presId="urn:microsoft.com/office/officeart/2005/8/layout/bProcess3"/>
    <dgm:cxn modelId="{63CAD82E-4A6C-4F79-A0E1-B8C31EEBC318}" type="presOf" srcId="{133ADAF8-B59C-402E-AF3E-073C38868111}" destId="{F91E4534-397E-49B8-9384-7914A72C684E}" srcOrd="0" destOrd="0" presId="urn:microsoft.com/office/officeart/2005/8/layout/bProcess3"/>
    <dgm:cxn modelId="{118A0230-AFF8-4EDB-9E06-1AD285C415FB}" type="presOf" srcId="{1FA21D26-762D-4B2C-B851-383556542F8B}" destId="{0C38912F-DBF7-4B85-9022-9C2F5DA91804}" srcOrd="1" destOrd="0" presId="urn:microsoft.com/office/officeart/2005/8/layout/bProcess3"/>
    <dgm:cxn modelId="{4F671030-F8B9-4F80-B0B8-07AC6A0277D6}" type="presOf" srcId="{795D7024-6DBE-4574-8494-E2173C9896E8}" destId="{BDBFA7C4-E3A8-4FB0-B0F3-FC1F02DC28B5}" srcOrd="1" destOrd="0" presId="urn:microsoft.com/office/officeart/2005/8/layout/bProcess3"/>
    <dgm:cxn modelId="{7D10E433-D39D-44AF-9395-021B6BC460DF}" type="presOf" srcId="{5D8B0A1A-37A9-49FC-B966-5CB9A769F705}" destId="{DAE744A2-C9D5-4E27-9A48-FCFD1CC4409B}" srcOrd="1" destOrd="0" presId="urn:microsoft.com/office/officeart/2005/8/layout/bProcess3"/>
    <dgm:cxn modelId="{E70B323C-81CA-4156-B336-FB65C02E0CE1}" type="presOf" srcId="{902A4158-2E15-4B68-84B9-02F2703CCF1A}" destId="{FE93B4BA-2F62-47F6-95B2-06DBED59D41B}" srcOrd="0" destOrd="0" presId="urn:microsoft.com/office/officeart/2005/8/layout/bProcess3"/>
    <dgm:cxn modelId="{A622915D-5AA3-41F4-954F-A50A7E98DE6A}" type="presOf" srcId="{69B89DDF-070D-4A19-9153-F29F4C9054D0}" destId="{EAB8552E-7E88-4291-8B73-C465231901F7}" srcOrd="0" destOrd="0" presId="urn:microsoft.com/office/officeart/2005/8/layout/bProcess3"/>
    <dgm:cxn modelId="{601D4145-4202-4BF2-8E57-DE717E67C9C5}" type="presOf" srcId="{47B5F983-AAD4-4A90-AF9B-371D5A78CCE3}" destId="{C566252C-3C0A-4141-AAEF-BED76FF15B5B}" srcOrd="0" destOrd="0" presId="urn:microsoft.com/office/officeart/2005/8/layout/bProcess3"/>
    <dgm:cxn modelId="{EB56836B-14DB-4490-B29C-8938884FB49F}" srcId="{69B89DDF-070D-4A19-9153-F29F4C9054D0}" destId="{133ADAF8-B59C-402E-AF3E-073C38868111}" srcOrd="4" destOrd="0" parTransId="{4357FAFD-666E-49E1-9C96-2823516F89FE}" sibTransId="{91AC0632-50C7-4A70-89D2-27B1D5EC7EC4}"/>
    <dgm:cxn modelId="{50E69652-9F0D-4451-B611-0C10310E3563}" srcId="{69B89DDF-070D-4A19-9153-F29F4C9054D0}" destId="{902A4158-2E15-4B68-84B9-02F2703CCF1A}" srcOrd="3" destOrd="0" parTransId="{312C83AA-E018-49A4-B0D7-4EEC523593C1}" sibTransId="{795D7024-6DBE-4574-8494-E2173C9896E8}"/>
    <dgm:cxn modelId="{E6D3517F-18CD-4777-B801-3383B8197373}" type="presOf" srcId="{91AC0632-50C7-4A70-89D2-27B1D5EC7EC4}" destId="{75FB26AE-7AE0-4F99-9D31-1E1A9967896C}" srcOrd="0" destOrd="0" presId="urn:microsoft.com/office/officeart/2005/8/layout/bProcess3"/>
    <dgm:cxn modelId="{C3E6AC82-73AD-4772-973A-ABB8EE8F6F18}" type="presOf" srcId="{457ECB5C-9097-41A6-BDBF-3475EC0C736E}" destId="{F9180525-EEB5-4F45-8D10-35191051F279}" srcOrd="1" destOrd="0" presId="urn:microsoft.com/office/officeart/2005/8/layout/bProcess3"/>
    <dgm:cxn modelId="{6B23558B-425B-4436-8854-B252C83B931B}" srcId="{69B89DDF-070D-4A19-9153-F29F4C9054D0}" destId="{47B5F983-AAD4-4A90-AF9B-371D5A78CCE3}" srcOrd="0" destOrd="0" parTransId="{0C588D6A-EFEE-441E-B2A0-E563D15B1001}" sibTransId="{457ECB5C-9097-41A6-BDBF-3475EC0C736E}"/>
    <dgm:cxn modelId="{6F42018F-D933-47E7-B69D-40D50B37C32B}" type="presOf" srcId="{91AC0632-50C7-4A70-89D2-27B1D5EC7EC4}" destId="{CEED10F6-E9D8-4529-A9C2-0BE552BD82D9}" srcOrd="1" destOrd="0" presId="urn:microsoft.com/office/officeart/2005/8/layout/bProcess3"/>
    <dgm:cxn modelId="{3B42D196-5968-487F-95F3-CD78FB9531C7}" type="presOf" srcId="{5D8B0A1A-37A9-49FC-B966-5CB9A769F705}" destId="{B9C8CC5C-387C-41F5-8AA9-255F43F5153F}" srcOrd="0" destOrd="0" presId="urn:microsoft.com/office/officeart/2005/8/layout/bProcess3"/>
    <dgm:cxn modelId="{B529BC9E-3D66-4490-A11F-6FB28D495F14}" srcId="{69B89DDF-070D-4A19-9153-F29F4C9054D0}" destId="{C8B73AB3-834C-4A42-936A-7B33E5CA1FB0}" srcOrd="2" destOrd="0" parTransId="{89F525D2-C104-4F5C-A656-DD3D0AFC28C5}" sibTransId="{5D8B0A1A-37A9-49FC-B966-5CB9A769F705}"/>
    <dgm:cxn modelId="{8A4BC79E-2417-4CE8-811F-9CC6ED981ED3}" type="presOf" srcId="{E4F0BDB0-BB5D-409C-9298-BD686DCE7278}" destId="{E1B0FF08-8058-4EF3-BE8E-CF3EE6950021}" srcOrd="1" destOrd="0" presId="urn:microsoft.com/office/officeart/2005/8/layout/bProcess3"/>
    <dgm:cxn modelId="{5CAE6DA3-0446-4433-82C4-9A6C42286379}" srcId="{69B89DDF-070D-4A19-9153-F29F4C9054D0}" destId="{CBFCC5FE-BEDB-43B9-918D-43315228BB8D}" srcOrd="1" destOrd="0" parTransId="{20F8A337-9816-4D4A-8AD9-472022AC0880}" sibTransId="{E4F0BDB0-BB5D-409C-9298-BD686DCE7278}"/>
    <dgm:cxn modelId="{D47F02A7-5D98-42AD-884F-E6E37DF8DD5E}" srcId="{69B89DDF-070D-4A19-9153-F29F4C9054D0}" destId="{6CE50F9B-66CC-4E77-BCE4-7D9D1A393A9E}" srcOrd="6" destOrd="0" parTransId="{1F6D1010-29F6-4A54-B40A-477DD219094A}" sibTransId="{A15DA6CC-3BA0-41EA-BC2C-3EBAFFB83F21}"/>
    <dgm:cxn modelId="{094C9BC5-3702-4039-9143-B7530D65B10E}" srcId="{69B89DDF-070D-4A19-9153-F29F4C9054D0}" destId="{4A45FF2B-D2FC-40F6-A87B-4AF8CFC09437}" srcOrd="5" destOrd="0" parTransId="{6ED6D0B7-D68C-404B-9B9B-7B847C96F6C8}" sibTransId="{1FA21D26-762D-4B2C-B851-383556542F8B}"/>
    <dgm:cxn modelId="{B3C84FC7-5148-4568-99BF-C5BE3BD588D2}" type="presOf" srcId="{CBFCC5FE-BEDB-43B9-918D-43315228BB8D}" destId="{F05F9C9C-C88C-47CD-A292-932A3079578F}" srcOrd="0" destOrd="0" presId="urn:microsoft.com/office/officeart/2005/8/layout/bProcess3"/>
    <dgm:cxn modelId="{B8B215CB-7C19-4169-A765-45DD658D6BA0}" type="presOf" srcId="{4A45FF2B-D2FC-40F6-A87B-4AF8CFC09437}" destId="{9007BA0C-54E0-46E6-8967-0088731324A5}" srcOrd="0" destOrd="0" presId="urn:microsoft.com/office/officeart/2005/8/layout/bProcess3"/>
    <dgm:cxn modelId="{956FBFDB-39E6-4289-BE42-F654750F61A2}" type="presOf" srcId="{457ECB5C-9097-41A6-BDBF-3475EC0C736E}" destId="{09A0FD15-1ED6-41E2-96F7-CD2821430CD4}" srcOrd="0" destOrd="0" presId="urn:microsoft.com/office/officeart/2005/8/layout/bProcess3"/>
    <dgm:cxn modelId="{E9378AE9-3291-400F-9F0F-8290074A266A}" type="presOf" srcId="{C8B73AB3-834C-4A42-936A-7B33E5CA1FB0}" destId="{154DDE56-CB3D-4455-9986-364218CC6FD9}" srcOrd="0" destOrd="0" presId="urn:microsoft.com/office/officeart/2005/8/layout/bProcess3"/>
    <dgm:cxn modelId="{DCD6D2F5-2D38-403E-94D9-308A3B66121E}" type="presOf" srcId="{E4F0BDB0-BB5D-409C-9298-BD686DCE7278}" destId="{ED5898C1-886F-4442-8512-82BD71670E72}" srcOrd="0" destOrd="0" presId="urn:microsoft.com/office/officeart/2005/8/layout/bProcess3"/>
    <dgm:cxn modelId="{A720DFFF-B669-4EE8-9807-240C241442A1}" type="presOf" srcId="{1FA21D26-762D-4B2C-B851-383556542F8B}" destId="{541AFA61-5299-4175-8B9B-7A3FA18BA162}" srcOrd="0" destOrd="0" presId="urn:microsoft.com/office/officeart/2005/8/layout/bProcess3"/>
    <dgm:cxn modelId="{3A8B36EF-8E8F-4A02-A2E5-E1F40B140F43}" type="presParOf" srcId="{EAB8552E-7E88-4291-8B73-C465231901F7}" destId="{C566252C-3C0A-4141-AAEF-BED76FF15B5B}" srcOrd="0" destOrd="0" presId="urn:microsoft.com/office/officeart/2005/8/layout/bProcess3"/>
    <dgm:cxn modelId="{62E8EB97-875B-4D27-846A-2C3E53FBF99B}" type="presParOf" srcId="{EAB8552E-7E88-4291-8B73-C465231901F7}" destId="{09A0FD15-1ED6-41E2-96F7-CD2821430CD4}" srcOrd="1" destOrd="0" presId="urn:microsoft.com/office/officeart/2005/8/layout/bProcess3"/>
    <dgm:cxn modelId="{9C1B50E5-461E-4A41-AAA8-BA07FCF5559E}" type="presParOf" srcId="{09A0FD15-1ED6-41E2-96F7-CD2821430CD4}" destId="{F9180525-EEB5-4F45-8D10-35191051F279}" srcOrd="0" destOrd="0" presId="urn:microsoft.com/office/officeart/2005/8/layout/bProcess3"/>
    <dgm:cxn modelId="{818D4B6A-D231-44CA-B160-55E0DAE08DA8}" type="presParOf" srcId="{EAB8552E-7E88-4291-8B73-C465231901F7}" destId="{F05F9C9C-C88C-47CD-A292-932A3079578F}" srcOrd="2" destOrd="0" presId="urn:microsoft.com/office/officeart/2005/8/layout/bProcess3"/>
    <dgm:cxn modelId="{42F7BD18-252A-4A66-9AA5-C662F7476880}" type="presParOf" srcId="{EAB8552E-7E88-4291-8B73-C465231901F7}" destId="{ED5898C1-886F-4442-8512-82BD71670E72}" srcOrd="3" destOrd="0" presId="urn:microsoft.com/office/officeart/2005/8/layout/bProcess3"/>
    <dgm:cxn modelId="{925C495A-B6E8-4A03-B8FD-4162D45A1EEE}" type="presParOf" srcId="{ED5898C1-886F-4442-8512-82BD71670E72}" destId="{E1B0FF08-8058-4EF3-BE8E-CF3EE6950021}" srcOrd="0" destOrd="0" presId="urn:microsoft.com/office/officeart/2005/8/layout/bProcess3"/>
    <dgm:cxn modelId="{CC6D6EA9-5727-4539-B2BB-EF26B2401ECB}" type="presParOf" srcId="{EAB8552E-7E88-4291-8B73-C465231901F7}" destId="{154DDE56-CB3D-4455-9986-364218CC6FD9}" srcOrd="4" destOrd="0" presId="urn:microsoft.com/office/officeart/2005/8/layout/bProcess3"/>
    <dgm:cxn modelId="{E067039E-E52A-4551-8C36-E14EC3655985}" type="presParOf" srcId="{EAB8552E-7E88-4291-8B73-C465231901F7}" destId="{B9C8CC5C-387C-41F5-8AA9-255F43F5153F}" srcOrd="5" destOrd="0" presId="urn:microsoft.com/office/officeart/2005/8/layout/bProcess3"/>
    <dgm:cxn modelId="{43BEB6AB-9BDF-497D-A5FD-143177ECE26A}" type="presParOf" srcId="{B9C8CC5C-387C-41F5-8AA9-255F43F5153F}" destId="{DAE744A2-C9D5-4E27-9A48-FCFD1CC4409B}" srcOrd="0" destOrd="0" presId="urn:microsoft.com/office/officeart/2005/8/layout/bProcess3"/>
    <dgm:cxn modelId="{2270E49F-7ABE-42EB-A624-F8F4C4499C53}" type="presParOf" srcId="{EAB8552E-7E88-4291-8B73-C465231901F7}" destId="{FE93B4BA-2F62-47F6-95B2-06DBED59D41B}" srcOrd="6" destOrd="0" presId="urn:microsoft.com/office/officeart/2005/8/layout/bProcess3"/>
    <dgm:cxn modelId="{05E7A599-FE08-47E9-BB43-8FE5C8A36E56}" type="presParOf" srcId="{EAB8552E-7E88-4291-8B73-C465231901F7}" destId="{D7C69394-D33B-4722-A8C6-FD73BE494060}" srcOrd="7" destOrd="0" presId="urn:microsoft.com/office/officeart/2005/8/layout/bProcess3"/>
    <dgm:cxn modelId="{94476FE5-A379-4391-A889-1B850095E064}" type="presParOf" srcId="{D7C69394-D33B-4722-A8C6-FD73BE494060}" destId="{BDBFA7C4-E3A8-4FB0-B0F3-FC1F02DC28B5}" srcOrd="0" destOrd="0" presId="urn:microsoft.com/office/officeart/2005/8/layout/bProcess3"/>
    <dgm:cxn modelId="{A58CCA6E-F0E1-4CBD-964D-4149C328DBA6}" type="presParOf" srcId="{EAB8552E-7E88-4291-8B73-C465231901F7}" destId="{F91E4534-397E-49B8-9384-7914A72C684E}" srcOrd="8" destOrd="0" presId="urn:microsoft.com/office/officeart/2005/8/layout/bProcess3"/>
    <dgm:cxn modelId="{C13F2DF6-372F-4015-A997-0B2E7654C406}" type="presParOf" srcId="{EAB8552E-7E88-4291-8B73-C465231901F7}" destId="{75FB26AE-7AE0-4F99-9D31-1E1A9967896C}" srcOrd="9" destOrd="0" presId="urn:microsoft.com/office/officeart/2005/8/layout/bProcess3"/>
    <dgm:cxn modelId="{B476A9FA-C899-49BE-A77A-5F6ECB1667E8}" type="presParOf" srcId="{75FB26AE-7AE0-4F99-9D31-1E1A9967896C}" destId="{CEED10F6-E9D8-4529-A9C2-0BE552BD82D9}" srcOrd="0" destOrd="0" presId="urn:microsoft.com/office/officeart/2005/8/layout/bProcess3"/>
    <dgm:cxn modelId="{5FA8FF84-1585-47AA-94FF-1FFC784305E0}" type="presParOf" srcId="{EAB8552E-7E88-4291-8B73-C465231901F7}" destId="{9007BA0C-54E0-46E6-8967-0088731324A5}" srcOrd="10" destOrd="0" presId="urn:microsoft.com/office/officeart/2005/8/layout/bProcess3"/>
    <dgm:cxn modelId="{E59CE9B1-5CB2-40E4-A85D-BB8A2E1EA810}" type="presParOf" srcId="{EAB8552E-7E88-4291-8B73-C465231901F7}" destId="{541AFA61-5299-4175-8B9B-7A3FA18BA162}" srcOrd="11" destOrd="0" presId="urn:microsoft.com/office/officeart/2005/8/layout/bProcess3"/>
    <dgm:cxn modelId="{2CB674FB-39F2-4C3A-AFDD-DEAFB4202E21}" type="presParOf" srcId="{541AFA61-5299-4175-8B9B-7A3FA18BA162}" destId="{0C38912F-DBF7-4B85-9022-9C2F5DA91804}" srcOrd="0" destOrd="0" presId="urn:microsoft.com/office/officeart/2005/8/layout/bProcess3"/>
    <dgm:cxn modelId="{932CBD1D-D9F6-4887-A67A-44D89656F8E3}" type="presParOf" srcId="{EAB8552E-7E88-4291-8B73-C465231901F7}" destId="{0099FFFF-88C0-4B5F-AB88-29528CAF949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E59505-8048-4323-8C11-5DBFF2681C6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7818B5A-AFFC-4026-8C80-F55E5B10BE7B}">
      <dgm:prSet phldrT="[Text]" custT="1"/>
      <dgm:spPr/>
      <dgm:t>
        <a:bodyPr/>
        <a:lstStyle/>
        <a:p>
          <a:endParaRPr lang="en-US" sz="4600" dirty="0">
            <a:latin typeface="Bahnschrift Condensed" panose="020B0502040204020203" pitchFamily="34" charset="0"/>
          </a:endParaRPr>
        </a:p>
      </dgm:t>
    </dgm:pt>
    <dgm:pt modelId="{DBBFEC55-0087-4920-BFAD-967EFB9E768B}" type="parTrans" cxnId="{E79CB246-C82B-4E7C-B8E5-26A331A8A851}">
      <dgm:prSet/>
      <dgm:spPr/>
      <dgm:t>
        <a:bodyPr/>
        <a:lstStyle/>
        <a:p>
          <a:endParaRPr lang="en-US"/>
        </a:p>
      </dgm:t>
    </dgm:pt>
    <dgm:pt modelId="{1CBD7E7F-DFFB-4C88-BB2A-CE3FEDC063CB}" type="sibTrans" cxnId="{E79CB246-C82B-4E7C-B8E5-26A331A8A851}">
      <dgm:prSet/>
      <dgm:spPr/>
      <dgm:t>
        <a:bodyPr/>
        <a:lstStyle/>
        <a:p>
          <a:endParaRPr lang="en-US"/>
        </a:p>
      </dgm:t>
    </dgm:pt>
    <dgm:pt modelId="{9D65B356-BFDF-4C07-B4C4-9DB99AACBF62}">
      <dgm:prSet phldrT="[Text]" custT="1"/>
      <dgm:spPr/>
      <dgm:t>
        <a:bodyPr/>
        <a:lstStyle/>
        <a:p>
          <a:endParaRPr lang="en-US" sz="28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</dgm:t>
    </dgm:pt>
    <dgm:pt modelId="{223F44BA-C6B7-44E0-9B1E-D8FDA0BAC8C0}" type="parTrans" cxnId="{4CDE48F1-3A24-4F2D-AFAE-E163C4C531F5}">
      <dgm:prSet/>
      <dgm:spPr/>
      <dgm:t>
        <a:bodyPr/>
        <a:lstStyle/>
        <a:p>
          <a:endParaRPr lang="en-US"/>
        </a:p>
      </dgm:t>
    </dgm:pt>
    <dgm:pt modelId="{E1E7D8BC-F09F-4259-9E5D-1B6B2B9D4C92}" type="sibTrans" cxnId="{4CDE48F1-3A24-4F2D-AFAE-E163C4C531F5}">
      <dgm:prSet/>
      <dgm:spPr/>
      <dgm:t>
        <a:bodyPr/>
        <a:lstStyle/>
        <a:p>
          <a:endParaRPr lang="en-US"/>
        </a:p>
      </dgm:t>
    </dgm:pt>
    <dgm:pt modelId="{9E910961-95C6-43F4-989B-D3C34E4F27D4}">
      <dgm:prSet phldrT="[Text]" custT="1"/>
      <dgm:spPr/>
      <dgm:t>
        <a:bodyPr/>
        <a:lstStyle/>
        <a:p>
          <a:endParaRPr lang="en-US" sz="28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</dgm:t>
    </dgm:pt>
    <dgm:pt modelId="{21A33230-9528-42C8-986A-6F23C9D5DAF9}" type="sibTrans" cxnId="{48EC6B75-DAD8-40A3-85F3-D266697B9D7C}">
      <dgm:prSet/>
      <dgm:spPr/>
      <dgm:t>
        <a:bodyPr/>
        <a:lstStyle/>
        <a:p>
          <a:endParaRPr lang="en-US"/>
        </a:p>
      </dgm:t>
    </dgm:pt>
    <dgm:pt modelId="{C0DC4132-7008-411D-85B9-72AFE6DFD493}" type="parTrans" cxnId="{48EC6B75-DAD8-40A3-85F3-D266697B9D7C}">
      <dgm:prSet/>
      <dgm:spPr/>
      <dgm:t>
        <a:bodyPr/>
        <a:lstStyle/>
        <a:p>
          <a:endParaRPr lang="en-US"/>
        </a:p>
      </dgm:t>
    </dgm:pt>
    <dgm:pt modelId="{08E48D5D-A014-4CFD-90CB-60773CB8D74E}" type="pres">
      <dgm:prSet presAssocID="{68E59505-8048-4323-8C11-5DBFF2681C6C}" presName="arrowDiagram" presStyleCnt="0">
        <dgm:presLayoutVars>
          <dgm:chMax val="5"/>
          <dgm:dir/>
          <dgm:resizeHandles val="exact"/>
        </dgm:presLayoutVars>
      </dgm:prSet>
      <dgm:spPr/>
    </dgm:pt>
    <dgm:pt modelId="{6DB0DE71-B189-49C2-AD39-E920C08BF529}" type="pres">
      <dgm:prSet presAssocID="{68E59505-8048-4323-8C11-5DBFF2681C6C}" presName="arrow" presStyleLbl="bgShp" presStyleIdx="0" presStyleCnt="1" custLinFactNeighborX="-1313" custLinFactNeighborY="-13396"/>
      <dgm:spPr>
        <a:solidFill>
          <a:schemeClr val="bg1"/>
        </a:solidFill>
        <a:ln w="76200">
          <a:solidFill>
            <a:schemeClr val="tx1"/>
          </a:solidFill>
        </a:ln>
      </dgm:spPr>
    </dgm:pt>
    <dgm:pt modelId="{DD624F61-D6CC-4998-85D2-14F61B6DADF8}" type="pres">
      <dgm:prSet presAssocID="{68E59505-8048-4323-8C11-5DBFF2681C6C}" presName="arrowDiagram3" presStyleCnt="0"/>
      <dgm:spPr/>
    </dgm:pt>
    <dgm:pt modelId="{88ABB9C5-5D8A-4B45-B1A8-45312D0988FD}" type="pres">
      <dgm:prSet presAssocID="{07818B5A-AFFC-4026-8C80-F55E5B10BE7B}" presName="bullet3a" presStyleLbl="node1" presStyleIdx="0" presStyleCnt="3"/>
      <dgm:spPr>
        <a:noFill/>
        <a:ln>
          <a:noFill/>
        </a:ln>
      </dgm:spPr>
    </dgm:pt>
    <dgm:pt modelId="{5DEBD6C9-88A3-49DB-842D-3C1CC7977BEC}" type="pres">
      <dgm:prSet presAssocID="{07818B5A-AFFC-4026-8C80-F55E5B10BE7B}" presName="textBox3a" presStyleLbl="revTx" presStyleIdx="0" presStyleCnt="3" custScaleX="429184" custLinFactY="-100000" custLinFactNeighborX="70336" custLinFactNeighborY="-136378">
        <dgm:presLayoutVars>
          <dgm:bulletEnabled val="1"/>
        </dgm:presLayoutVars>
      </dgm:prSet>
      <dgm:spPr/>
    </dgm:pt>
    <dgm:pt modelId="{EFA7CDCC-C253-4C07-959E-93CA1AF5FADD}" type="pres">
      <dgm:prSet presAssocID="{9D65B356-BFDF-4C07-B4C4-9DB99AACBF62}" presName="bullet3b" presStyleLbl="node1" presStyleIdx="1" presStyleCnt="3"/>
      <dgm:spPr>
        <a:noFill/>
        <a:ln>
          <a:noFill/>
        </a:ln>
      </dgm:spPr>
    </dgm:pt>
    <dgm:pt modelId="{10148B44-470F-4DA9-9976-AED8216E3535}" type="pres">
      <dgm:prSet presAssocID="{9D65B356-BFDF-4C07-B4C4-9DB99AACBF62}" presName="textBox3b" presStyleLbl="revTx" presStyleIdx="1" presStyleCnt="3" custScaleX="108330" custScaleY="34057" custLinFactY="-2029" custLinFactNeighborX="-40984" custLinFactNeighborY="-100000">
        <dgm:presLayoutVars>
          <dgm:bulletEnabled val="1"/>
        </dgm:presLayoutVars>
      </dgm:prSet>
      <dgm:spPr/>
    </dgm:pt>
    <dgm:pt modelId="{C2C9BB82-A961-40B1-8086-3907497FF867}" type="pres">
      <dgm:prSet presAssocID="{9E910961-95C6-43F4-989B-D3C34E4F27D4}" presName="bullet3c" presStyleLbl="node1" presStyleIdx="2" presStyleCnt="3" custLinFactNeighborX="-30815" custLinFactNeighborY="23914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  <a:ln>
          <a:noFill/>
        </a:ln>
      </dgm:spPr>
    </dgm:pt>
    <dgm:pt modelId="{226F7A7A-7F03-4BB3-B328-78BF7B8E8CB0}" type="pres">
      <dgm:prSet presAssocID="{9E910961-95C6-43F4-989B-D3C34E4F27D4}" presName="textBox3c" presStyleLbl="revTx" presStyleIdx="2" presStyleCnt="3" custScaleX="222068" custScaleY="19771" custLinFactNeighborX="-7237" custLinFactNeighborY="-72441">
        <dgm:presLayoutVars>
          <dgm:bulletEnabled val="1"/>
        </dgm:presLayoutVars>
      </dgm:prSet>
      <dgm:spPr/>
    </dgm:pt>
  </dgm:ptLst>
  <dgm:cxnLst>
    <dgm:cxn modelId="{E79CB246-C82B-4E7C-B8E5-26A331A8A851}" srcId="{68E59505-8048-4323-8C11-5DBFF2681C6C}" destId="{07818B5A-AFFC-4026-8C80-F55E5B10BE7B}" srcOrd="0" destOrd="0" parTransId="{DBBFEC55-0087-4920-BFAD-967EFB9E768B}" sibTransId="{1CBD7E7F-DFFB-4C88-BB2A-CE3FEDC063CB}"/>
    <dgm:cxn modelId="{48EC6B75-DAD8-40A3-85F3-D266697B9D7C}" srcId="{68E59505-8048-4323-8C11-5DBFF2681C6C}" destId="{9E910961-95C6-43F4-989B-D3C34E4F27D4}" srcOrd="2" destOrd="0" parTransId="{C0DC4132-7008-411D-85B9-72AFE6DFD493}" sibTransId="{21A33230-9528-42C8-986A-6F23C9D5DAF9}"/>
    <dgm:cxn modelId="{D9A943D7-7143-49A3-8962-34E1D2D22240}" type="presOf" srcId="{9E910961-95C6-43F4-989B-D3C34E4F27D4}" destId="{226F7A7A-7F03-4BB3-B328-78BF7B8E8CB0}" srcOrd="0" destOrd="0" presId="urn:microsoft.com/office/officeart/2005/8/layout/arrow2"/>
    <dgm:cxn modelId="{886BD2E1-3F4F-40B5-81D1-EEEC0A438B6D}" type="presOf" srcId="{07818B5A-AFFC-4026-8C80-F55E5B10BE7B}" destId="{5DEBD6C9-88A3-49DB-842D-3C1CC7977BEC}" srcOrd="0" destOrd="0" presId="urn:microsoft.com/office/officeart/2005/8/layout/arrow2"/>
    <dgm:cxn modelId="{D11E9FE3-2807-4C1D-B15B-21438FBAD163}" type="presOf" srcId="{68E59505-8048-4323-8C11-5DBFF2681C6C}" destId="{08E48D5D-A014-4CFD-90CB-60773CB8D74E}" srcOrd="0" destOrd="0" presId="urn:microsoft.com/office/officeart/2005/8/layout/arrow2"/>
    <dgm:cxn modelId="{4CDE48F1-3A24-4F2D-AFAE-E163C4C531F5}" srcId="{68E59505-8048-4323-8C11-5DBFF2681C6C}" destId="{9D65B356-BFDF-4C07-B4C4-9DB99AACBF62}" srcOrd="1" destOrd="0" parTransId="{223F44BA-C6B7-44E0-9B1E-D8FDA0BAC8C0}" sibTransId="{E1E7D8BC-F09F-4259-9E5D-1B6B2B9D4C92}"/>
    <dgm:cxn modelId="{E90F7BFB-F042-4929-B91A-1839D6993734}" type="presOf" srcId="{9D65B356-BFDF-4C07-B4C4-9DB99AACBF62}" destId="{10148B44-470F-4DA9-9976-AED8216E3535}" srcOrd="0" destOrd="0" presId="urn:microsoft.com/office/officeart/2005/8/layout/arrow2"/>
    <dgm:cxn modelId="{18C5D1D9-DBE9-4F6D-BDBD-3A53E636A7EC}" type="presParOf" srcId="{08E48D5D-A014-4CFD-90CB-60773CB8D74E}" destId="{6DB0DE71-B189-49C2-AD39-E920C08BF529}" srcOrd="0" destOrd="0" presId="urn:microsoft.com/office/officeart/2005/8/layout/arrow2"/>
    <dgm:cxn modelId="{3DAC59ED-1AEF-43CB-907C-9DC806748959}" type="presParOf" srcId="{08E48D5D-A014-4CFD-90CB-60773CB8D74E}" destId="{DD624F61-D6CC-4998-85D2-14F61B6DADF8}" srcOrd="1" destOrd="0" presId="urn:microsoft.com/office/officeart/2005/8/layout/arrow2"/>
    <dgm:cxn modelId="{BFAC6E04-9993-4E67-97EE-42923A8E8582}" type="presParOf" srcId="{DD624F61-D6CC-4998-85D2-14F61B6DADF8}" destId="{88ABB9C5-5D8A-4B45-B1A8-45312D0988FD}" srcOrd="0" destOrd="0" presId="urn:microsoft.com/office/officeart/2005/8/layout/arrow2"/>
    <dgm:cxn modelId="{0290E0BE-4198-4CAF-8AE0-AD7279DF89BF}" type="presParOf" srcId="{DD624F61-D6CC-4998-85D2-14F61B6DADF8}" destId="{5DEBD6C9-88A3-49DB-842D-3C1CC7977BEC}" srcOrd="1" destOrd="0" presId="urn:microsoft.com/office/officeart/2005/8/layout/arrow2"/>
    <dgm:cxn modelId="{3140A9E7-B735-4D18-B79A-E1EB859A42B6}" type="presParOf" srcId="{DD624F61-D6CC-4998-85D2-14F61B6DADF8}" destId="{EFA7CDCC-C253-4C07-959E-93CA1AF5FADD}" srcOrd="2" destOrd="0" presId="urn:microsoft.com/office/officeart/2005/8/layout/arrow2"/>
    <dgm:cxn modelId="{78E959FD-7515-4398-8E12-F2834A6FA806}" type="presParOf" srcId="{DD624F61-D6CC-4998-85D2-14F61B6DADF8}" destId="{10148B44-470F-4DA9-9976-AED8216E3535}" srcOrd="3" destOrd="0" presId="urn:microsoft.com/office/officeart/2005/8/layout/arrow2"/>
    <dgm:cxn modelId="{4408945C-DC18-4838-9187-779CCAA5D35F}" type="presParOf" srcId="{DD624F61-D6CC-4998-85D2-14F61B6DADF8}" destId="{C2C9BB82-A961-40B1-8086-3907497FF867}" srcOrd="4" destOrd="0" presId="urn:microsoft.com/office/officeart/2005/8/layout/arrow2"/>
    <dgm:cxn modelId="{7257172C-A351-440B-A81C-B94FAA03DD6A}" type="presParOf" srcId="{DD624F61-D6CC-4998-85D2-14F61B6DADF8}" destId="{226F7A7A-7F03-4BB3-B328-78BF7B8E8CB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853144" y="1207257"/>
          <a:ext cx="395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0307" y="1250846"/>
        <a:ext cx="21311" cy="4262"/>
      </dsp:txXfrm>
    </dsp:sp>
    <dsp:sp modelId="{C566252C-3C0A-4141-AAEF-BED76FF15B5B}">
      <dsp:nvSpPr>
        <dsp:cNvPr id="0" name=""/>
        <dsp:cNvSpPr/>
      </dsp:nvSpPr>
      <dsp:spPr>
        <a:xfrm>
          <a:off x="1730" y="697013"/>
          <a:ext cx="1853214" cy="1111928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</a:t>
          </a:r>
        </a:p>
      </dsp:txBody>
      <dsp:txXfrm>
        <a:off x="1730" y="697013"/>
        <a:ext cx="1853214" cy="1111928"/>
      </dsp:txXfrm>
    </dsp:sp>
    <dsp:sp modelId="{ED5898C1-886F-4442-8512-82BD71670E72}">
      <dsp:nvSpPr>
        <dsp:cNvPr id="0" name=""/>
        <dsp:cNvSpPr/>
      </dsp:nvSpPr>
      <dsp:spPr>
        <a:xfrm>
          <a:off x="4132597" y="1207257"/>
          <a:ext cx="395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9761" y="1250846"/>
        <a:ext cx="21311" cy="4262"/>
      </dsp:txXfrm>
    </dsp:sp>
    <dsp:sp modelId="{F05F9C9C-C88C-47CD-A292-932A3079578F}">
      <dsp:nvSpPr>
        <dsp:cNvPr id="0" name=""/>
        <dsp:cNvSpPr/>
      </dsp:nvSpPr>
      <dsp:spPr>
        <a:xfrm>
          <a:off x="2281183" y="697013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Statement</a:t>
          </a:r>
        </a:p>
      </dsp:txBody>
      <dsp:txXfrm>
        <a:off x="2281183" y="697013"/>
        <a:ext cx="1853214" cy="1111928"/>
      </dsp:txXfrm>
    </dsp:sp>
    <dsp:sp modelId="{B9C8CC5C-387C-41F5-8AA9-255F43F5153F}">
      <dsp:nvSpPr>
        <dsp:cNvPr id="0" name=""/>
        <dsp:cNvSpPr/>
      </dsp:nvSpPr>
      <dsp:spPr>
        <a:xfrm>
          <a:off x="6412051" y="1207257"/>
          <a:ext cx="395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9215" y="1250846"/>
        <a:ext cx="21311" cy="4262"/>
      </dsp:txXfrm>
    </dsp:sp>
    <dsp:sp modelId="{154DDE56-CB3D-4455-9986-364218CC6FD9}">
      <dsp:nvSpPr>
        <dsp:cNvPr id="0" name=""/>
        <dsp:cNvSpPr/>
      </dsp:nvSpPr>
      <dsp:spPr>
        <a:xfrm>
          <a:off x="4560637" y="697013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Similar Systems</a:t>
          </a:r>
        </a:p>
      </dsp:txBody>
      <dsp:txXfrm>
        <a:off x="4560637" y="697013"/>
        <a:ext cx="1853214" cy="1111928"/>
      </dsp:txXfrm>
    </dsp:sp>
    <dsp:sp modelId="{D7C69394-D33B-4722-A8C6-FD73BE494060}">
      <dsp:nvSpPr>
        <dsp:cNvPr id="0" name=""/>
        <dsp:cNvSpPr/>
      </dsp:nvSpPr>
      <dsp:spPr>
        <a:xfrm>
          <a:off x="928337" y="1807141"/>
          <a:ext cx="6838360" cy="395639"/>
        </a:xfrm>
        <a:custGeom>
          <a:avLst/>
          <a:gdLst/>
          <a:ahLst/>
          <a:cxnLst/>
          <a:rect l="0" t="0" r="0" b="0"/>
          <a:pathLst>
            <a:path>
              <a:moveTo>
                <a:pt x="6838360" y="0"/>
              </a:moveTo>
              <a:lnTo>
                <a:pt x="6838360" y="214919"/>
              </a:lnTo>
              <a:lnTo>
                <a:pt x="0" y="214919"/>
              </a:lnTo>
              <a:lnTo>
                <a:pt x="0" y="39563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76226" y="2002830"/>
        <a:ext cx="342581" cy="4262"/>
      </dsp:txXfrm>
    </dsp:sp>
    <dsp:sp modelId="{FE93B4BA-2F62-47F6-95B2-06DBED59D41B}">
      <dsp:nvSpPr>
        <dsp:cNvPr id="0" name=""/>
        <dsp:cNvSpPr/>
      </dsp:nvSpPr>
      <dsp:spPr>
        <a:xfrm>
          <a:off x="6840090" y="697013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 Design</a:t>
          </a:r>
        </a:p>
      </dsp:txBody>
      <dsp:txXfrm>
        <a:off x="6840090" y="697013"/>
        <a:ext cx="1853214" cy="1111928"/>
      </dsp:txXfrm>
    </dsp:sp>
    <dsp:sp modelId="{75FB26AE-7AE0-4F99-9D31-1E1A9967896C}">
      <dsp:nvSpPr>
        <dsp:cNvPr id="0" name=""/>
        <dsp:cNvSpPr/>
      </dsp:nvSpPr>
      <dsp:spPr>
        <a:xfrm>
          <a:off x="1853144" y="2745425"/>
          <a:ext cx="395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0307" y="2789014"/>
        <a:ext cx="21311" cy="4262"/>
      </dsp:txXfrm>
    </dsp:sp>
    <dsp:sp modelId="{F91E4534-397E-49B8-9384-7914A72C684E}">
      <dsp:nvSpPr>
        <dsp:cNvPr id="0" name=""/>
        <dsp:cNvSpPr/>
      </dsp:nvSpPr>
      <dsp:spPr>
        <a:xfrm>
          <a:off x="1730" y="2235181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730" y="2235181"/>
        <a:ext cx="1853214" cy="1111928"/>
      </dsp:txXfrm>
    </dsp:sp>
    <dsp:sp modelId="{541AFA61-5299-4175-8B9B-7A3FA18BA162}">
      <dsp:nvSpPr>
        <dsp:cNvPr id="0" name=""/>
        <dsp:cNvSpPr/>
      </dsp:nvSpPr>
      <dsp:spPr>
        <a:xfrm>
          <a:off x="4132597" y="2745425"/>
          <a:ext cx="395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6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9761" y="2789014"/>
        <a:ext cx="21311" cy="4262"/>
      </dsp:txXfrm>
    </dsp:sp>
    <dsp:sp modelId="{9007BA0C-54E0-46E6-8967-0088731324A5}">
      <dsp:nvSpPr>
        <dsp:cNvPr id="0" name=""/>
        <dsp:cNvSpPr/>
      </dsp:nvSpPr>
      <dsp:spPr>
        <a:xfrm>
          <a:off x="2281183" y="2235181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</a:t>
          </a:r>
        </a:p>
      </dsp:txBody>
      <dsp:txXfrm>
        <a:off x="2281183" y="2235181"/>
        <a:ext cx="1853214" cy="1111928"/>
      </dsp:txXfrm>
    </dsp:sp>
    <dsp:sp modelId="{0099FFFF-88C0-4B5F-AB88-29528CAF9498}">
      <dsp:nvSpPr>
        <dsp:cNvPr id="0" name=""/>
        <dsp:cNvSpPr/>
      </dsp:nvSpPr>
      <dsp:spPr>
        <a:xfrm>
          <a:off x="4560637" y="2235181"/>
          <a:ext cx="1853214" cy="1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Work</a:t>
          </a:r>
        </a:p>
      </dsp:txBody>
      <dsp:txXfrm>
        <a:off x="4560637" y="2235181"/>
        <a:ext cx="1853214" cy="1111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834786" y="872562"/>
          <a:ext cx="39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4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9946" y="916172"/>
        <a:ext cx="21101" cy="4220"/>
      </dsp:txXfrm>
    </dsp:sp>
    <dsp:sp modelId="{C566252C-3C0A-4141-AAEF-BED76FF15B5B}">
      <dsp:nvSpPr>
        <dsp:cNvPr id="0" name=""/>
        <dsp:cNvSpPr/>
      </dsp:nvSpPr>
      <dsp:spPr>
        <a:xfrm>
          <a:off x="1712" y="367820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712" y="367820"/>
        <a:ext cx="1834873" cy="1100923"/>
      </dsp:txXfrm>
    </dsp:sp>
    <dsp:sp modelId="{ED5898C1-886F-4442-8512-82BD71670E72}">
      <dsp:nvSpPr>
        <dsp:cNvPr id="0" name=""/>
        <dsp:cNvSpPr/>
      </dsp:nvSpPr>
      <dsp:spPr>
        <a:xfrm>
          <a:off x="4091680" y="872562"/>
          <a:ext cx="39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4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6839" y="916172"/>
        <a:ext cx="21101" cy="4220"/>
      </dsp:txXfrm>
    </dsp:sp>
    <dsp:sp modelId="{F05F9C9C-C88C-47CD-A292-932A3079578F}">
      <dsp:nvSpPr>
        <dsp:cNvPr id="0" name=""/>
        <dsp:cNvSpPr/>
      </dsp:nvSpPr>
      <dsp:spPr>
        <a:xfrm>
          <a:off x="2258606" y="367820"/>
          <a:ext cx="1834873" cy="1100923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258606" y="367820"/>
        <a:ext cx="1834873" cy="1100923"/>
      </dsp:txXfrm>
    </dsp:sp>
    <dsp:sp modelId="{B9C8CC5C-387C-41F5-8AA9-255F43F5153F}">
      <dsp:nvSpPr>
        <dsp:cNvPr id="0" name=""/>
        <dsp:cNvSpPr/>
      </dsp:nvSpPr>
      <dsp:spPr>
        <a:xfrm>
          <a:off x="6348574" y="872562"/>
          <a:ext cx="39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4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3733" y="916172"/>
        <a:ext cx="21101" cy="4220"/>
      </dsp:txXfrm>
    </dsp:sp>
    <dsp:sp modelId="{154DDE56-CB3D-4455-9986-364218CC6FD9}">
      <dsp:nvSpPr>
        <dsp:cNvPr id="0" name=""/>
        <dsp:cNvSpPr/>
      </dsp:nvSpPr>
      <dsp:spPr>
        <a:xfrm>
          <a:off x="4515500" y="367820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515500" y="367820"/>
        <a:ext cx="1834873" cy="1100923"/>
      </dsp:txXfrm>
    </dsp:sp>
    <dsp:sp modelId="{D7C69394-D33B-4722-A8C6-FD73BE494060}">
      <dsp:nvSpPr>
        <dsp:cNvPr id="0" name=""/>
        <dsp:cNvSpPr/>
      </dsp:nvSpPr>
      <dsp:spPr>
        <a:xfrm>
          <a:off x="919149" y="1466944"/>
          <a:ext cx="6770681" cy="391420"/>
        </a:xfrm>
        <a:custGeom>
          <a:avLst/>
          <a:gdLst/>
          <a:ahLst/>
          <a:cxnLst/>
          <a:rect l="0" t="0" r="0" b="0"/>
          <a:pathLst>
            <a:path>
              <a:moveTo>
                <a:pt x="6770681" y="0"/>
              </a:moveTo>
              <a:lnTo>
                <a:pt x="6770681" y="212810"/>
              </a:lnTo>
              <a:lnTo>
                <a:pt x="0" y="212810"/>
              </a:lnTo>
              <a:lnTo>
                <a:pt x="0" y="3914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4894" y="1660544"/>
        <a:ext cx="339191" cy="4220"/>
      </dsp:txXfrm>
    </dsp:sp>
    <dsp:sp modelId="{FE93B4BA-2F62-47F6-95B2-06DBED59D41B}">
      <dsp:nvSpPr>
        <dsp:cNvPr id="0" name=""/>
        <dsp:cNvSpPr/>
      </dsp:nvSpPr>
      <dsp:spPr>
        <a:xfrm>
          <a:off x="6772394" y="367820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772394" y="367820"/>
        <a:ext cx="1834873" cy="1100923"/>
      </dsp:txXfrm>
    </dsp:sp>
    <dsp:sp modelId="{75FB26AE-7AE0-4F99-9D31-1E1A9967896C}">
      <dsp:nvSpPr>
        <dsp:cNvPr id="0" name=""/>
        <dsp:cNvSpPr/>
      </dsp:nvSpPr>
      <dsp:spPr>
        <a:xfrm>
          <a:off x="1834786" y="2395507"/>
          <a:ext cx="39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4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9946" y="2439117"/>
        <a:ext cx="21101" cy="4220"/>
      </dsp:txXfrm>
    </dsp:sp>
    <dsp:sp modelId="{F91E4534-397E-49B8-9384-7914A72C684E}">
      <dsp:nvSpPr>
        <dsp:cNvPr id="0" name=""/>
        <dsp:cNvSpPr/>
      </dsp:nvSpPr>
      <dsp:spPr>
        <a:xfrm>
          <a:off x="1712" y="1890765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712" y="1890765"/>
        <a:ext cx="1834873" cy="1100923"/>
      </dsp:txXfrm>
    </dsp:sp>
    <dsp:sp modelId="{541AFA61-5299-4175-8B9B-7A3FA18BA162}">
      <dsp:nvSpPr>
        <dsp:cNvPr id="0" name=""/>
        <dsp:cNvSpPr/>
      </dsp:nvSpPr>
      <dsp:spPr>
        <a:xfrm>
          <a:off x="4091680" y="2395507"/>
          <a:ext cx="3914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42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6839" y="2439117"/>
        <a:ext cx="21101" cy="4220"/>
      </dsp:txXfrm>
    </dsp:sp>
    <dsp:sp modelId="{9007BA0C-54E0-46E6-8967-0088731324A5}">
      <dsp:nvSpPr>
        <dsp:cNvPr id="0" name=""/>
        <dsp:cNvSpPr/>
      </dsp:nvSpPr>
      <dsp:spPr>
        <a:xfrm>
          <a:off x="2258606" y="1890765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258606" y="1890765"/>
        <a:ext cx="1834873" cy="1100923"/>
      </dsp:txXfrm>
    </dsp:sp>
    <dsp:sp modelId="{0099FFFF-88C0-4B5F-AB88-29528CAF9498}">
      <dsp:nvSpPr>
        <dsp:cNvPr id="0" name=""/>
        <dsp:cNvSpPr/>
      </dsp:nvSpPr>
      <dsp:spPr>
        <a:xfrm>
          <a:off x="4515500" y="1890765"/>
          <a:ext cx="1834873" cy="11009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515500" y="1890765"/>
        <a:ext cx="1834873" cy="110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822519" y="954001"/>
          <a:ext cx="388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6340" y="997625"/>
        <a:ext cx="20960" cy="4192"/>
      </dsp:txXfrm>
    </dsp:sp>
    <dsp:sp modelId="{C566252C-3C0A-4141-AAEF-BED76FF15B5B}">
      <dsp:nvSpPr>
        <dsp:cNvPr id="0" name=""/>
        <dsp:cNvSpPr/>
      </dsp:nvSpPr>
      <dsp:spPr>
        <a:xfrm>
          <a:off x="1701" y="452936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701" y="452936"/>
        <a:ext cx="1822617" cy="1093570"/>
      </dsp:txXfrm>
    </dsp:sp>
    <dsp:sp modelId="{ED5898C1-886F-4442-8512-82BD71670E72}">
      <dsp:nvSpPr>
        <dsp:cNvPr id="0" name=""/>
        <dsp:cNvSpPr/>
      </dsp:nvSpPr>
      <dsp:spPr>
        <a:xfrm>
          <a:off x="4064338" y="954001"/>
          <a:ext cx="388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8159" y="997625"/>
        <a:ext cx="20960" cy="4192"/>
      </dsp:txXfrm>
    </dsp:sp>
    <dsp:sp modelId="{F05F9C9C-C88C-47CD-A292-932A3079578F}">
      <dsp:nvSpPr>
        <dsp:cNvPr id="0" name=""/>
        <dsp:cNvSpPr/>
      </dsp:nvSpPr>
      <dsp:spPr>
        <a:xfrm>
          <a:off x="2243521" y="452936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243521" y="452936"/>
        <a:ext cx="1822617" cy="1093570"/>
      </dsp:txXfrm>
    </dsp:sp>
    <dsp:sp modelId="{B9C8CC5C-387C-41F5-8AA9-255F43F5153F}">
      <dsp:nvSpPr>
        <dsp:cNvPr id="0" name=""/>
        <dsp:cNvSpPr/>
      </dsp:nvSpPr>
      <dsp:spPr>
        <a:xfrm>
          <a:off x="6306158" y="954001"/>
          <a:ext cx="388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979" y="997625"/>
        <a:ext cx="20960" cy="4192"/>
      </dsp:txXfrm>
    </dsp:sp>
    <dsp:sp modelId="{154DDE56-CB3D-4455-9986-364218CC6FD9}">
      <dsp:nvSpPr>
        <dsp:cNvPr id="0" name=""/>
        <dsp:cNvSpPr/>
      </dsp:nvSpPr>
      <dsp:spPr>
        <a:xfrm>
          <a:off x="4485341" y="452936"/>
          <a:ext cx="1822617" cy="1093570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485341" y="452936"/>
        <a:ext cx="1822617" cy="1093570"/>
      </dsp:txXfrm>
    </dsp:sp>
    <dsp:sp modelId="{D7C69394-D33B-4722-A8C6-FD73BE494060}">
      <dsp:nvSpPr>
        <dsp:cNvPr id="0" name=""/>
        <dsp:cNvSpPr/>
      </dsp:nvSpPr>
      <dsp:spPr>
        <a:xfrm>
          <a:off x="913010" y="1544706"/>
          <a:ext cx="6725459" cy="388602"/>
        </a:xfrm>
        <a:custGeom>
          <a:avLst/>
          <a:gdLst/>
          <a:ahLst/>
          <a:cxnLst/>
          <a:rect l="0" t="0" r="0" b="0"/>
          <a:pathLst>
            <a:path>
              <a:moveTo>
                <a:pt x="6725459" y="0"/>
              </a:moveTo>
              <a:lnTo>
                <a:pt x="6725459" y="211401"/>
              </a:lnTo>
              <a:lnTo>
                <a:pt x="0" y="211401"/>
              </a:lnTo>
              <a:lnTo>
                <a:pt x="0" y="38860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7277" y="1736911"/>
        <a:ext cx="336925" cy="4192"/>
      </dsp:txXfrm>
    </dsp:sp>
    <dsp:sp modelId="{FE93B4BA-2F62-47F6-95B2-06DBED59D41B}">
      <dsp:nvSpPr>
        <dsp:cNvPr id="0" name=""/>
        <dsp:cNvSpPr/>
      </dsp:nvSpPr>
      <dsp:spPr>
        <a:xfrm>
          <a:off x="6727160" y="452936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727160" y="452936"/>
        <a:ext cx="1822617" cy="1093570"/>
      </dsp:txXfrm>
    </dsp:sp>
    <dsp:sp modelId="{75FB26AE-7AE0-4F99-9D31-1E1A9967896C}">
      <dsp:nvSpPr>
        <dsp:cNvPr id="0" name=""/>
        <dsp:cNvSpPr/>
      </dsp:nvSpPr>
      <dsp:spPr>
        <a:xfrm>
          <a:off x="1822519" y="2466774"/>
          <a:ext cx="388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6340" y="2510398"/>
        <a:ext cx="20960" cy="4192"/>
      </dsp:txXfrm>
    </dsp:sp>
    <dsp:sp modelId="{F91E4534-397E-49B8-9384-7914A72C684E}">
      <dsp:nvSpPr>
        <dsp:cNvPr id="0" name=""/>
        <dsp:cNvSpPr/>
      </dsp:nvSpPr>
      <dsp:spPr>
        <a:xfrm>
          <a:off x="1701" y="1965709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701" y="1965709"/>
        <a:ext cx="1822617" cy="1093570"/>
      </dsp:txXfrm>
    </dsp:sp>
    <dsp:sp modelId="{541AFA61-5299-4175-8B9B-7A3FA18BA162}">
      <dsp:nvSpPr>
        <dsp:cNvPr id="0" name=""/>
        <dsp:cNvSpPr/>
      </dsp:nvSpPr>
      <dsp:spPr>
        <a:xfrm>
          <a:off x="4064338" y="2466774"/>
          <a:ext cx="388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8159" y="2510398"/>
        <a:ext cx="20960" cy="4192"/>
      </dsp:txXfrm>
    </dsp:sp>
    <dsp:sp modelId="{9007BA0C-54E0-46E6-8967-0088731324A5}">
      <dsp:nvSpPr>
        <dsp:cNvPr id="0" name=""/>
        <dsp:cNvSpPr/>
      </dsp:nvSpPr>
      <dsp:spPr>
        <a:xfrm>
          <a:off x="2243521" y="1965709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243521" y="1965709"/>
        <a:ext cx="1822617" cy="1093570"/>
      </dsp:txXfrm>
    </dsp:sp>
    <dsp:sp modelId="{0099FFFF-88C0-4B5F-AB88-29528CAF9498}">
      <dsp:nvSpPr>
        <dsp:cNvPr id="0" name=""/>
        <dsp:cNvSpPr/>
      </dsp:nvSpPr>
      <dsp:spPr>
        <a:xfrm>
          <a:off x="4485341" y="1965709"/>
          <a:ext cx="1822617" cy="1093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485341" y="1965709"/>
        <a:ext cx="1822617" cy="1093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757238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949028"/>
        <a:ext cx="20210" cy="4042"/>
      </dsp:txXfrm>
    </dsp:sp>
    <dsp:sp modelId="{C566252C-3C0A-4141-AAEF-BED76FF15B5B}">
      <dsp:nvSpPr>
        <dsp:cNvPr id="0" name=""/>
        <dsp:cNvSpPr/>
      </dsp:nvSpPr>
      <dsp:spPr>
        <a:xfrm>
          <a:off x="1640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640" y="423829"/>
        <a:ext cx="1757397" cy="1054438"/>
      </dsp:txXfrm>
    </dsp:sp>
    <dsp:sp modelId="{ED5898C1-886F-4442-8512-82BD71670E72}">
      <dsp:nvSpPr>
        <dsp:cNvPr id="0" name=""/>
        <dsp:cNvSpPr/>
      </dsp:nvSpPr>
      <dsp:spPr>
        <a:xfrm>
          <a:off x="3918836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949028"/>
        <a:ext cx="20210" cy="4042"/>
      </dsp:txXfrm>
    </dsp:sp>
    <dsp:sp modelId="{F05F9C9C-C88C-47CD-A292-932A3079578F}">
      <dsp:nvSpPr>
        <dsp:cNvPr id="0" name=""/>
        <dsp:cNvSpPr/>
      </dsp:nvSpPr>
      <dsp:spPr>
        <a:xfrm>
          <a:off x="2163239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163239" y="423829"/>
        <a:ext cx="1757397" cy="1054438"/>
      </dsp:txXfrm>
    </dsp:sp>
    <dsp:sp modelId="{B9C8CC5C-387C-41F5-8AA9-255F43F5153F}">
      <dsp:nvSpPr>
        <dsp:cNvPr id="0" name=""/>
        <dsp:cNvSpPr/>
      </dsp:nvSpPr>
      <dsp:spPr>
        <a:xfrm>
          <a:off x="6080435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7131" y="949028"/>
        <a:ext cx="20210" cy="4042"/>
      </dsp:txXfrm>
    </dsp:sp>
    <dsp:sp modelId="{154DDE56-CB3D-4455-9986-364218CC6FD9}">
      <dsp:nvSpPr>
        <dsp:cNvPr id="0" name=""/>
        <dsp:cNvSpPr/>
      </dsp:nvSpPr>
      <dsp:spPr>
        <a:xfrm>
          <a:off x="4324838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324838" y="423829"/>
        <a:ext cx="1757397" cy="1054438"/>
      </dsp:txXfrm>
    </dsp:sp>
    <dsp:sp modelId="{D7C69394-D33B-4722-A8C6-FD73BE494060}">
      <dsp:nvSpPr>
        <dsp:cNvPr id="0" name=""/>
        <dsp:cNvSpPr/>
      </dsp:nvSpPr>
      <dsp:spPr>
        <a:xfrm>
          <a:off x="880339" y="1476468"/>
          <a:ext cx="6484796" cy="373601"/>
        </a:xfrm>
        <a:custGeom>
          <a:avLst/>
          <a:gdLst/>
          <a:ahLst/>
          <a:cxnLst/>
          <a:rect l="0" t="0" r="0" b="0"/>
          <a:pathLst>
            <a:path>
              <a:moveTo>
                <a:pt x="6484796" y="0"/>
              </a:moveTo>
              <a:lnTo>
                <a:pt x="6484796" y="203900"/>
              </a:lnTo>
              <a:lnTo>
                <a:pt x="0" y="203900"/>
              </a:lnTo>
              <a:lnTo>
                <a:pt x="0" y="3736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0302" y="1661247"/>
        <a:ext cx="324869" cy="4042"/>
      </dsp:txXfrm>
    </dsp:sp>
    <dsp:sp modelId="{FE93B4BA-2F62-47F6-95B2-06DBED59D41B}">
      <dsp:nvSpPr>
        <dsp:cNvPr id="0" name=""/>
        <dsp:cNvSpPr/>
      </dsp:nvSpPr>
      <dsp:spPr>
        <a:xfrm>
          <a:off x="6486436" y="423829"/>
          <a:ext cx="1757397" cy="1054438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486436" y="423829"/>
        <a:ext cx="1757397" cy="1054438"/>
      </dsp:txXfrm>
    </dsp:sp>
    <dsp:sp modelId="{75FB26AE-7AE0-4F99-9D31-1E1A9967896C}">
      <dsp:nvSpPr>
        <dsp:cNvPr id="0" name=""/>
        <dsp:cNvSpPr/>
      </dsp:nvSpPr>
      <dsp:spPr>
        <a:xfrm>
          <a:off x="1757238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2407667"/>
        <a:ext cx="20210" cy="4042"/>
      </dsp:txXfrm>
    </dsp:sp>
    <dsp:sp modelId="{F91E4534-397E-49B8-9384-7914A72C684E}">
      <dsp:nvSpPr>
        <dsp:cNvPr id="0" name=""/>
        <dsp:cNvSpPr/>
      </dsp:nvSpPr>
      <dsp:spPr>
        <a:xfrm>
          <a:off x="1640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640" y="1882469"/>
        <a:ext cx="1757397" cy="1054438"/>
      </dsp:txXfrm>
    </dsp:sp>
    <dsp:sp modelId="{541AFA61-5299-4175-8B9B-7A3FA18BA162}">
      <dsp:nvSpPr>
        <dsp:cNvPr id="0" name=""/>
        <dsp:cNvSpPr/>
      </dsp:nvSpPr>
      <dsp:spPr>
        <a:xfrm>
          <a:off x="3918836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2407667"/>
        <a:ext cx="20210" cy="4042"/>
      </dsp:txXfrm>
    </dsp:sp>
    <dsp:sp modelId="{9007BA0C-54E0-46E6-8967-0088731324A5}">
      <dsp:nvSpPr>
        <dsp:cNvPr id="0" name=""/>
        <dsp:cNvSpPr/>
      </dsp:nvSpPr>
      <dsp:spPr>
        <a:xfrm>
          <a:off x="2163239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63239" y="1882469"/>
        <a:ext cx="1757397" cy="1054438"/>
      </dsp:txXfrm>
    </dsp:sp>
    <dsp:sp modelId="{0099FFFF-88C0-4B5F-AB88-29528CAF9498}">
      <dsp:nvSpPr>
        <dsp:cNvPr id="0" name=""/>
        <dsp:cNvSpPr/>
      </dsp:nvSpPr>
      <dsp:spPr>
        <a:xfrm>
          <a:off x="4324838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324838" y="1882469"/>
        <a:ext cx="1757397" cy="1054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757238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949028"/>
        <a:ext cx="20210" cy="4042"/>
      </dsp:txXfrm>
    </dsp:sp>
    <dsp:sp modelId="{C566252C-3C0A-4141-AAEF-BED76FF15B5B}">
      <dsp:nvSpPr>
        <dsp:cNvPr id="0" name=""/>
        <dsp:cNvSpPr/>
      </dsp:nvSpPr>
      <dsp:spPr>
        <a:xfrm>
          <a:off x="1640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640" y="423829"/>
        <a:ext cx="1757397" cy="1054438"/>
      </dsp:txXfrm>
    </dsp:sp>
    <dsp:sp modelId="{ED5898C1-886F-4442-8512-82BD71670E72}">
      <dsp:nvSpPr>
        <dsp:cNvPr id="0" name=""/>
        <dsp:cNvSpPr/>
      </dsp:nvSpPr>
      <dsp:spPr>
        <a:xfrm>
          <a:off x="3918836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949028"/>
        <a:ext cx="20210" cy="4042"/>
      </dsp:txXfrm>
    </dsp:sp>
    <dsp:sp modelId="{F05F9C9C-C88C-47CD-A292-932A3079578F}">
      <dsp:nvSpPr>
        <dsp:cNvPr id="0" name=""/>
        <dsp:cNvSpPr/>
      </dsp:nvSpPr>
      <dsp:spPr>
        <a:xfrm>
          <a:off x="2163239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163239" y="423829"/>
        <a:ext cx="1757397" cy="1054438"/>
      </dsp:txXfrm>
    </dsp:sp>
    <dsp:sp modelId="{B9C8CC5C-387C-41F5-8AA9-255F43F5153F}">
      <dsp:nvSpPr>
        <dsp:cNvPr id="0" name=""/>
        <dsp:cNvSpPr/>
      </dsp:nvSpPr>
      <dsp:spPr>
        <a:xfrm>
          <a:off x="6080435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7131" y="949028"/>
        <a:ext cx="20210" cy="4042"/>
      </dsp:txXfrm>
    </dsp:sp>
    <dsp:sp modelId="{154DDE56-CB3D-4455-9986-364218CC6FD9}">
      <dsp:nvSpPr>
        <dsp:cNvPr id="0" name=""/>
        <dsp:cNvSpPr/>
      </dsp:nvSpPr>
      <dsp:spPr>
        <a:xfrm>
          <a:off x="4324838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324838" y="423829"/>
        <a:ext cx="1757397" cy="1054438"/>
      </dsp:txXfrm>
    </dsp:sp>
    <dsp:sp modelId="{D7C69394-D33B-4722-A8C6-FD73BE494060}">
      <dsp:nvSpPr>
        <dsp:cNvPr id="0" name=""/>
        <dsp:cNvSpPr/>
      </dsp:nvSpPr>
      <dsp:spPr>
        <a:xfrm>
          <a:off x="880339" y="1476468"/>
          <a:ext cx="6484796" cy="373601"/>
        </a:xfrm>
        <a:custGeom>
          <a:avLst/>
          <a:gdLst/>
          <a:ahLst/>
          <a:cxnLst/>
          <a:rect l="0" t="0" r="0" b="0"/>
          <a:pathLst>
            <a:path>
              <a:moveTo>
                <a:pt x="6484796" y="0"/>
              </a:moveTo>
              <a:lnTo>
                <a:pt x="6484796" y="203900"/>
              </a:lnTo>
              <a:lnTo>
                <a:pt x="0" y="203900"/>
              </a:lnTo>
              <a:lnTo>
                <a:pt x="0" y="3736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0302" y="1661247"/>
        <a:ext cx="324869" cy="4042"/>
      </dsp:txXfrm>
    </dsp:sp>
    <dsp:sp modelId="{FE93B4BA-2F62-47F6-95B2-06DBED59D41B}">
      <dsp:nvSpPr>
        <dsp:cNvPr id="0" name=""/>
        <dsp:cNvSpPr/>
      </dsp:nvSpPr>
      <dsp:spPr>
        <a:xfrm>
          <a:off x="6486436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486436" y="423829"/>
        <a:ext cx="1757397" cy="1054438"/>
      </dsp:txXfrm>
    </dsp:sp>
    <dsp:sp modelId="{75FB26AE-7AE0-4F99-9D31-1E1A9967896C}">
      <dsp:nvSpPr>
        <dsp:cNvPr id="0" name=""/>
        <dsp:cNvSpPr/>
      </dsp:nvSpPr>
      <dsp:spPr>
        <a:xfrm>
          <a:off x="1757238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2407667"/>
        <a:ext cx="20210" cy="4042"/>
      </dsp:txXfrm>
    </dsp:sp>
    <dsp:sp modelId="{F91E4534-397E-49B8-9384-7914A72C684E}">
      <dsp:nvSpPr>
        <dsp:cNvPr id="0" name=""/>
        <dsp:cNvSpPr/>
      </dsp:nvSpPr>
      <dsp:spPr>
        <a:xfrm>
          <a:off x="1640" y="1882469"/>
          <a:ext cx="1757397" cy="1054438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640" y="1882469"/>
        <a:ext cx="1757397" cy="1054438"/>
      </dsp:txXfrm>
    </dsp:sp>
    <dsp:sp modelId="{541AFA61-5299-4175-8B9B-7A3FA18BA162}">
      <dsp:nvSpPr>
        <dsp:cNvPr id="0" name=""/>
        <dsp:cNvSpPr/>
      </dsp:nvSpPr>
      <dsp:spPr>
        <a:xfrm>
          <a:off x="3918836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2407667"/>
        <a:ext cx="20210" cy="4042"/>
      </dsp:txXfrm>
    </dsp:sp>
    <dsp:sp modelId="{9007BA0C-54E0-46E6-8967-0088731324A5}">
      <dsp:nvSpPr>
        <dsp:cNvPr id="0" name=""/>
        <dsp:cNvSpPr/>
      </dsp:nvSpPr>
      <dsp:spPr>
        <a:xfrm>
          <a:off x="2163239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63239" y="1882469"/>
        <a:ext cx="1757397" cy="1054438"/>
      </dsp:txXfrm>
    </dsp:sp>
    <dsp:sp modelId="{0099FFFF-88C0-4B5F-AB88-29528CAF9498}">
      <dsp:nvSpPr>
        <dsp:cNvPr id="0" name=""/>
        <dsp:cNvSpPr/>
      </dsp:nvSpPr>
      <dsp:spPr>
        <a:xfrm>
          <a:off x="4324838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324838" y="1882469"/>
        <a:ext cx="1757397" cy="1054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757238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949028"/>
        <a:ext cx="20210" cy="4042"/>
      </dsp:txXfrm>
    </dsp:sp>
    <dsp:sp modelId="{C566252C-3C0A-4141-AAEF-BED76FF15B5B}">
      <dsp:nvSpPr>
        <dsp:cNvPr id="0" name=""/>
        <dsp:cNvSpPr/>
      </dsp:nvSpPr>
      <dsp:spPr>
        <a:xfrm>
          <a:off x="1640" y="423829"/>
          <a:ext cx="1757397" cy="1054438"/>
        </a:xfrm>
        <a:prstGeom prst="rect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640" y="423829"/>
        <a:ext cx="1757397" cy="1054438"/>
      </dsp:txXfrm>
    </dsp:sp>
    <dsp:sp modelId="{ED5898C1-886F-4442-8512-82BD71670E72}">
      <dsp:nvSpPr>
        <dsp:cNvPr id="0" name=""/>
        <dsp:cNvSpPr/>
      </dsp:nvSpPr>
      <dsp:spPr>
        <a:xfrm>
          <a:off x="3918836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949028"/>
        <a:ext cx="20210" cy="4042"/>
      </dsp:txXfrm>
    </dsp:sp>
    <dsp:sp modelId="{F05F9C9C-C88C-47CD-A292-932A3079578F}">
      <dsp:nvSpPr>
        <dsp:cNvPr id="0" name=""/>
        <dsp:cNvSpPr/>
      </dsp:nvSpPr>
      <dsp:spPr>
        <a:xfrm>
          <a:off x="2163239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163239" y="423829"/>
        <a:ext cx="1757397" cy="1054438"/>
      </dsp:txXfrm>
    </dsp:sp>
    <dsp:sp modelId="{B9C8CC5C-387C-41F5-8AA9-255F43F5153F}">
      <dsp:nvSpPr>
        <dsp:cNvPr id="0" name=""/>
        <dsp:cNvSpPr/>
      </dsp:nvSpPr>
      <dsp:spPr>
        <a:xfrm>
          <a:off x="6080435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7131" y="949028"/>
        <a:ext cx="20210" cy="4042"/>
      </dsp:txXfrm>
    </dsp:sp>
    <dsp:sp modelId="{154DDE56-CB3D-4455-9986-364218CC6FD9}">
      <dsp:nvSpPr>
        <dsp:cNvPr id="0" name=""/>
        <dsp:cNvSpPr/>
      </dsp:nvSpPr>
      <dsp:spPr>
        <a:xfrm>
          <a:off x="4324838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324838" y="423829"/>
        <a:ext cx="1757397" cy="1054438"/>
      </dsp:txXfrm>
    </dsp:sp>
    <dsp:sp modelId="{D7C69394-D33B-4722-A8C6-FD73BE494060}">
      <dsp:nvSpPr>
        <dsp:cNvPr id="0" name=""/>
        <dsp:cNvSpPr/>
      </dsp:nvSpPr>
      <dsp:spPr>
        <a:xfrm>
          <a:off x="880339" y="1476468"/>
          <a:ext cx="6484796" cy="373601"/>
        </a:xfrm>
        <a:custGeom>
          <a:avLst/>
          <a:gdLst/>
          <a:ahLst/>
          <a:cxnLst/>
          <a:rect l="0" t="0" r="0" b="0"/>
          <a:pathLst>
            <a:path>
              <a:moveTo>
                <a:pt x="6484796" y="0"/>
              </a:moveTo>
              <a:lnTo>
                <a:pt x="6484796" y="203900"/>
              </a:lnTo>
              <a:lnTo>
                <a:pt x="0" y="203900"/>
              </a:lnTo>
              <a:lnTo>
                <a:pt x="0" y="3736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0302" y="1661247"/>
        <a:ext cx="324869" cy="4042"/>
      </dsp:txXfrm>
    </dsp:sp>
    <dsp:sp modelId="{FE93B4BA-2F62-47F6-95B2-06DBED59D41B}">
      <dsp:nvSpPr>
        <dsp:cNvPr id="0" name=""/>
        <dsp:cNvSpPr/>
      </dsp:nvSpPr>
      <dsp:spPr>
        <a:xfrm>
          <a:off x="6486436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486436" y="423829"/>
        <a:ext cx="1757397" cy="1054438"/>
      </dsp:txXfrm>
    </dsp:sp>
    <dsp:sp modelId="{75FB26AE-7AE0-4F99-9D31-1E1A9967896C}">
      <dsp:nvSpPr>
        <dsp:cNvPr id="0" name=""/>
        <dsp:cNvSpPr/>
      </dsp:nvSpPr>
      <dsp:spPr>
        <a:xfrm>
          <a:off x="1757238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2407667"/>
        <a:ext cx="20210" cy="4042"/>
      </dsp:txXfrm>
    </dsp:sp>
    <dsp:sp modelId="{F91E4534-397E-49B8-9384-7914A72C684E}">
      <dsp:nvSpPr>
        <dsp:cNvPr id="0" name=""/>
        <dsp:cNvSpPr/>
      </dsp:nvSpPr>
      <dsp:spPr>
        <a:xfrm>
          <a:off x="1640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640" y="1882469"/>
        <a:ext cx="1757397" cy="1054438"/>
      </dsp:txXfrm>
    </dsp:sp>
    <dsp:sp modelId="{541AFA61-5299-4175-8B9B-7A3FA18BA162}">
      <dsp:nvSpPr>
        <dsp:cNvPr id="0" name=""/>
        <dsp:cNvSpPr/>
      </dsp:nvSpPr>
      <dsp:spPr>
        <a:xfrm>
          <a:off x="3918836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2407667"/>
        <a:ext cx="20210" cy="4042"/>
      </dsp:txXfrm>
    </dsp:sp>
    <dsp:sp modelId="{9007BA0C-54E0-46E6-8967-0088731324A5}">
      <dsp:nvSpPr>
        <dsp:cNvPr id="0" name=""/>
        <dsp:cNvSpPr/>
      </dsp:nvSpPr>
      <dsp:spPr>
        <a:xfrm>
          <a:off x="2163239" y="1882469"/>
          <a:ext cx="1757397" cy="1054438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63239" y="1882469"/>
        <a:ext cx="1757397" cy="1054438"/>
      </dsp:txXfrm>
    </dsp:sp>
    <dsp:sp modelId="{0099FFFF-88C0-4B5F-AB88-29528CAF9498}">
      <dsp:nvSpPr>
        <dsp:cNvPr id="0" name=""/>
        <dsp:cNvSpPr/>
      </dsp:nvSpPr>
      <dsp:spPr>
        <a:xfrm>
          <a:off x="4324838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324838" y="1882469"/>
        <a:ext cx="1757397" cy="1054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FD15-1ED6-41E2-96F7-CD2821430CD4}">
      <dsp:nvSpPr>
        <dsp:cNvPr id="0" name=""/>
        <dsp:cNvSpPr/>
      </dsp:nvSpPr>
      <dsp:spPr>
        <a:xfrm>
          <a:off x="1757238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949028"/>
        <a:ext cx="20210" cy="4042"/>
      </dsp:txXfrm>
    </dsp:sp>
    <dsp:sp modelId="{C566252C-3C0A-4141-AAEF-BED76FF15B5B}">
      <dsp:nvSpPr>
        <dsp:cNvPr id="0" name=""/>
        <dsp:cNvSpPr/>
      </dsp:nvSpPr>
      <dsp:spPr>
        <a:xfrm>
          <a:off x="1640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1640" y="423829"/>
        <a:ext cx="1757397" cy="1054438"/>
      </dsp:txXfrm>
    </dsp:sp>
    <dsp:sp modelId="{ED5898C1-886F-4442-8512-82BD71670E72}">
      <dsp:nvSpPr>
        <dsp:cNvPr id="0" name=""/>
        <dsp:cNvSpPr/>
      </dsp:nvSpPr>
      <dsp:spPr>
        <a:xfrm>
          <a:off x="3918836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949028"/>
        <a:ext cx="20210" cy="4042"/>
      </dsp:txXfrm>
    </dsp:sp>
    <dsp:sp modelId="{F05F9C9C-C88C-47CD-A292-932A3079578F}">
      <dsp:nvSpPr>
        <dsp:cNvPr id="0" name=""/>
        <dsp:cNvSpPr/>
      </dsp:nvSpPr>
      <dsp:spPr>
        <a:xfrm>
          <a:off x="2163239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Statement</a:t>
          </a:r>
        </a:p>
      </dsp:txBody>
      <dsp:txXfrm>
        <a:off x="2163239" y="423829"/>
        <a:ext cx="1757397" cy="1054438"/>
      </dsp:txXfrm>
    </dsp:sp>
    <dsp:sp modelId="{B9C8CC5C-387C-41F5-8AA9-255F43F5153F}">
      <dsp:nvSpPr>
        <dsp:cNvPr id="0" name=""/>
        <dsp:cNvSpPr/>
      </dsp:nvSpPr>
      <dsp:spPr>
        <a:xfrm>
          <a:off x="6080435" y="905329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57131" y="949028"/>
        <a:ext cx="20210" cy="4042"/>
      </dsp:txXfrm>
    </dsp:sp>
    <dsp:sp modelId="{154DDE56-CB3D-4455-9986-364218CC6FD9}">
      <dsp:nvSpPr>
        <dsp:cNvPr id="0" name=""/>
        <dsp:cNvSpPr/>
      </dsp:nvSpPr>
      <dsp:spPr>
        <a:xfrm>
          <a:off x="4324838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Similar Systems</a:t>
          </a:r>
        </a:p>
      </dsp:txBody>
      <dsp:txXfrm>
        <a:off x="4324838" y="423829"/>
        <a:ext cx="1757397" cy="1054438"/>
      </dsp:txXfrm>
    </dsp:sp>
    <dsp:sp modelId="{D7C69394-D33B-4722-A8C6-FD73BE494060}">
      <dsp:nvSpPr>
        <dsp:cNvPr id="0" name=""/>
        <dsp:cNvSpPr/>
      </dsp:nvSpPr>
      <dsp:spPr>
        <a:xfrm>
          <a:off x="880339" y="1476468"/>
          <a:ext cx="6484796" cy="373601"/>
        </a:xfrm>
        <a:custGeom>
          <a:avLst/>
          <a:gdLst/>
          <a:ahLst/>
          <a:cxnLst/>
          <a:rect l="0" t="0" r="0" b="0"/>
          <a:pathLst>
            <a:path>
              <a:moveTo>
                <a:pt x="6484796" y="0"/>
              </a:moveTo>
              <a:lnTo>
                <a:pt x="6484796" y="203900"/>
              </a:lnTo>
              <a:lnTo>
                <a:pt x="0" y="203900"/>
              </a:lnTo>
              <a:lnTo>
                <a:pt x="0" y="37360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0302" y="1661247"/>
        <a:ext cx="324869" cy="4042"/>
      </dsp:txXfrm>
    </dsp:sp>
    <dsp:sp modelId="{FE93B4BA-2F62-47F6-95B2-06DBED59D41B}">
      <dsp:nvSpPr>
        <dsp:cNvPr id="0" name=""/>
        <dsp:cNvSpPr/>
      </dsp:nvSpPr>
      <dsp:spPr>
        <a:xfrm>
          <a:off x="6486436" y="42382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Design</a:t>
          </a:r>
        </a:p>
      </dsp:txBody>
      <dsp:txXfrm>
        <a:off x="6486436" y="423829"/>
        <a:ext cx="1757397" cy="1054438"/>
      </dsp:txXfrm>
    </dsp:sp>
    <dsp:sp modelId="{75FB26AE-7AE0-4F99-9D31-1E1A9967896C}">
      <dsp:nvSpPr>
        <dsp:cNvPr id="0" name=""/>
        <dsp:cNvSpPr/>
      </dsp:nvSpPr>
      <dsp:spPr>
        <a:xfrm>
          <a:off x="1757238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933" y="2407667"/>
        <a:ext cx="20210" cy="4042"/>
      </dsp:txXfrm>
    </dsp:sp>
    <dsp:sp modelId="{F91E4534-397E-49B8-9384-7914A72C684E}">
      <dsp:nvSpPr>
        <dsp:cNvPr id="0" name=""/>
        <dsp:cNvSpPr/>
      </dsp:nvSpPr>
      <dsp:spPr>
        <a:xfrm>
          <a:off x="1640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1640" y="1882469"/>
        <a:ext cx="1757397" cy="1054438"/>
      </dsp:txXfrm>
    </dsp:sp>
    <dsp:sp modelId="{541AFA61-5299-4175-8B9B-7A3FA18BA162}">
      <dsp:nvSpPr>
        <dsp:cNvPr id="0" name=""/>
        <dsp:cNvSpPr/>
      </dsp:nvSpPr>
      <dsp:spPr>
        <a:xfrm>
          <a:off x="3918836" y="2363968"/>
          <a:ext cx="373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95532" y="2407667"/>
        <a:ext cx="20210" cy="4042"/>
      </dsp:txXfrm>
    </dsp:sp>
    <dsp:sp modelId="{9007BA0C-54E0-46E6-8967-0088731324A5}">
      <dsp:nvSpPr>
        <dsp:cNvPr id="0" name=""/>
        <dsp:cNvSpPr/>
      </dsp:nvSpPr>
      <dsp:spPr>
        <a:xfrm>
          <a:off x="2163239" y="1882469"/>
          <a:ext cx="1757397" cy="1054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2163239" y="1882469"/>
        <a:ext cx="1757397" cy="1054438"/>
      </dsp:txXfrm>
    </dsp:sp>
    <dsp:sp modelId="{0099FFFF-88C0-4B5F-AB88-29528CAF9498}">
      <dsp:nvSpPr>
        <dsp:cNvPr id="0" name=""/>
        <dsp:cNvSpPr/>
      </dsp:nvSpPr>
      <dsp:spPr>
        <a:xfrm>
          <a:off x="4324838" y="1882469"/>
          <a:ext cx="1757397" cy="1054438"/>
        </a:xfrm>
        <a:prstGeom prst="rect">
          <a:avLst/>
        </a:prstGeom>
        <a:noFill/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4324838" y="1882469"/>
        <a:ext cx="1757397" cy="10544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0DE71-B189-49C2-AD39-E920C08BF529}">
      <dsp:nvSpPr>
        <dsp:cNvPr id="0" name=""/>
        <dsp:cNvSpPr/>
      </dsp:nvSpPr>
      <dsp:spPr>
        <a:xfrm>
          <a:off x="335384" y="0"/>
          <a:ext cx="4046683" cy="2529176"/>
        </a:xfrm>
        <a:prstGeom prst="swooshArrow">
          <a:avLst>
            <a:gd name="adj1" fmla="val 25000"/>
            <a:gd name="adj2" fmla="val 25000"/>
          </a:avLst>
        </a:prstGeom>
        <a:solidFill>
          <a:schemeClr val="bg1"/>
        </a:solidFill>
        <a:ln w="762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BB9C5-5D8A-4B45-B1A8-45312D0988FD}">
      <dsp:nvSpPr>
        <dsp:cNvPr id="0" name=""/>
        <dsp:cNvSpPr/>
      </dsp:nvSpPr>
      <dsp:spPr>
        <a:xfrm>
          <a:off x="902446" y="1931746"/>
          <a:ext cx="105213" cy="105213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D6C9-88A3-49DB-842D-3C1CC7977BEC}">
      <dsp:nvSpPr>
        <dsp:cNvPr id="0" name=""/>
        <dsp:cNvSpPr/>
      </dsp:nvSpPr>
      <dsp:spPr>
        <a:xfrm>
          <a:off x="5" y="256591"/>
          <a:ext cx="4046677" cy="73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51" tIns="0" rIns="0" bIns="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>
            <a:latin typeface="Bahnschrift Condensed" panose="020B0502040204020203" pitchFamily="34" charset="0"/>
          </a:endParaRPr>
        </a:p>
      </dsp:txBody>
      <dsp:txXfrm>
        <a:off x="5" y="256591"/>
        <a:ext cx="4046677" cy="730932"/>
      </dsp:txXfrm>
    </dsp:sp>
    <dsp:sp modelId="{EFA7CDCC-C253-4C07-959E-93CA1AF5FADD}">
      <dsp:nvSpPr>
        <dsp:cNvPr id="0" name=""/>
        <dsp:cNvSpPr/>
      </dsp:nvSpPr>
      <dsp:spPr>
        <a:xfrm>
          <a:off x="1831159" y="1244316"/>
          <a:ext cx="190194" cy="19019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48B44-470F-4DA9-9976-AED8216E3535}">
      <dsp:nvSpPr>
        <dsp:cNvPr id="0" name=""/>
        <dsp:cNvSpPr/>
      </dsp:nvSpPr>
      <dsp:spPr>
        <a:xfrm>
          <a:off x="1487768" y="389270"/>
          <a:ext cx="1052105" cy="46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</dsp:txBody>
      <dsp:txXfrm>
        <a:off x="1487768" y="389270"/>
        <a:ext cx="1052105" cy="468580"/>
      </dsp:txXfrm>
    </dsp:sp>
    <dsp:sp modelId="{C2C9BB82-A961-40B1-8086-3907497FF867}">
      <dsp:nvSpPr>
        <dsp:cNvPr id="0" name=""/>
        <dsp:cNvSpPr/>
      </dsp:nvSpPr>
      <dsp:spPr>
        <a:xfrm>
          <a:off x="2866990" y="888892"/>
          <a:ext cx="263034" cy="263034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226F7A7A-7F03-4BB3-B328-78BF7B8E8CB0}">
      <dsp:nvSpPr>
        <dsp:cNvPr id="0" name=""/>
        <dsp:cNvSpPr/>
      </dsp:nvSpPr>
      <dsp:spPr>
        <a:xfrm>
          <a:off x="2416511" y="389279"/>
          <a:ext cx="2156733" cy="34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7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Condensed" panose="020B0502040204020203" pitchFamily="34" charset="0"/>
          </a:endParaRPr>
        </a:p>
      </dsp:txBody>
      <dsp:txXfrm>
        <a:off x="2416511" y="389279"/>
        <a:ext cx="2156733" cy="34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8E96-0CDB-4C60-8C57-C0B9107D031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843B8-31DD-498D-AB7C-686FF8CD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843B8-31DD-498D-AB7C-686FF8CD4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3880"/>
            <a:ext cx="824607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350110"/>
            <a:ext cx="824607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Relationship Id="rId5" Type="http://schemas.openxmlformats.org/officeDocument/2006/relationships/hyperlink" Target="http://www.joblink.com/" TargetMode="External" /><Relationship Id="rId4" Type="http://schemas.openxmlformats.org/officeDocument/2006/relationships/image" Target="../media/image7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21.jpeg" /><Relationship Id="rId5" Type="http://schemas.openxmlformats.org/officeDocument/2006/relationships/image" Target="../media/image20.jpeg" /><Relationship Id="rId4" Type="http://schemas.openxmlformats.org/officeDocument/2006/relationships/image" Target="../media/image19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25.png" /><Relationship Id="rId4" Type="http://schemas.openxmlformats.org/officeDocument/2006/relationships/image" Target="../media/image2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29.png" /><Relationship Id="rId4" Type="http://schemas.openxmlformats.org/officeDocument/2006/relationships/image" Target="../media/image2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blink.com/" TargetMode="External" /><Relationship Id="rId3" Type="http://schemas.openxmlformats.org/officeDocument/2006/relationships/diagramLayout" Target="../diagrams/layout8.xml" /><Relationship Id="rId7" Type="http://schemas.openxmlformats.org/officeDocument/2006/relationships/image" Target="../media/image30.png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5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0.webp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910342">
            <a:off x="3759454" y="1246849"/>
            <a:ext cx="6719020" cy="9162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2700" b="1" u="sng" dirty="0">
                <a:solidFill>
                  <a:schemeClr val="tx1"/>
                </a:solidFill>
              </a:rPr>
              <a:t>Job Link :</a:t>
            </a:r>
            <a:br>
              <a:rPr lang="en-US" sz="2700" b="1" u="sng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Job Seeker Website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8604"/>
            <a:ext cx="5344675" cy="763524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Senior Project by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Ahmad Youssef and </a:t>
            </a:r>
            <a:r>
              <a:rPr lang="en-US" dirty="0" err="1">
                <a:solidFill>
                  <a:schemeClr val="bg1"/>
                </a:solidFill>
              </a:rPr>
              <a:t>Hakam</a:t>
            </a:r>
            <a:r>
              <a:rPr lang="en-US" dirty="0">
                <a:solidFill>
                  <a:schemeClr val="bg1"/>
                </a:solidFill>
              </a:rPr>
              <a:t> Agha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</a:t>
            </a:r>
            <a:r>
              <a:rPr lang="en-US" b="1" u="sng" dirty="0">
                <a:solidFill>
                  <a:schemeClr val="bg1"/>
                </a:solidFill>
              </a:rPr>
              <a:t>Supervised by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Dr. Hussein Nasrallah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Committee Member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Dr. </a:t>
            </a:r>
            <a:r>
              <a:rPr lang="en-US" dirty="0" err="1">
                <a:solidFill>
                  <a:schemeClr val="bg1"/>
                </a:solidFill>
              </a:rPr>
              <a:t>Nour</a:t>
            </a:r>
            <a:r>
              <a:rPr lang="en-US" dirty="0">
                <a:solidFill>
                  <a:schemeClr val="bg1"/>
                </a:solidFill>
              </a:rPr>
              <a:t> Akkad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28470"/>
            <a:ext cx="1377696" cy="138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" y="3640685"/>
            <a:ext cx="1377815" cy="1377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2969">
            <a:off x="6894309" y="1661238"/>
            <a:ext cx="1480665" cy="485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844168">
            <a:off x="7153559" y="1530171"/>
            <a:ext cx="1726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linkClick r:id="rId5"/>
              </a:rPr>
              <a:t>www.joblink.com</a:t>
            </a:r>
            <a:endParaRPr lang="en-US" sz="900" b="1" dirty="0"/>
          </a:p>
          <a:p>
            <a:r>
              <a:rPr lang="en-US" sz="900" b="1" dirty="0"/>
              <a:t>A.Y: +961 76-696034</a:t>
            </a:r>
          </a:p>
          <a:p>
            <a:r>
              <a:rPr lang="en-US" sz="900" b="1" dirty="0"/>
              <a:t>H.A: +961 71-991998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365195" y="128470"/>
            <a:ext cx="6413609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4" y="1044700"/>
            <a:ext cx="4123035" cy="4068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84" y="379339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User Use Case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96" y="2748690"/>
            <a:ext cx="1044700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365195" y="128470"/>
            <a:ext cx="6413609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001"/>
            <a:ext cx="4724705" cy="396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2571750"/>
            <a:ext cx="1044700" cy="104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63859" y="362491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Admin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234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365195" y="128470"/>
            <a:ext cx="6413609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00"/>
            <a:ext cx="5030115" cy="40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2419045"/>
            <a:ext cx="1044700" cy="104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5073" y="3463745"/>
            <a:ext cx="1640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Employee Use Case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4732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365195" y="128470"/>
            <a:ext cx="6413609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4700"/>
            <a:ext cx="5030115" cy="40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2419045"/>
            <a:ext cx="1044700" cy="104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170" y="34637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Employer Use Case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9758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482" y="433880"/>
            <a:ext cx="8246070" cy="739290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64647"/>
              </p:ext>
            </p:extLst>
          </p:nvPr>
        </p:nvGraphicFramePr>
        <p:xfrm>
          <a:off x="448965" y="150281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787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2128720" y="128470"/>
            <a:ext cx="4581150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Tools:</a:t>
            </a:r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143555" y="1197405"/>
            <a:ext cx="1624836" cy="1367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1976015" y="1197405"/>
            <a:ext cx="1624836" cy="1367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3808475" y="1197405"/>
            <a:ext cx="1624836" cy="1367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4" y="1372998"/>
            <a:ext cx="1354677" cy="1016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01" y="1436827"/>
            <a:ext cx="1429264" cy="893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31" y="1291748"/>
            <a:ext cx="1162523" cy="1178508"/>
          </a:xfrm>
          <a:prstGeom prst="rect">
            <a:avLst/>
          </a:prstGeom>
        </p:spPr>
      </p:pic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1163597" y="3264083"/>
            <a:ext cx="1624836" cy="1367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76B935D4-038D-8C31-E774-A8EA650318B2}"/>
              </a:ext>
            </a:extLst>
          </p:cNvPr>
          <p:cNvSpPr/>
          <p:nvPr/>
        </p:nvSpPr>
        <p:spPr>
          <a:xfrm>
            <a:off x="2996056" y="3258922"/>
            <a:ext cx="1624836" cy="1367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52" y="3487979"/>
            <a:ext cx="1454526" cy="9090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3" y="3487979"/>
            <a:ext cx="1049601" cy="104960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43224" y="2614977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Xampp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2379" y="462611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php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9875" y="4655118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MysQl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2450" y="2614977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JavaScript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9331" y="261354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59913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2128720" y="128470"/>
            <a:ext cx="4581150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13035"/>
            <a:ext cx="3197655" cy="1460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" y="2687341"/>
            <a:ext cx="3263091" cy="1556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113035"/>
            <a:ext cx="3341210" cy="1527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08" y="2724455"/>
            <a:ext cx="3267467" cy="15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08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976015" y="128470"/>
            <a:ext cx="5039265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Summary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31061"/>
            <a:ext cx="1435690" cy="3946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131060"/>
            <a:ext cx="1437158" cy="3946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23" y="1131059"/>
            <a:ext cx="1435315" cy="3946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98" y="1131058"/>
            <a:ext cx="1695809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59161"/>
              </p:ext>
            </p:extLst>
          </p:nvPr>
        </p:nvGraphicFramePr>
        <p:xfrm>
          <a:off x="448965" y="150281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43555" y="433880"/>
            <a:ext cx="1741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760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2434130" y="128470"/>
            <a:ext cx="3970330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6260" y="1598696"/>
            <a:ext cx="80317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Invaluable Resource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Bahnschrift Condensed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User Friendly Design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Bahnschrift Condensed" panose="020B0502040204020203" pitchFamily="34" charset="0"/>
              </a:rPr>
              <a:t>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Personalized Recommendations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Bahnschrift Condensed" panose="020B0502040204020203" pitchFamily="34" charset="0"/>
              </a:rPr>
              <a:t>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Community Support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Bahnschrift Condensed" panose="020B0502040204020203" pitchFamily="34" charset="0"/>
              </a:rPr>
              <a:t>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Commitment </a:t>
            </a:r>
            <a:r>
              <a:rPr lang="en-US" altLang="en-US" sz="1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To Evolution </a:t>
            </a: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Bahnschrift Condensed" panose="020B0502040204020203" pitchFamily="34" charset="0"/>
              </a:rPr>
              <a:t>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82" y="433880"/>
            <a:ext cx="8246070" cy="739290"/>
          </a:xfrm>
        </p:spPr>
        <p:txBody>
          <a:bodyPr/>
          <a:lstStyle/>
          <a:p>
            <a:r>
              <a:rPr lang="en-US" b="1" u="sng" dirty="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54453"/>
              </p:ext>
            </p:extLst>
          </p:nvPr>
        </p:nvGraphicFramePr>
        <p:xfrm>
          <a:off x="224482" y="1173170"/>
          <a:ext cx="8695035" cy="404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74302"/>
              </p:ext>
            </p:extLst>
          </p:nvPr>
        </p:nvGraphicFramePr>
        <p:xfrm>
          <a:off x="449262" y="150281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43555" y="433880"/>
            <a:ext cx="1741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9555152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2434130" y="128470"/>
            <a:ext cx="3970330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952047"/>
            <a:ext cx="80168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Enhanced AI Recommendations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Mobile Optimization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Integration of Soft Skills Assessment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Community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3792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670605" y="281175"/>
            <a:ext cx="5650085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4776940"/>
              </p:ext>
            </p:extLst>
          </p:nvPr>
        </p:nvGraphicFramePr>
        <p:xfrm>
          <a:off x="-314560" y="1655520"/>
          <a:ext cx="4046683" cy="290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20913282">
            <a:off x="1684610" y="1966371"/>
            <a:ext cx="47338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LET’S GO TO OUR WEBSITE  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4004">
            <a:off x="6591763" y="1538212"/>
            <a:ext cx="1625866" cy="631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844168">
            <a:off x="7153559" y="1530171"/>
            <a:ext cx="1726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linkClick r:id="rId8"/>
              </a:rPr>
              <a:t>www.joblink.com</a:t>
            </a:r>
            <a:endParaRPr lang="en-US" sz="900" b="1" dirty="0"/>
          </a:p>
          <a:p>
            <a:r>
              <a:rPr lang="en-US" sz="900" b="1" dirty="0"/>
              <a:t>A.Y: +961 76-696034</a:t>
            </a:r>
          </a:p>
          <a:p>
            <a:r>
              <a:rPr lang="en-US" sz="900" b="1" dirty="0"/>
              <a:t>H.A: +961 71-991998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 rot="20910342">
            <a:off x="3759454" y="1246849"/>
            <a:ext cx="6719020" cy="9162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2700" b="1" u="sng" dirty="0">
                <a:solidFill>
                  <a:schemeClr val="tx1"/>
                </a:solidFill>
              </a:rPr>
              <a:t>Job Link :</a:t>
            </a:r>
            <a:br>
              <a:rPr lang="en-US" sz="2700" b="1" u="sng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Job Seeker Website </a:t>
            </a:r>
          </a:p>
        </p:txBody>
      </p:sp>
    </p:spTree>
    <p:extLst>
      <p:ext uri="{BB962C8B-B14F-4D97-AF65-F5344CB8AC3E}">
        <p14:creationId xmlns:p14="http://schemas.microsoft.com/office/powerpoint/2010/main" val="3072649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vel 14"/>
          <p:cNvSpPr/>
          <p:nvPr/>
        </p:nvSpPr>
        <p:spPr>
          <a:xfrm>
            <a:off x="1823310" y="128470"/>
            <a:ext cx="5344675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655" y="263419"/>
            <a:ext cx="290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5679" y="1182357"/>
            <a:ext cx="74733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hnschrift Condensed" panose="020B0502040204020203" pitchFamily="34" charset="0"/>
              </a:rPr>
              <a:t>JobLink</a:t>
            </a:r>
            <a:r>
              <a:rPr lang="en-US" sz="1600" dirty="0">
                <a:latin typeface="Bahnschrift Condensed" panose="020B0502040204020203" pitchFamily="34" charset="0"/>
              </a:rPr>
              <a:t> Overview</a:t>
            </a:r>
          </a:p>
          <a:p>
            <a:endParaRPr lang="en-US" sz="16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This platform offers an intuitive layout</a:t>
            </a:r>
          </a:p>
          <a:p>
            <a:endParaRPr lang="en-US" sz="16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hnschrift Condensed" panose="020B0502040204020203" pitchFamily="34" charset="0"/>
                <a:cs typeface="Times New Roman" panose="02020603050405020304" pitchFamily="18" charset="0"/>
              </a:rPr>
              <a:t>JobLink</a:t>
            </a:r>
            <a:r>
              <a:rPr lang="en-US" sz="1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features diverse job categories</a:t>
            </a:r>
          </a:p>
          <a:p>
            <a:endParaRPr lang="en-US" sz="16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Job seekers can create detailed profiles showcasing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hnschrift Condensed" panose="020B0502040204020203" pitchFamily="34" charset="0"/>
                <a:cs typeface="Times New Roman" panose="02020603050405020304" pitchFamily="18" charset="0"/>
              </a:rPr>
              <a:t>JobLink</a:t>
            </a:r>
            <a:r>
              <a:rPr lang="en-US" sz="1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provides tools, resources, and tips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hnschrift Condensed" panose="020B0502040204020203" pitchFamily="34" charset="0"/>
                <a:cs typeface="Times New Roman" panose="02020603050405020304" pitchFamily="18" charset="0"/>
              </a:rPr>
              <a:t>JobLink</a:t>
            </a:r>
            <a:r>
              <a:rPr lang="en-US" sz="16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focus on diversity and inclusion, promoting equal opportunities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38454"/>
              </p:ext>
            </p:extLst>
          </p:nvPr>
        </p:nvGraphicFramePr>
        <p:xfrm>
          <a:off x="267508" y="1502815"/>
          <a:ext cx="8608981" cy="335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24482" y="433880"/>
            <a:ext cx="8246070" cy="739290"/>
          </a:xfrm>
        </p:spPr>
        <p:txBody>
          <a:bodyPr/>
          <a:lstStyle/>
          <a:p>
            <a:r>
              <a:rPr lang="en-US" b="1" u="sng" dirty="0"/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8559"/>
            <a:ext cx="8084215" cy="3969176"/>
          </a:xfrm>
        </p:spPr>
        <p:txBody>
          <a:bodyPr>
            <a:normAutofit fontScale="3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Challenges Faced By Job Seekers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Irrelevant Job Listing</a:t>
            </a:r>
          </a:p>
          <a:p>
            <a:pPr marL="0" indent="0">
              <a:buNone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Lack of Personalization</a:t>
            </a:r>
          </a:p>
          <a:p>
            <a:pPr marL="0" indent="0">
              <a:buNone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Networking Challenges</a:t>
            </a:r>
          </a:p>
          <a:p>
            <a:pPr marL="0" indent="0">
              <a:buNone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Mobile Optimization Issues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Barriers For Certain Demographics</a:t>
            </a:r>
          </a:p>
          <a:p>
            <a:pPr marL="0" indent="0">
              <a:buNone/>
            </a:pPr>
            <a:endParaRPr lang="en-US" sz="5600" dirty="0">
              <a:latin typeface="Bahnschrif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5600" dirty="0">
                <a:latin typeface="Bahnschrift Condensed" panose="020B0502040204020203" pitchFamily="34" charset="0"/>
              </a:rPr>
              <a:t>Lack of Feedback</a:t>
            </a:r>
            <a:endParaRPr lang="en-US" dirty="0"/>
          </a:p>
        </p:txBody>
      </p:sp>
      <p:sp>
        <p:nvSpPr>
          <p:cNvPr id="6" name="Bevel 5"/>
          <p:cNvSpPr/>
          <p:nvPr/>
        </p:nvSpPr>
        <p:spPr>
          <a:xfrm>
            <a:off x="1823310" y="128470"/>
            <a:ext cx="5344675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4130" y="263419"/>
            <a:ext cx="41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46084370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4482" y="433880"/>
            <a:ext cx="8246070" cy="739290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Outline: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49207"/>
              </p:ext>
            </p:extLst>
          </p:nvPr>
        </p:nvGraphicFramePr>
        <p:xfrm>
          <a:off x="296260" y="1502815"/>
          <a:ext cx="8551480" cy="351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823310" y="128470"/>
            <a:ext cx="5344675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systems:</a:t>
            </a:r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361B17FF-EF54-1B6E-FC21-91B3F5994235}"/>
              </a:ext>
            </a:extLst>
          </p:cNvPr>
          <p:cNvSpPr/>
          <p:nvPr/>
        </p:nvSpPr>
        <p:spPr>
          <a:xfrm>
            <a:off x="210769" y="1740796"/>
            <a:ext cx="2105852" cy="27486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4" y="2159276"/>
            <a:ext cx="1349198" cy="1118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0539" y="3487980"/>
            <a:ext cx="98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</a:t>
            </a:r>
          </a:p>
          <a:p>
            <a:endParaRPr lang="en-US" dirty="0"/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DD0E374B-EB48-67A1-3EEB-FB86A33012B3}"/>
              </a:ext>
            </a:extLst>
          </p:cNvPr>
          <p:cNvSpPr/>
          <p:nvPr/>
        </p:nvSpPr>
        <p:spPr>
          <a:xfrm>
            <a:off x="2439206" y="1740796"/>
            <a:ext cx="2137870" cy="27486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DD0E374B-EB48-67A1-3EEB-FB86A33012B3}"/>
              </a:ext>
            </a:extLst>
          </p:cNvPr>
          <p:cNvSpPr/>
          <p:nvPr/>
        </p:nvSpPr>
        <p:spPr>
          <a:xfrm>
            <a:off x="4719628" y="1740796"/>
            <a:ext cx="2137870" cy="27486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82" y="2159276"/>
            <a:ext cx="1221640" cy="1124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10348" y="348798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37" y="2159276"/>
            <a:ext cx="1383971" cy="11691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43236" y="349376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Glassdoor</a:t>
            </a:r>
          </a:p>
        </p:txBody>
      </p:sp>
    </p:spTree>
    <p:extLst>
      <p:ext uri="{BB962C8B-B14F-4D97-AF65-F5344CB8AC3E}">
        <p14:creationId xmlns:p14="http://schemas.microsoft.com/office/powerpoint/2010/main" val="3622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6260" y="433880"/>
            <a:ext cx="8398776" cy="73929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Outline: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26784"/>
              </p:ext>
            </p:extLst>
          </p:nvPr>
        </p:nvGraphicFramePr>
        <p:xfrm>
          <a:off x="440047" y="1502815"/>
          <a:ext cx="8245475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1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1365195" y="128470"/>
            <a:ext cx="6413609" cy="91623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Proposed design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555" y="1566735"/>
            <a:ext cx="595549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Bahnschrift Condensed" panose="020B0502040204020203" pitchFamily="34" charset="0"/>
              </a:rPr>
              <a:t>A website that allows users to access all the services they might need remotely: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latin typeface="Bahnschrift Condensed" panose="020B0502040204020203" pitchFamily="34" charset="0"/>
              </a:rPr>
              <a:t>Detailed user profiles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Personalized dashboards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Advanced search </a:t>
            </a:r>
            <a:r>
              <a:rPr lang="en-US" altLang="en-US" sz="1600" dirty="0">
                <a:latin typeface="Bahnschrift Condensed" panose="020B0502040204020203" pitchFamily="34" charset="0"/>
              </a:rPr>
              <a:t>options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latin typeface="Bahnschrift Condensed" panose="020B0502040204020203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ompany profiles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n-US" altLang="en-US" sz="1600" dirty="0">
                <a:latin typeface="Bahnschrift Condensed" panose="020B0502040204020203" pitchFamily="34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Integrate messaging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and questions with admin.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3493485"/>
            <a:ext cx="1527050" cy="16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348</Words>
  <Application>Microsoft Office PowerPoint</Application>
  <PresentationFormat>On-screen Show (16:9)</PresentationFormat>
  <Paragraphs>150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Job Link : Job Seeker Website </vt:lpstr>
      <vt:lpstr>Outline:</vt:lpstr>
      <vt:lpstr>PowerPoint Presentation</vt:lpstr>
      <vt:lpstr>Outline:</vt:lpstr>
      <vt:lpstr>PowerPoint Presentation</vt:lpstr>
      <vt:lpstr>Outline:</vt:lpstr>
      <vt:lpstr>PowerPoint Presentation</vt:lpstr>
      <vt:lpstr>Outline: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Job Link : Job Seeker Website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Unknown User</cp:lastModifiedBy>
  <cp:revision>208</cp:revision>
  <dcterms:created xsi:type="dcterms:W3CDTF">2013-08-21T19:17:07Z</dcterms:created>
  <dcterms:modified xsi:type="dcterms:W3CDTF">2024-11-06T03:42:44Z</dcterms:modified>
</cp:coreProperties>
</file>