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304" r:id="rId4"/>
    <p:sldId id="305" r:id="rId5"/>
    <p:sldId id="306" r:id="rId6"/>
    <p:sldId id="307" r:id="rId7"/>
    <p:sldId id="313" r:id="rId8"/>
    <p:sldId id="309" r:id="rId9"/>
    <p:sldId id="308" r:id="rId10"/>
    <p:sldId id="317" r:id="rId11"/>
    <p:sldId id="316" r:id="rId12"/>
    <p:sldId id="310" r:id="rId13"/>
    <p:sldId id="311" r:id="rId14"/>
    <p:sldId id="312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  <p:embeddedFont>
      <p:font typeface="Fira Code Light" panose="020B0809050000020004" pitchFamily="49" charset="0"/>
      <p:regular r:id="rId19"/>
      <p:bold r:id="rId20"/>
    </p:embeddedFont>
    <p:embeddedFont>
      <p:font typeface="Oswald" panose="000005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C31"/>
    <a:srgbClr val="6F8091"/>
    <a:srgbClr val="C3CFDA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9322C6-756E-423A-92B0-10E014FBE54B}">
  <a:tblStyle styleId="{FF9322C6-756E-423A-92B0-10E014FBE5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7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5" name="Google Shape;19765;gfb17d58727_0_38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6" name="Google Shape;19766;gfb17d58727_0_38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32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20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375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25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10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43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16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14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0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0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76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RESTFULL API</a:t>
            </a:r>
            <a:br>
              <a:rPr lang="en" dirty="0"/>
            </a:br>
            <a:r>
              <a:rPr lang="en" spc="100" dirty="0"/>
              <a:t>FOOD RECIPE</a:t>
            </a:r>
            <a:endParaRPr spc="100"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34E57-44D9-4A5B-829B-C2661A7AF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253" y="2787079"/>
            <a:ext cx="3717794" cy="627911"/>
          </a:xfrm>
        </p:spPr>
        <p:txBody>
          <a:bodyPr/>
          <a:lstStyle/>
          <a:p>
            <a:r>
              <a:rPr lang="en-US" sz="2200" dirty="0"/>
              <a:t>Muhamad Hakam Faza</a:t>
            </a:r>
            <a:endParaRPr lang="en-ID" sz="2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F9947-2042-4EEA-898C-1CFABA48EDAC}"/>
              </a:ext>
            </a:extLst>
          </p:cNvPr>
          <p:cNvCxnSpPr>
            <a:cxnSpLocks/>
          </p:cNvCxnSpPr>
          <p:nvPr/>
        </p:nvCxnSpPr>
        <p:spPr>
          <a:xfrm>
            <a:off x="1046100" y="2845326"/>
            <a:ext cx="3525900" cy="0"/>
          </a:xfrm>
          <a:prstGeom prst="line">
            <a:avLst/>
          </a:prstGeom>
          <a:ln w="28575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9286;p70">
            <a:extLst>
              <a:ext uri="{FF2B5EF4-FFF2-40B4-BE49-F238E27FC236}">
                <a16:creationId xmlns:a16="http://schemas.microsoft.com/office/drawing/2014/main" id="{0E302EAA-EC37-4EA4-99B7-C03CC80E07D6}"/>
              </a:ext>
            </a:extLst>
          </p:cNvPr>
          <p:cNvGrpSpPr/>
          <p:nvPr/>
        </p:nvGrpSpPr>
        <p:grpSpPr>
          <a:xfrm>
            <a:off x="1480155" y="1938693"/>
            <a:ext cx="1682109" cy="1285744"/>
            <a:chOff x="2468465" y="3248854"/>
            <a:chExt cx="397818" cy="304078"/>
          </a:xfrm>
        </p:grpSpPr>
        <p:sp>
          <p:nvSpPr>
            <p:cNvPr id="170" name="Google Shape;9287;p70">
              <a:extLst>
                <a:ext uri="{FF2B5EF4-FFF2-40B4-BE49-F238E27FC236}">
                  <a16:creationId xmlns:a16="http://schemas.microsoft.com/office/drawing/2014/main" id="{5166141C-3844-46C1-9909-BF2CAC41DAF3}"/>
                </a:ext>
              </a:extLst>
            </p:cNvPr>
            <p:cNvSpPr/>
            <p:nvPr/>
          </p:nvSpPr>
          <p:spPr>
            <a:xfrm>
              <a:off x="2488511" y="3248854"/>
              <a:ext cx="182988" cy="99967"/>
            </a:xfrm>
            <a:custGeom>
              <a:avLst/>
              <a:gdLst/>
              <a:ahLst/>
              <a:cxnLst/>
              <a:rect l="l" t="t" r="r" b="b"/>
              <a:pathLst>
                <a:path w="6965" h="3805" extrusionOk="0">
                  <a:moveTo>
                    <a:pt x="4042" y="0"/>
                  </a:moveTo>
                  <a:cubicBezTo>
                    <a:pt x="3341" y="0"/>
                    <a:pt x="2720" y="492"/>
                    <a:pt x="2560" y="1190"/>
                  </a:cubicBezTo>
                  <a:cubicBezTo>
                    <a:pt x="2465" y="1159"/>
                    <a:pt x="2368" y="1144"/>
                    <a:pt x="2272" y="1144"/>
                  </a:cubicBezTo>
                  <a:cubicBezTo>
                    <a:pt x="1976" y="1144"/>
                    <a:pt x="1692" y="1285"/>
                    <a:pt x="1519" y="1537"/>
                  </a:cubicBezTo>
                  <a:cubicBezTo>
                    <a:pt x="1421" y="1511"/>
                    <a:pt x="1324" y="1499"/>
                    <a:pt x="1228" y="1499"/>
                  </a:cubicBezTo>
                  <a:cubicBezTo>
                    <a:pt x="663" y="1499"/>
                    <a:pt x="162" y="1915"/>
                    <a:pt x="90" y="2508"/>
                  </a:cubicBezTo>
                  <a:cubicBezTo>
                    <a:pt x="0" y="3194"/>
                    <a:pt x="534" y="3798"/>
                    <a:pt x="1228" y="3798"/>
                  </a:cubicBezTo>
                  <a:lnTo>
                    <a:pt x="3066" y="3798"/>
                  </a:lnTo>
                  <a:lnTo>
                    <a:pt x="3898" y="3805"/>
                  </a:lnTo>
                  <a:lnTo>
                    <a:pt x="5001" y="3805"/>
                  </a:lnTo>
                  <a:cubicBezTo>
                    <a:pt x="5417" y="3035"/>
                    <a:pt x="6125" y="2473"/>
                    <a:pt x="6964" y="2237"/>
                  </a:cubicBezTo>
                  <a:cubicBezTo>
                    <a:pt x="6782" y="1800"/>
                    <a:pt x="6366" y="1531"/>
                    <a:pt x="5920" y="1531"/>
                  </a:cubicBezTo>
                  <a:cubicBezTo>
                    <a:pt x="5806" y="1531"/>
                    <a:pt x="5691" y="1549"/>
                    <a:pt x="5577" y="1585"/>
                  </a:cubicBezTo>
                  <a:lnTo>
                    <a:pt x="5577" y="1530"/>
                  </a:lnTo>
                  <a:cubicBezTo>
                    <a:pt x="5577" y="753"/>
                    <a:pt x="4994" y="94"/>
                    <a:pt x="4217" y="11"/>
                  </a:cubicBezTo>
                  <a:cubicBezTo>
                    <a:pt x="4159" y="4"/>
                    <a:pt x="4100" y="0"/>
                    <a:pt x="4042" y="0"/>
                  </a:cubicBezTo>
                  <a:close/>
                </a:path>
              </a:pathLst>
            </a:custGeom>
            <a:solidFill>
              <a:srgbClr val="99A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288;p70">
              <a:extLst>
                <a:ext uri="{FF2B5EF4-FFF2-40B4-BE49-F238E27FC236}">
                  <a16:creationId xmlns:a16="http://schemas.microsoft.com/office/drawing/2014/main" id="{D8861544-D0BF-4D35-A369-C2927D1F00D9}"/>
                </a:ext>
              </a:extLst>
            </p:cNvPr>
            <p:cNvSpPr/>
            <p:nvPr/>
          </p:nvSpPr>
          <p:spPr>
            <a:xfrm>
              <a:off x="2468465" y="3303448"/>
              <a:ext cx="397818" cy="211389"/>
            </a:xfrm>
            <a:custGeom>
              <a:avLst/>
              <a:gdLst/>
              <a:ahLst/>
              <a:cxnLst/>
              <a:rect l="l" t="t" r="r" b="b"/>
              <a:pathLst>
                <a:path w="15142" h="8046" extrusionOk="0">
                  <a:moveTo>
                    <a:pt x="8591" y="0"/>
                  </a:moveTo>
                  <a:cubicBezTo>
                    <a:pt x="7169" y="0"/>
                    <a:pt x="5780" y="932"/>
                    <a:pt x="5417" y="2524"/>
                  </a:cubicBezTo>
                  <a:cubicBezTo>
                    <a:pt x="5213" y="2455"/>
                    <a:pt x="5004" y="2422"/>
                    <a:pt x="4797" y="2422"/>
                  </a:cubicBezTo>
                  <a:cubicBezTo>
                    <a:pt x="4175" y="2422"/>
                    <a:pt x="3576" y="2724"/>
                    <a:pt x="3212" y="3260"/>
                  </a:cubicBezTo>
                  <a:cubicBezTo>
                    <a:pt x="3003" y="3205"/>
                    <a:pt x="2795" y="3179"/>
                    <a:pt x="2590" y="3179"/>
                  </a:cubicBezTo>
                  <a:cubicBezTo>
                    <a:pt x="1399" y="3179"/>
                    <a:pt x="340" y="4063"/>
                    <a:pt x="181" y="5306"/>
                  </a:cubicBezTo>
                  <a:cubicBezTo>
                    <a:pt x="0" y="6755"/>
                    <a:pt x="1131" y="8046"/>
                    <a:pt x="2594" y="8046"/>
                  </a:cubicBezTo>
                  <a:lnTo>
                    <a:pt x="5279" y="8046"/>
                  </a:lnTo>
                  <a:cubicBezTo>
                    <a:pt x="5285" y="7191"/>
                    <a:pt x="5987" y="6548"/>
                    <a:pt x="6786" y="6548"/>
                  </a:cubicBezTo>
                  <a:cubicBezTo>
                    <a:pt x="6934" y="6548"/>
                    <a:pt x="7084" y="6570"/>
                    <a:pt x="7235" y="6617"/>
                  </a:cubicBezTo>
                  <a:lnTo>
                    <a:pt x="7235" y="6547"/>
                  </a:lnTo>
                  <a:cubicBezTo>
                    <a:pt x="7235" y="5521"/>
                    <a:pt x="8012" y="4654"/>
                    <a:pt x="9031" y="4543"/>
                  </a:cubicBezTo>
                  <a:cubicBezTo>
                    <a:pt x="9109" y="4534"/>
                    <a:pt x="9187" y="4529"/>
                    <a:pt x="9264" y="4529"/>
                  </a:cubicBezTo>
                  <a:cubicBezTo>
                    <a:pt x="10197" y="4529"/>
                    <a:pt x="11019" y="5174"/>
                    <a:pt x="11237" y="6103"/>
                  </a:cubicBezTo>
                  <a:cubicBezTo>
                    <a:pt x="11365" y="6060"/>
                    <a:pt x="11496" y="6039"/>
                    <a:pt x="11625" y="6039"/>
                  </a:cubicBezTo>
                  <a:cubicBezTo>
                    <a:pt x="12015" y="6039"/>
                    <a:pt x="12390" y="6228"/>
                    <a:pt x="12624" y="6561"/>
                  </a:cubicBezTo>
                  <a:cubicBezTo>
                    <a:pt x="12749" y="6529"/>
                    <a:pt x="12875" y="6514"/>
                    <a:pt x="12999" y="6514"/>
                  </a:cubicBezTo>
                  <a:cubicBezTo>
                    <a:pt x="13526" y="6514"/>
                    <a:pt x="14029" y="6789"/>
                    <a:pt x="14310" y="7255"/>
                  </a:cubicBezTo>
                  <a:cubicBezTo>
                    <a:pt x="15045" y="6450"/>
                    <a:pt x="15142" y="5257"/>
                    <a:pt x="14559" y="4335"/>
                  </a:cubicBezTo>
                  <a:cubicBezTo>
                    <a:pt x="14107" y="3632"/>
                    <a:pt x="13336" y="3228"/>
                    <a:pt x="12536" y="3228"/>
                  </a:cubicBezTo>
                  <a:cubicBezTo>
                    <a:pt x="12292" y="3228"/>
                    <a:pt x="12046" y="3265"/>
                    <a:pt x="11806" y="3343"/>
                  </a:cubicBezTo>
                  <a:lnTo>
                    <a:pt x="11806" y="3232"/>
                  </a:lnTo>
                  <a:cubicBezTo>
                    <a:pt x="11806" y="2712"/>
                    <a:pt x="11681" y="2191"/>
                    <a:pt x="11431" y="1727"/>
                  </a:cubicBezTo>
                  <a:lnTo>
                    <a:pt x="10939" y="1026"/>
                  </a:lnTo>
                  <a:cubicBezTo>
                    <a:pt x="10280" y="324"/>
                    <a:pt x="9430" y="0"/>
                    <a:pt x="8591" y="0"/>
                  </a:cubicBezTo>
                  <a:close/>
                </a:path>
              </a:pathLst>
            </a:custGeom>
            <a:solidFill>
              <a:srgbClr val="D0D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289;p70">
              <a:extLst>
                <a:ext uri="{FF2B5EF4-FFF2-40B4-BE49-F238E27FC236}">
                  <a16:creationId xmlns:a16="http://schemas.microsoft.com/office/drawing/2014/main" id="{A17447B0-3620-47D1-B935-E69AED209C65}"/>
                </a:ext>
              </a:extLst>
            </p:cNvPr>
            <p:cNvSpPr/>
            <p:nvPr/>
          </p:nvSpPr>
          <p:spPr>
            <a:xfrm>
              <a:off x="2473930" y="3387073"/>
              <a:ext cx="138141" cy="127763"/>
            </a:xfrm>
            <a:custGeom>
              <a:avLst/>
              <a:gdLst/>
              <a:ahLst/>
              <a:cxnLst/>
              <a:rect l="l" t="t" r="r" b="b"/>
              <a:pathLst>
                <a:path w="5258" h="4863" extrusionOk="0">
                  <a:moveTo>
                    <a:pt x="2386" y="0"/>
                  </a:moveTo>
                  <a:cubicBezTo>
                    <a:pt x="1062" y="21"/>
                    <a:pt x="0" y="1103"/>
                    <a:pt x="0" y="2428"/>
                  </a:cubicBezTo>
                  <a:cubicBezTo>
                    <a:pt x="0" y="3753"/>
                    <a:pt x="1062" y="4835"/>
                    <a:pt x="2386" y="4863"/>
                  </a:cubicBezTo>
                  <a:lnTo>
                    <a:pt x="5071" y="4863"/>
                  </a:lnTo>
                  <a:cubicBezTo>
                    <a:pt x="5071" y="4613"/>
                    <a:pt x="5133" y="4370"/>
                    <a:pt x="5258" y="4148"/>
                  </a:cubicBezTo>
                  <a:cubicBezTo>
                    <a:pt x="3905" y="3115"/>
                    <a:pt x="2948" y="1651"/>
                    <a:pt x="2539" y="0"/>
                  </a:cubicBezTo>
                  <a:close/>
                </a:path>
              </a:pathLst>
            </a:custGeom>
            <a:solidFill>
              <a:srgbClr val="C2C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290;p70">
              <a:extLst>
                <a:ext uri="{FF2B5EF4-FFF2-40B4-BE49-F238E27FC236}">
                  <a16:creationId xmlns:a16="http://schemas.microsoft.com/office/drawing/2014/main" id="{D1B1B112-8701-4B89-A7D0-B0B7D9FAD5D8}"/>
                </a:ext>
              </a:extLst>
            </p:cNvPr>
            <p:cNvSpPr/>
            <p:nvPr/>
          </p:nvSpPr>
          <p:spPr>
            <a:xfrm>
              <a:off x="2488327" y="3279382"/>
              <a:ext cx="55409" cy="69438"/>
            </a:xfrm>
            <a:custGeom>
              <a:avLst/>
              <a:gdLst/>
              <a:ahLst/>
              <a:cxnLst/>
              <a:rect l="l" t="t" r="r" b="b"/>
              <a:pathLst>
                <a:path w="2109" h="2643" extrusionOk="0">
                  <a:moveTo>
                    <a:pt x="2109" y="0"/>
                  </a:moveTo>
                  <a:lnTo>
                    <a:pt x="2109" y="0"/>
                  </a:lnTo>
                  <a:cubicBezTo>
                    <a:pt x="1866" y="42"/>
                    <a:pt x="1658" y="180"/>
                    <a:pt x="1519" y="382"/>
                  </a:cubicBezTo>
                  <a:cubicBezTo>
                    <a:pt x="1421" y="356"/>
                    <a:pt x="1324" y="344"/>
                    <a:pt x="1228" y="344"/>
                  </a:cubicBezTo>
                  <a:cubicBezTo>
                    <a:pt x="665" y="344"/>
                    <a:pt x="168" y="759"/>
                    <a:pt x="90" y="1346"/>
                  </a:cubicBezTo>
                  <a:cubicBezTo>
                    <a:pt x="0" y="2032"/>
                    <a:pt x="534" y="2643"/>
                    <a:pt x="1228" y="2643"/>
                  </a:cubicBezTo>
                  <a:lnTo>
                    <a:pt x="1769" y="2643"/>
                  </a:lnTo>
                  <a:cubicBezTo>
                    <a:pt x="1762" y="2518"/>
                    <a:pt x="1762" y="2393"/>
                    <a:pt x="1762" y="2268"/>
                  </a:cubicBezTo>
                  <a:cubicBezTo>
                    <a:pt x="1755" y="1498"/>
                    <a:pt x="1873" y="735"/>
                    <a:pt x="2109" y="0"/>
                  </a:cubicBezTo>
                  <a:close/>
                </a:path>
              </a:pathLst>
            </a:custGeom>
            <a:solidFill>
              <a:srgbClr val="788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291;p70">
              <a:extLst>
                <a:ext uri="{FF2B5EF4-FFF2-40B4-BE49-F238E27FC236}">
                  <a16:creationId xmlns:a16="http://schemas.microsoft.com/office/drawing/2014/main" id="{3212B7F8-2DE0-432D-BC78-9110D29FD89B}"/>
                </a:ext>
              </a:extLst>
            </p:cNvPr>
            <p:cNvSpPr/>
            <p:nvPr/>
          </p:nvSpPr>
          <p:spPr>
            <a:xfrm>
              <a:off x="2603663" y="3420807"/>
              <a:ext cx="246226" cy="132124"/>
            </a:xfrm>
            <a:custGeom>
              <a:avLst/>
              <a:gdLst/>
              <a:ahLst/>
              <a:cxnLst/>
              <a:rect l="l" t="t" r="r" b="b"/>
              <a:pathLst>
                <a:path w="9372" h="5029" extrusionOk="0">
                  <a:moveTo>
                    <a:pt x="4117" y="0"/>
                  </a:moveTo>
                  <a:cubicBezTo>
                    <a:pt x="4040" y="0"/>
                    <a:pt x="3963" y="4"/>
                    <a:pt x="3885" y="13"/>
                  </a:cubicBezTo>
                  <a:cubicBezTo>
                    <a:pt x="2859" y="124"/>
                    <a:pt x="2089" y="991"/>
                    <a:pt x="2082" y="2018"/>
                  </a:cubicBezTo>
                  <a:lnTo>
                    <a:pt x="2082" y="2087"/>
                  </a:lnTo>
                  <a:cubicBezTo>
                    <a:pt x="1931" y="2040"/>
                    <a:pt x="1778" y="2017"/>
                    <a:pt x="1629" y="2017"/>
                  </a:cubicBezTo>
                  <a:cubicBezTo>
                    <a:pt x="910" y="2017"/>
                    <a:pt x="261" y="2541"/>
                    <a:pt x="147" y="3294"/>
                  </a:cubicBezTo>
                  <a:cubicBezTo>
                    <a:pt x="1" y="4210"/>
                    <a:pt x="708" y="5028"/>
                    <a:pt x="1631" y="5028"/>
                  </a:cubicBezTo>
                  <a:lnTo>
                    <a:pt x="7853" y="5028"/>
                  </a:lnTo>
                  <a:cubicBezTo>
                    <a:pt x="8692" y="5028"/>
                    <a:pt x="9372" y="4349"/>
                    <a:pt x="9372" y="3509"/>
                  </a:cubicBezTo>
                  <a:cubicBezTo>
                    <a:pt x="9372" y="2663"/>
                    <a:pt x="8692" y="1983"/>
                    <a:pt x="7853" y="1983"/>
                  </a:cubicBezTo>
                  <a:cubicBezTo>
                    <a:pt x="7728" y="1983"/>
                    <a:pt x="7596" y="1997"/>
                    <a:pt x="7471" y="2032"/>
                  </a:cubicBezTo>
                  <a:cubicBezTo>
                    <a:pt x="7240" y="1696"/>
                    <a:pt x="6859" y="1507"/>
                    <a:pt x="6464" y="1507"/>
                  </a:cubicBezTo>
                  <a:cubicBezTo>
                    <a:pt x="6337" y="1507"/>
                    <a:pt x="6209" y="1527"/>
                    <a:pt x="6084" y="1567"/>
                  </a:cubicBezTo>
                  <a:cubicBezTo>
                    <a:pt x="5873" y="644"/>
                    <a:pt x="5046" y="0"/>
                    <a:pt x="4117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292;p70">
              <a:extLst>
                <a:ext uri="{FF2B5EF4-FFF2-40B4-BE49-F238E27FC236}">
                  <a16:creationId xmlns:a16="http://schemas.microsoft.com/office/drawing/2014/main" id="{BFB40C7D-D358-4109-908D-1FB9C16EAB81}"/>
                </a:ext>
              </a:extLst>
            </p:cNvPr>
            <p:cNvSpPr/>
            <p:nvPr/>
          </p:nvSpPr>
          <p:spPr>
            <a:xfrm>
              <a:off x="2603847" y="3422594"/>
              <a:ext cx="143264" cy="130338"/>
            </a:xfrm>
            <a:custGeom>
              <a:avLst/>
              <a:gdLst/>
              <a:ahLst/>
              <a:cxnLst/>
              <a:rect l="l" t="t" r="r" b="b"/>
              <a:pathLst>
                <a:path w="5453" h="4961" extrusionOk="0">
                  <a:moveTo>
                    <a:pt x="3559" y="1"/>
                  </a:moveTo>
                  <a:lnTo>
                    <a:pt x="3559" y="1"/>
                  </a:lnTo>
                  <a:cubicBezTo>
                    <a:pt x="2685" y="244"/>
                    <a:pt x="2082" y="1041"/>
                    <a:pt x="2082" y="1950"/>
                  </a:cubicBezTo>
                  <a:lnTo>
                    <a:pt x="2082" y="2019"/>
                  </a:lnTo>
                  <a:cubicBezTo>
                    <a:pt x="1931" y="1972"/>
                    <a:pt x="1778" y="1949"/>
                    <a:pt x="1629" y="1949"/>
                  </a:cubicBezTo>
                  <a:cubicBezTo>
                    <a:pt x="907" y="1949"/>
                    <a:pt x="254" y="2473"/>
                    <a:pt x="140" y="3226"/>
                  </a:cubicBezTo>
                  <a:cubicBezTo>
                    <a:pt x="1" y="4142"/>
                    <a:pt x="708" y="4960"/>
                    <a:pt x="1631" y="4960"/>
                  </a:cubicBezTo>
                  <a:lnTo>
                    <a:pt x="5453" y="4960"/>
                  </a:lnTo>
                  <a:cubicBezTo>
                    <a:pt x="4107" y="4350"/>
                    <a:pt x="3233" y="3011"/>
                    <a:pt x="3240" y="1527"/>
                  </a:cubicBezTo>
                  <a:cubicBezTo>
                    <a:pt x="3233" y="1000"/>
                    <a:pt x="3344" y="479"/>
                    <a:pt x="3559" y="1"/>
                  </a:cubicBezTo>
                  <a:close/>
                </a:path>
              </a:pathLst>
            </a:custGeom>
            <a:solidFill>
              <a:srgbClr val="DBD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974;p70">
            <a:extLst>
              <a:ext uri="{FF2B5EF4-FFF2-40B4-BE49-F238E27FC236}">
                <a16:creationId xmlns:a16="http://schemas.microsoft.com/office/drawing/2014/main" id="{112E3E55-9F3A-4593-8667-FF61F7452B01}"/>
              </a:ext>
            </a:extLst>
          </p:cNvPr>
          <p:cNvGrpSpPr/>
          <p:nvPr/>
        </p:nvGrpSpPr>
        <p:grpSpPr>
          <a:xfrm>
            <a:off x="6318890" y="1837646"/>
            <a:ext cx="1682109" cy="1677429"/>
            <a:chOff x="1414990" y="2289671"/>
            <a:chExt cx="387073" cy="385996"/>
          </a:xfrm>
        </p:grpSpPr>
        <p:sp>
          <p:nvSpPr>
            <p:cNvPr id="177" name="Google Shape;8975;p70">
              <a:extLst>
                <a:ext uri="{FF2B5EF4-FFF2-40B4-BE49-F238E27FC236}">
                  <a16:creationId xmlns:a16="http://schemas.microsoft.com/office/drawing/2014/main" id="{88824066-BB32-445D-9C1D-1F630C761DAE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976;p70">
              <a:extLst>
                <a:ext uri="{FF2B5EF4-FFF2-40B4-BE49-F238E27FC236}">
                  <a16:creationId xmlns:a16="http://schemas.microsoft.com/office/drawing/2014/main" id="{18C221BE-AB66-468F-AE35-EEBEFA920D9F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977;p70">
              <a:extLst>
                <a:ext uri="{FF2B5EF4-FFF2-40B4-BE49-F238E27FC236}">
                  <a16:creationId xmlns:a16="http://schemas.microsoft.com/office/drawing/2014/main" id="{2187E31D-82D8-4ED1-94A9-3F36CA93D442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978;p70">
              <a:extLst>
                <a:ext uri="{FF2B5EF4-FFF2-40B4-BE49-F238E27FC236}">
                  <a16:creationId xmlns:a16="http://schemas.microsoft.com/office/drawing/2014/main" id="{27E5C1FB-CF17-434D-B1D1-1D7413749CB8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979;p70">
              <a:extLst>
                <a:ext uri="{FF2B5EF4-FFF2-40B4-BE49-F238E27FC236}">
                  <a16:creationId xmlns:a16="http://schemas.microsoft.com/office/drawing/2014/main" id="{7F8D78B2-0D77-4D3F-BDE9-4843F48A9979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980;p70">
              <a:extLst>
                <a:ext uri="{FF2B5EF4-FFF2-40B4-BE49-F238E27FC236}">
                  <a16:creationId xmlns:a16="http://schemas.microsoft.com/office/drawing/2014/main" id="{7F6AAE44-D61C-496C-9A64-96778B4DD442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981;p70">
              <a:extLst>
                <a:ext uri="{FF2B5EF4-FFF2-40B4-BE49-F238E27FC236}">
                  <a16:creationId xmlns:a16="http://schemas.microsoft.com/office/drawing/2014/main" id="{68E84496-302A-46C3-8A5C-16EC84277B07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982;p70">
              <a:extLst>
                <a:ext uri="{FF2B5EF4-FFF2-40B4-BE49-F238E27FC236}">
                  <a16:creationId xmlns:a16="http://schemas.microsoft.com/office/drawing/2014/main" id="{990B3895-6DA9-4F9C-8061-B18F3736F1A0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983;p70">
              <a:extLst>
                <a:ext uri="{FF2B5EF4-FFF2-40B4-BE49-F238E27FC236}">
                  <a16:creationId xmlns:a16="http://schemas.microsoft.com/office/drawing/2014/main" id="{CA1DE1E4-E4AB-4F2E-90F4-90B2BB0B320E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984;p70">
              <a:extLst>
                <a:ext uri="{FF2B5EF4-FFF2-40B4-BE49-F238E27FC236}">
                  <a16:creationId xmlns:a16="http://schemas.microsoft.com/office/drawing/2014/main" id="{E501D696-3698-46B9-BD8E-D6A5CB273641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985;p70">
              <a:extLst>
                <a:ext uri="{FF2B5EF4-FFF2-40B4-BE49-F238E27FC236}">
                  <a16:creationId xmlns:a16="http://schemas.microsoft.com/office/drawing/2014/main" id="{C8B7B3CA-BEB7-4598-8605-BDE874146744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986;p70">
              <a:extLst>
                <a:ext uri="{FF2B5EF4-FFF2-40B4-BE49-F238E27FC236}">
                  <a16:creationId xmlns:a16="http://schemas.microsoft.com/office/drawing/2014/main" id="{002210FE-8A9A-4E35-877B-93EE52536B6B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987;p70">
              <a:extLst>
                <a:ext uri="{FF2B5EF4-FFF2-40B4-BE49-F238E27FC236}">
                  <a16:creationId xmlns:a16="http://schemas.microsoft.com/office/drawing/2014/main" id="{DA51E920-FF8E-4559-9CC7-1BEF7D6157F5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988;p70">
              <a:extLst>
                <a:ext uri="{FF2B5EF4-FFF2-40B4-BE49-F238E27FC236}">
                  <a16:creationId xmlns:a16="http://schemas.microsoft.com/office/drawing/2014/main" id="{5D6890D1-4A13-4DDE-97F9-0F84FDDBDF6E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989;p70">
              <a:extLst>
                <a:ext uri="{FF2B5EF4-FFF2-40B4-BE49-F238E27FC236}">
                  <a16:creationId xmlns:a16="http://schemas.microsoft.com/office/drawing/2014/main" id="{0C76CE8F-DB54-459E-AD14-14A76EED75C1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990;p70">
              <a:extLst>
                <a:ext uri="{FF2B5EF4-FFF2-40B4-BE49-F238E27FC236}">
                  <a16:creationId xmlns:a16="http://schemas.microsoft.com/office/drawing/2014/main" id="{4B6567B3-68B7-43E4-BE3A-790D8552EB6E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991;p70">
              <a:extLst>
                <a:ext uri="{FF2B5EF4-FFF2-40B4-BE49-F238E27FC236}">
                  <a16:creationId xmlns:a16="http://schemas.microsoft.com/office/drawing/2014/main" id="{13D4ECFF-78EA-4EB1-B067-841D3B2146BA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992;p70">
              <a:extLst>
                <a:ext uri="{FF2B5EF4-FFF2-40B4-BE49-F238E27FC236}">
                  <a16:creationId xmlns:a16="http://schemas.microsoft.com/office/drawing/2014/main" id="{CA13222A-9D6E-480B-AF59-0BCF13E98143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9001;p70">
            <a:extLst>
              <a:ext uri="{FF2B5EF4-FFF2-40B4-BE49-F238E27FC236}">
                <a16:creationId xmlns:a16="http://schemas.microsoft.com/office/drawing/2014/main" id="{33A05586-3AAA-4B86-B42C-E7A0CEE27B4C}"/>
              </a:ext>
            </a:extLst>
          </p:cNvPr>
          <p:cNvGrpSpPr/>
          <p:nvPr/>
        </p:nvGrpSpPr>
        <p:grpSpPr>
          <a:xfrm>
            <a:off x="6097167" y="2399441"/>
            <a:ext cx="525585" cy="932221"/>
            <a:chOff x="2593102" y="2288778"/>
            <a:chExt cx="204663" cy="363007"/>
          </a:xfrm>
        </p:grpSpPr>
        <p:sp>
          <p:nvSpPr>
            <p:cNvPr id="196" name="Google Shape;9002;p70">
              <a:extLst>
                <a:ext uri="{FF2B5EF4-FFF2-40B4-BE49-F238E27FC236}">
                  <a16:creationId xmlns:a16="http://schemas.microsoft.com/office/drawing/2014/main" id="{357705FB-8EF7-4291-8D9D-A3FA713302DE}"/>
                </a:ext>
              </a:extLst>
            </p:cNvPr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003;p70">
              <a:extLst>
                <a:ext uri="{FF2B5EF4-FFF2-40B4-BE49-F238E27FC236}">
                  <a16:creationId xmlns:a16="http://schemas.microsoft.com/office/drawing/2014/main" id="{2ADDBEEA-8B80-4998-89EA-8A3491668C6C}"/>
                </a:ext>
              </a:extLst>
            </p:cNvPr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004;p70">
              <a:extLst>
                <a:ext uri="{FF2B5EF4-FFF2-40B4-BE49-F238E27FC236}">
                  <a16:creationId xmlns:a16="http://schemas.microsoft.com/office/drawing/2014/main" id="{C99D9246-58CA-4506-9017-3868272842A4}"/>
                </a:ext>
              </a:extLst>
            </p:cNvPr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005;p70">
              <a:extLst>
                <a:ext uri="{FF2B5EF4-FFF2-40B4-BE49-F238E27FC236}">
                  <a16:creationId xmlns:a16="http://schemas.microsoft.com/office/drawing/2014/main" id="{CDC386EE-7434-4158-B749-D0D19CDEFE94}"/>
                </a:ext>
              </a:extLst>
            </p:cNvPr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9006;p70">
              <a:extLst>
                <a:ext uri="{FF2B5EF4-FFF2-40B4-BE49-F238E27FC236}">
                  <a16:creationId xmlns:a16="http://schemas.microsoft.com/office/drawing/2014/main" id="{A9337BC9-4F4F-47DB-8A13-F2DF594448B8}"/>
                </a:ext>
              </a:extLst>
            </p:cNvPr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007;p70">
              <a:extLst>
                <a:ext uri="{FF2B5EF4-FFF2-40B4-BE49-F238E27FC236}">
                  <a16:creationId xmlns:a16="http://schemas.microsoft.com/office/drawing/2014/main" id="{6B116135-9394-4B09-BD49-FCFEFB1A8A60}"/>
                </a:ext>
              </a:extLst>
            </p:cNvPr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008;p70">
              <a:extLst>
                <a:ext uri="{FF2B5EF4-FFF2-40B4-BE49-F238E27FC236}">
                  <a16:creationId xmlns:a16="http://schemas.microsoft.com/office/drawing/2014/main" id="{C75EA0FE-C44E-47B0-8BE2-D277B087AD63}"/>
                </a:ext>
              </a:extLst>
            </p:cNvPr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009;p70">
              <a:extLst>
                <a:ext uri="{FF2B5EF4-FFF2-40B4-BE49-F238E27FC236}">
                  <a16:creationId xmlns:a16="http://schemas.microsoft.com/office/drawing/2014/main" id="{6E4B6BAA-C2CD-4C39-996C-FC584891DA20}"/>
                </a:ext>
              </a:extLst>
            </p:cNvPr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010;p70">
              <a:extLst>
                <a:ext uri="{FF2B5EF4-FFF2-40B4-BE49-F238E27FC236}">
                  <a16:creationId xmlns:a16="http://schemas.microsoft.com/office/drawing/2014/main" id="{D0221349-186E-496D-BCEE-EBAA840F5BD9}"/>
                </a:ext>
              </a:extLst>
            </p:cNvPr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836EA13-8F9B-4138-B07C-0685D2F32977}"/>
              </a:ext>
            </a:extLst>
          </p:cNvPr>
          <p:cNvSpPr/>
          <p:nvPr/>
        </p:nvSpPr>
        <p:spPr>
          <a:xfrm>
            <a:off x="4022881" y="1604359"/>
            <a:ext cx="1232166" cy="334334"/>
          </a:xfrm>
          <a:prstGeom prst="rect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9A08160-501E-4070-AEAD-10EAA160B8B8}"/>
              </a:ext>
            </a:extLst>
          </p:cNvPr>
          <p:cNvSpPr/>
          <p:nvPr/>
        </p:nvSpPr>
        <p:spPr>
          <a:xfrm>
            <a:off x="4013632" y="2243178"/>
            <a:ext cx="1232166" cy="33433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7A77D6F-164C-4892-8291-1148B4D78451}"/>
              </a:ext>
            </a:extLst>
          </p:cNvPr>
          <p:cNvSpPr/>
          <p:nvPr/>
        </p:nvSpPr>
        <p:spPr>
          <a:xfrm>
            <a:off x="4016712" y="2811664"/>
            <a:ext cx="1232166" cy="33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B7D99EA-BC18-44E0-849F-1FD012C8B90E}"/>
              </a:ext>
            </a:extLst>
          </p:cNvPr>
          <p:cNvSpPr/>
          <p:nvPr/>
        </p:nvSpPr>
        <p:spPr>
          <a:xfrm>
            <a:off x="4022881" y="3450483"/>
            <a:ext cx="1232166" cy="3343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8" name="Google Shape;512;p33">
            <a:extLst>
              <a:ext uri="{FF2B5EF4-FFF2-40B4-BE49-F238E27FC236}">
                <a16:creationId xmlns:a16="http://schemas.microsoft.com/office/drawing/2014/main" id="{ACB755CC-AE01-4FC8-88C3-0C9C2A0B5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9926" y="1494305"/>
            <a:ext cx="1478076" cy="587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GET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09" name="Google Shape;512;p33">
            <a:extLst>
              <a:ext uri="{FF2B5EF4-FFF2-40B4-BE49-F238E27FC236}">
                <a16:creationId xmlns:a16="http://schemas.microsoft.com/office/drawing/2014/main" id="{CEB410C2-65A3-4DF1-AB68-5CC54CAA0268}"/>
              </a:ext>
            </a:extLst>
          </p:cNvPr>
          <p:cNvSpPr txBox="1">
            <a:spLocks/>
          </p:cNvSpPr>
          <p:nvPr/>
        </p:nvSpPr>
        <p:spPr>
          <a:xfrm>
            <a:off x="3900525" y="2116720"/>
            <a:ext cx="1478076" cy="58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211" name="Google Shape;512;p33">
            <a:extLst>
              <a:ext uri="{FF2B5EF4-FFF2-40B4-BE49-F238E27FC236}">
                <a16:creationId xmlns:a16="http://schemas.microsoft.com/office/drawing/2014/main" id="{A05F2C7A-9D30-4536-AD52-0DE5FE7CFB70}"/>
              </a:ext>
            </a:extLst>
          </p:cNvPr>
          <p:cNvSpPr txBox="1">
            <a:spLocks/>
          </p:cNvSpPr>
          <p:nvPr/>
        </p:nvSpPr>
        <p:spPr>
          <a:xfrm>
            <a:off x="3899926" y="3334796"/>
            <a:ext cx="1478076" cy="58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26F25A2C-A40A-4B7A-A2F9-228735F6A45C}"/>
              </a:ext>
            </a:extLst>
          </p:cNvPr>
          <p:cNvSpPr/>
          <p:nvPr/>
        </p:nvSpPr>
        <p:spPr>
          <a:xfrm>
            <a:off x="5457471" y="2695231"/>
            <a:ext cx="451086" cy="22343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15690ADF-A267-4FB6-8531-18884E942E8A}"/>
              </a:ext>
            </a:extLst>
          </p:cNvPr>
          <p:cNvSpPr/>
          <p:nvPr/>
        </p:nvSpPr>
        <p:spPr>
          <a:xfrm rot="10800000">
            <a:off x="3324728" y="2706443"/>
            <a:ext cx="451086" cy="22343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3" name="Google Shape;512;p33">
            <a:extLst>
              <a:ext uri="{FF2B5EF4-FFF2-40B4-BE49-F238E27FC236}">
                <a16:creationId xmlns:a16="http://schemas.microsoft.com/office/drawing/2014/main" id="{ABB02F89-4B65-492E-9764-ED4E676E0F7C}"/>
              </a:ext>
            </a:extLst>
          </p:cNvPr>
          <p:cNvSpPr txBox="1">
            <a:spLocks/>
          </p:cNvSpPr>
          <p:nvPr/>
        </p:nvSpPr>
        <p:spPr>
          <a:xfrm>
            <a:off x="1032303" y="500324"/>
            <a:ext cx="7079393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WAYS OF WORKING</a:t>
            </a:r>
          </a:p>
        </p:txBody>
      </p:sp>
      <p:sp>
        <p:nvSpPr>
          <p:cNvPr id="214" name="Google Shape;512;p33">
            <a:extLst>
              <a:ext uri="{FF2B5EF4-FFF2-40B4-BE49-F238E27FC236}">
                <a16:creationId xmlns:a16="http://schemas.microsoft.com/office/drawing/2014/main" id="{A98D16C8-DC8E-4C17-9760-44FBD5BE6A85}"/>
              </a:ext>
            </a:extLst>
          </p:cNvPr>
          <p:cNvSpPr txBox="1">
            <a:spLocks/>
          </p:cNvSpPr>
          <p:nvPr/>
        </p:nvSpPr>
        <p:spPr>
          <a:xfrm>
            <a:off x="3883859" y="2697309"/>
            <a:ext cx="1478076" cy="58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207147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CE1972-9649-4F46-9D48-98C1FCAE3902}"/>
              </a:ext>
            </a:extLst>
          </p:cNvPr>
          <p:cNvSpPr/>
          <p:nvPr/>
        </p:nvSpPr>
        <p:spPr>
          <a:xfrm>
            <a:off x="0" y="0"/>
            <a:ext cx="9144000" cy="5247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oogle Shape;14852;p73">
            <a:extLst>
              <a:ext uri="{FF2B5EF4-FFF2-40B4-BE49-F238E27FC236}">
                <a16:creationId xmlns:a16="http://schemas.microsoft.com/office/drawing/2014/main" id="{62B25B51-9974-48F3-9A11-1EDC041B0E80}"/>
              </a:ext>
            </a:extLst>
          </p:cNvPr>
          <p:cNvGrpSpPr/>
          <p:nvPr/>
        </p:nvGrpSpPr>
        <p:grpSpPr>
          <a:xfrm>
            <a:off x="725245" y="1525306"/>
            <a:ext cx="1226435" cy="1595932"/>
            <a:chOff x="4902701" y="2879989"/>
            <a:chExt cx="272560" cy="354676"/>
          </a:xfrm>
        </p:grpSpPr>
        <p:sp>
          <p:nvSpPr>
            <p:cNvPr id="27" name="Google Shape;14853;p73">
              <a:extLst>
                <a:ext uri="{FF2B5EF4-FFF2-40B4-BE49-F238E27FC236}">
                  <a16:creationId xmlns:a16="http://schemas.microsoft.com/office/drawing/2014/main" id="{F52C0047-0183-477F-A505-840682DDB26A}"/>
                </a:ext>
              </a:extLst>
            </p:cNvPr>
            <p:cNvSpPr/>
            <p:nvPr/>
          </p:nvSpPr>
          <p:spPr>
            <a:xfrm>
              <a:off x="4902701" y="3081273"/>
              <a:ext cx="272560" cy="153392"/>
            </a:xfrm>
            <a:custGeom>
              <a:avLst/>
              <a:gdLst/>
              <a:ahLst/>
              <a:cxnLst/>
              <a:rect l="l" t="t" r="r" b="b"/>
              <a:pathLst>
                <a:path w="10409" h="5858" extrusionOk="0">
                  <a:moveTo>
                    <a:pt x="3673" y="0"/>
                  </a:moveTo>
                  <a:lnTo>
                    <a:pt x="3673" y="1040"/>
                  </a:lnTo>
                  <a:cubicBezTo>
                    <a:pt x="3673" y="1326"/>
                    <a:pt x="3482" y="1574"/>
                    <a:pt x="3206" y="1660"/>
                  </a:cubicBezTo>
                  <a:lnTo>
                    <a:pt x="935" y="2328"/>
                  </a:lnTo>
                  <a:cubicBezTo>
                    <a:pt x="372" y="2490"/>
                    <a:pt x="0" y="2996"/>
                    <a:pt x="0" y="3577"/>
                  </a:cubicBezTo>
                  <a:lnTo>
                    <a:pt x="0" y="5209"/>
                  </a:lnTo>
                  <a:cubicBezTo>
                    <a:pt x="0" y="5571"/>
                    <a:pt x="286" y="5858"/>
                    <a:pt x="649" y="5858"/>
                  </a:cubicBezTo>
                  <a:lnTo>
                    <a:pt x="9760" y="5858"/>
                  </a:lnTo>
                  <a:cubicBezTo>
                    <a:pt x="10113" y="5858"/>
                    <a:pt x="10408" y="5571"/>
                    <a:pt x="10408" y="5209"/>
                  </a:cubicBezTo>
                  <a:lnTo>
                    <a:pt x="10408" y="3577"/>
                  </a:lnTo>
                  <a:cubicBezTo>
                    <a:pt x="10408" y="2996"/>
                    <a:pt x="10027" y="2490"/>
                    <a:pt x="9464" y="2328"/>
                  </a:cubicBezTo>
                  <a:lnTo>
                    <a:pt x="7184" y="1660"/>
                  </a:lnTo>
                  <a:cubicBezTo>
                    <a:pt x="6907" y="1574"/>
                    <a:pt x="6716" y="1317"/>
                    <a:pt x="6716" y="1030"/>
                  </a:cubicBezTo>
                  <a:lnTo>
                    <a:pt x="6716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854;p73">
              <a:extLst>
                <a:ext uri="{FF2B5EF4-FFF2-40B4-BE49-F238E27FC236}">
                  <a16:creationId xmlns:a16="http://schemas.microsoft.com/office/drawing/2014/main" id="{143EC41E-7BF9-45F4-8185-D038886BD600}"/>
                </a:ext>
              </a:extLst>
            </p:cNvPr>
            <p:cNvSpPr/>
            <p:nvPr/>
          </p:nvSpPr>
          <p:spPr>
            <a:xfrm>
              <a:off x="4902701" y="3123483"/>
              <a:ext cx="272560" cy="111182"/>
            </a:xfrm>
            <a:custGeom>
              <a:avLst/>
              <a:gdLst/>
              <a:ahLst/>
              <a:cxnLst/>
              <a:rect l="l" t="t" r="r" b="b"/>
              <a:pathLst>
                <a:path w="10409" h="4246" extrusionOk="0">
                  <a:moveTo>
                    <a:pt x="3320" y="0"/>
                  </a:moveTo>
                  <a:cubicBezTo>
                    <a:pt x="3282" y="19"/>
                    <a:pt x="3244" y="29"/>
                    <a:pt x="3206" y="48"/>
                  </a:cubicBezTo>
                  <a:lnTo>
                    <a:pt x="935" y="716"/>
                  </a:lnTo>
                  <a:cubicBezTo>
                    <a:pt x="372" y="878"/>
                    <a:pt x="0" y="1384"/>
                    <a:pt x="0" y="1965"/>
                  </a:cubicBezTo>
                  <a:lnTo>
                    <a:pt x="0" y="3597"/>
                  </a:lnTo>
                  <a:cubicBezTo>
                    <a:pt x="0" y="3959"/>
                    <a:pt x="286" y="4246"/>
                    <a:pt x="649" y="4246"/>
                  </a:cubicBezTo>
                  <a:lnTo>
                    <a:pt x="9760" y="4246"/>
                  </a:lnTo>
                  <a:cubicBezTo>
                    <a:pt x="10113" y="4246"/>
                    <a:pt x="10408" y="3959"/>
                    <a:pt x="10408" y="3597"/>
                  </a:cubicBezTo>
                  <a:lnTo>
                    <a:pt x="10408" y="1965"/>
                  </a:lnTo>
                  <a:cubicBezTo>
                    <a:pt x="10408" y="1384"/>
                    <a:pt x="10027" y="878"/>
                    <a:pt x="9464" y="716"/>
                  </a:cubicBezTo>
                  <a:lnTo>
                    <a:pt x="7184" y="48"/>
                  </a:lnTo>
                  <a:cubicBezTo>
                    <a:pt x="7146" y="29"/>
                    <a:pt x="7107" y="19"/>
                    <a:pt x="7069" y="0"/>
                  </a:cubicBezTo>
                  <a:lnTo>
                    <a:pt x="5200" y="34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855;p73">
              <a:extLst>
                <a:ext uri="{FF2B5EF4-FFF2-40B4-BE49-F238E27FC236}">
                  <a16:creationId xmlns:a16="http://schemas.microsoft.com/office/drawing/2014/main" id="{4AA6D2F3-CA95-428B-873A-9BE05379CB25}"/>
                </a:ext>
              </a:extLst>
            </p:cNvPr>
            <p:cNvSpPr/>
            <p:nvPr/>
          </p:nvSpPr>
          <p:spPr>
            <a:xfrm>
              <a:off x="4966644" y="3123483"/>
              <a:ext cx="143913" cy="43781"/>
            </a:xfrm>
            <a:custGeom>
              <a:avLst/>
              <a:gdLst/>
              <a:ahLst/>
              <a:cxnLst/>
              <a:rect l="l" t="t" r="r" b="b"/>
              <a:pathLst>
                <a:path w="5496" h="1672" extrusionOk="0">
                  <a:moveTo>
                    <a:pt x="878" y="0"/>
                  </a:moveTo>
                  <a:cubicBezTo>
                    <a:pt x="840" y="19"/>
                    <a:pt x="802" y="29"/>
                    <a:pt x="764" y="48"/>
                  </a:cubicBezTo>
                  <a:lnTo>
                    <a:pt x="0" y="267"/>
                  </a:lnTo>
                  <a:cubicBezTo>
                    <a:pt x="39" y="372"/>
                    <a:pt x="105" y="468"/>
                    <a:pt x="191" y="544"/>
                  </a:cubicBezTo>
                  <a:lnTo>
                    <a:pt x="1260" y="1460"/>
                  </a:lnTo>
                  <a:cubicBezTo>
                    <a:pt x="1423" y="1602"/>
                    <a:pt x="1624" y="1671"/>
                    <a:pt x="1823" y="1671"/>
                  </a:cubicBezTo>
                  <a:cubicBezTo>
                    <a:pt x="2077" y="1671"/>
                    <a:pt x="2329" y="1559"/>
                    <a:pt x="2500" y="1345"/>
                  </a:cubicBezTo>
                  <a:lnTo>
                    <a:pt x="2748" y="1031"/>
                  </a:lnTo>
                  <a:lnTo>
                    <a:pt x="2996" y="1345"/>
                  </a:lnTo>
                  <a:cubicBezTo>
                    <a:pt x="3167" y="1559"/>
                    <a:pt x="3419" y="1671"/>
                    <a:pt x="3675" y="1671"/>
                  </a:cubicBezTo>
                  <a:cubicBezTo>
                    <a:pt x="3875" y="1671"/>
                    <a:pt x="4078" y="1602"/>
                    <a:pt x="4246" y="1460"/>
                  </a:cubicBezTo>
                  <a:lnTo>
                    <a:pt x="5314" y="544"/>
                  </a:lnTo>
                  <a:cubicBezTo>
                    <a:pt x="5400" y="468"/>
                    <a:pt x="5457" y="372"/>
                    <a:pt x="5495" y="267"/>
                  </a:cubicBezTo>
                  <a:lnTo>
                    <a:pt x="4732" y="48"/>
                  </a:lnTo>
                  <a:cubicBezTo>
                    <a:pt x="4694" y="29"/>
                    <a:pt x="4656" y="19"/>
                    <a:pt x="4627" y="0"/>
                  </a:cubicBezTo>
                  <a:lnTo>
                    <a:pt x="2748" y="344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856;p73">
              <a:extLst>
                <a:ext uri="{FF2B5EF4-FFF2-40B4-BE49-F238E27FC236}">
                  <a16:creationId xmlns:a16="http://schemas.microsoft.com/office/drawing/2014/main" id="{AB7973FB-8A38-486A-A280-70806A34FF00}"/>
                </a:ext>
              </a:extLst>
            </p:cNvPr>
            <p:cNvSpPr/>
            <p:nvPr/>
          </p:nvSpPr>
          <p:spPr>
            <a:xfrm>
              <a:off x="4998878" y="3081273"/>
              <a:ext cx="79445" cy="22676"/>
            </a:xfrm>
            <a:custGeom>
              <a:avLst/>
              <a:gdLst/>
              <a:ahLst/>
              <a:cxnLst/>
              <a:rect l="l" t="t" r="r" b="b"/>
              <a:pathLst>
                <a:path w="3034" h="866" extrusionOk="0">
                  <a:moveTo>
                    <a:pt x="0" y="0"/>
                  </a:moveTo>
                  <a:lnTo>
                    <a:pt x="0" y="487"/>
                  </a:lnTo>
                  <a:cubicBezTo>
                    <a:pt x="472" y="739"/>
                    <a:pt x="995" y="866"/>
                    <a:pt x="1517" y="866"/>
                  </a:cubicBezTo>
                  <a:cubicBezTo>
                    <a:pt x="2039" y="866"/>
                    <a:pt x="2562" y="739"/>
                    <a:pt x="3034" y="487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857;p73">
              <a:extLst>
                <a:ext uri="{FF2B5EF4-FFF2-40B4-BE49-F238E27FC236}">
                  <a16:creationId xmlns:a16="http://schemas.microsoft.com/office/drawing/2014/main" id="{AFD471BA-6548-443D-810A-1EC45906FDAF}"/>
                </a:ext>
              </a:extLst>
            </p:cNvPr>
            <p:cNvSpPr/>
            <p:nvPr/>
          </p:nvSpPr>
          <p:spPr>
            <a:xfrm>
              <a:off x="4942397" y="2933616"/>
              <a:ext cx="187904" cy="158917"/>
            </a:xfrm>
            <a:custGeom>
              <a:avLst/>
              <a:gdLst/>
              <a:ahLst/>
              <a:cxnLst/>
              <a:rect l="l" t="t" r="r" b="b"/>
              <a:pathLst>
                <a:path w="7176" h="6069" extrusionOk="0">
                  <a:moveTo>
                    <a:pt x="860" y="1"/>
                  </a:moveTo>
                  <a:lnTo>
                    <a:pt x="860" y="2386"/>
                  </a:lnTo>
                  <a:lnTo>
                    <a:pt x="755" y="2386"/>
                  </a:lnTo>
                  <a:cubicBezTo>
                    <a:pt x="745" y="2386"/>
                    <a:pt x="736" y="2385"/>
                    <a:pt x="727" y="2385"/>
                  </a:cubicBezTo>
                  <a:cubicBezTo>
                    <a:pt x="4" y="2385"/>
                    <a:pt x="1" y="3474"/>
                    <a:pt x="718" y="3474"/>
                  </a:cubicBezTo>
                  <a:cubicBezTo>
                    <a:pt x="730" y="3474"/>
                    <a:pt x="742" y="3474"/>
                    <a:pt x="755" y="3473"/>
                  </a:cubicBezTo>
                  <a:lnTo>
                    <a:pt x="869" y="3473"/>
                  </a:lnTo>
                  <a:cubicBezTo>
                    <a:pt x="993" y="4933"/>
                    <a:pt x="2214" y="6068"/>
                    <a:pt x="3684" y="6068"/>
                  </a:cubicBezTo>
                  <a:cubicBezTo>
                    <a:pt x="5153" y="6068"/>
                    <a:pt x="6374" y="4933"/>
                    <a:pt x="6488" y="3473"/>
                  </a:cubicBezTo>
                  <a:lnTo>
                    <a:pt x="6603" y="3473"/>
                  </a:lnTo>
                  <a:cubicBezTo>
                    <a:pt x="6609" y="3474"/>
                    <a:pt x="6615" y="3474"/>
                    <a:pt x="6621" y="3474"/>
                  </a:cubicBezTo>
                  <a:cubicBezTo>
                    <a:pt x="6927" y="3474"/>
                    <a:pt x="7175" y="3238"/>
                    <a:pt x="7175" y="2930"/>
                  </a:cubicBezTo>
                  <a:cubicBezTo>
                    <a:pt x="7175" y="2630"/>
                    <a:pt x="6927" y="2386"/>
                    <a:pt x="6620" y="2386"/>
                  </a:cubicBezTo>
                  <a:cubicBezTo>
                    <a:pt x="6614" y="2386"/>
                    <a:pt x="6609" y="2386"/>
                    <a:pt x="6603" y="2386"/>
                  </a:cubicBezTo>
                  <a:lnTo>
                    <a:pt x="6498" y="2386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858;p73">
              <a:extLst>
                <a:ext uri="{FF2B5EF4-FFF2-40B4-BE49-F238E27FC236}">
                  <a16:creationId xmlns:a16="http://schemas.microsoft.com/office/drawing/2014/main" id="{CC3E2C72-24CF-40AB-B9CE-C96CF5B3CC3C}"/>
                </a:ext>
              </a:extLst>
            </p:cNvPr>
            <p:cNvSpPr/>
            <p:nvPr/>
          </p:nvSpPr>
          <p:spPr>
            <a:xfrm>
              <a:off x="4947163" y="2933616"/>
              <a:ext cx="142656" cy="159074"/>
            </a:xfrm>
            <a:custGeom>
              <a:avLst/>
              <a:gdLst/>
              <a:ahLst/>
              <a:cxnLst/>
              <a:rect l="l" t="t" r="r" b="b"/>
              <a:pathLst>
                <a:path w="5448" h="6075" extrusionOk="0">
                  <a:moveTo>
                    <a:pt x="678" y="1"/>
                  </a:moveTo>
                  <a:lnTo>
                    <a:pt x="678" y="2386"/>
                  </a:lnTo>
                  <a:lnTo>
                    <a:pt x="601" y="2386"/>
                  </a:lnTo>
                  <a:cubicBezTo>
                    <a:pt x="595" y="2386"/>
                    <a:pt x="589" y="2386"/>
                    <a:pt x="583" y="2386"/>
                  </a:cubicBezTo>
                  <a:cubicBezTo>
                    <a:pt x="304" y="2386"/>
                    <a:pt x="66" y="2593"/>
                    <a:pt x="29" y="2872"/>
                  </a:cubicBezTo>
                  <a:cubicBezTo>
                    <a:pt x="0" y="3197"/>
                    <a:pt x="248" y="3473"/>
                    <a:pt x="573" y="3473"/>
                  </a:cubicBezTo>
                  <a:lnTo>
                    <a:pt x="687" y="3473"/>
                  </a:lnTo>
                  <a:cubicBezTo>
                    <a:pt x="800" y="4963"/>
                    <a:pt x="2044" y="6075"/>
                    <a:pt x="3486" y="6075"/>
                  </a:cubicBezTo>
                  <a:cubicBezTo>
                    <a:pt x="3632" y="6075"/>
                    <a:pt x="3781" y="6063"/>
                    <a:pt x="3931" y="6040"/>
                  </a:cubicBezTo>
                  <a:cubicBezTo>
                    <a:pt x="2567" y="5820"/>
                    <a:pt x="1546" y="4637"/>
                    <a:pt x="1546" y="3254"/>
                  </a:cubicBezTo>
                  <a:lnTo>
                    <a:pt x="1546" y="1737"/>
                  </a:lnTo>
                  <a:cubicBezTo>
                    <a:pt x="1546" y="1260"/>
                    <a:pt x="1937" y="869"/>
                    <a:pt x="2414" y="869"/>
                  </a:cubicBezTo>
                  <a:lnTo>
                    <a:pt x="5018" y="869"/>
                  </a:lnTo>
                  <a:cubicBezTo>
                    <a:pt x="5257" y="869"/>
                    <a:pt x="5448" y="678"/>
                    <a:pt x="5448" y="440"/>
                  </a:cubicBezTo>
                  <a:lnTo>
                    <a:pt x="5448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859;p73">
              <a:extLst>
                <a:ext uri="{FF2B5EF4-FFF2-40B4-BE49-F238E27FC236}">
                  <a16:creationId xmlns:a16="http://schemas.microsoft.com/office/drawing/2014/main" id="{292A9425-A0F1-4315-8D03-DB74467C0E00}"/>
                </a:ext>
              </a:extLst>
            </p:cNvPr>
            <p:cNvSpPr/>
            <p:nvPr/>
          </p:nvSpPr>
          <p:spPr>
            <a:xfrm>
              <a:off x="4976883" y="3106175"/>
              <a:ext cx="61980" cy="49725"/>
            </a:xfrm>
            <a:custGeom>
              <a:avLst/>
              <a:gdLst/>
              <a:ahLst/>
              <a:cxnLst/>
              <a:rect l="l" t="t" r="r" b="b"/>
              <a:pathLst>
                <a:path w="2367" h="1899" extrusionOk="0">
                  <a:moveTo>
                    <a:pt x="500" y="1"/>
                  </a:moveTo>
                  <a:cubicBezTo>
                    <a:pt x="420" y="1"/>
                    <a:pt x="345" y="46"/>
                    <a:pt x="306" y="117"/>
                  </a:cubicBezTo>
                  <a:lnTo>
                    <a:pt x="39" y="661"/>
                  </a:lnTo>
                  <a:cubicBezTo>
                    <a:pt x="1" y="738"/>
                    <a:pt x="20" y="823"/>
                    <a:pt x="77" y="871"/>
                  </a:cubicBezTo>
                  <a:lnTo>
                    <a:pt x="1155" y="1797"/>
                  </a:lnTo>
                  <a:cubicBezTo>
                    <a:pt x="1235" y="1864"/>
                    <a:pt x="1337" y="1898"/>
                    <a:pt x="1438" y="1898"/>
                  </a:cubicBezTo>
                  <a:cubicBezTo>
                    <a:pt x="1564" y="1898"/>
                    <a:pt x="1690" y="1845"/>
                    <a:pt x="1775" y="1739"/>
                  </a:cubicBezTo>
                  <a:lnTo>
                    <a:pt x="2367" y="1005"/>
                  </a:lnTo>
                  <a:lnTo>
                    <a:pt x="611" y="32"/>
                  </a:lnTo>
                  <a:cubicBezTo>
                    <a:pt x="575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860;p73">
              <a:extLst>
                <a:ext uri="{FF2B5EF4-FFF2-40B4-BE49-F238E27FC236}">
                  <a16:creationId xmlns:a16="http://schemas.microsoft.com/office/drawing/2014/main" id="{C6FE32C2-5A23-42B2-9F8A-53B899A4755E}"/>
                </a:ext>
              </a:extLst>
            </p:cNvPr>
            <p:cNvSpPr/>
            <p:nvPr/>
          </p:nvSpPr>
          <p:spPr>
            <a:xfrm>
              <a:off x="5038836" y="3106175"/>
              <a:ext cx="61718" cy="49725"/>
            </a:xfrm>
            <a:custGeom>
              <a:avLst/>
              <a:gdLst/>
              <a:ahLst/>
              <a:cxnLst/>
              <a:rect l="l" t="t" r="r" b="b"/>
              <a:pathLst>
                <a:path w="2357" h="1899" extrusionOk="0">
                  <a:moveTo>
                    <a:pt x="1861" y="1"/>
                  </a:moveTo>
                  <a:cubicBezTo>
                    <a:pt x="1825" y="1"/>
                    <a:pt x="1789" y="10"/>
                    <a:pt x="1756" y="32"/>
                  </a:cubicBezTo>
                  <a:lnTo>
                    <a:pt x="1" y="1005"/>
                  </a:lnTo>
                  <a:lnTo>
                    <a:pt x="582" y="1739"/>
                  </a:lnTo>
                  <a:cubicBezTo>
                    <a:pt x="667" y="1845"/>
                    <a:pt x="793" y="1898"/>
                    <a:pt x="921" y="1898"/>
                  </a:cubicBezTo>
                  <a:cubicBezTo>
                    <a:pt x="1024" y="1898"/>
                    <a:pt x="1127" y="1864"/>
                    <a:pt x="1212" y="1797"/>
                  </a:cubicBezTo>
                  <a:lnTo>
                    <a:pt x="2281" y="871"/>
                  </a:lnTo>
                  <a:cubicBezTo>
                    <a:pt x="2338" y="823"/>
                    <a:pt x="2357" y="738"/>
                    <a:pt x="2319" y="661"/>
                  </a:cubicBezTo>
                  <a:lnTo>
                    <a:pt x="2052" y="117"/>
                  </a:lnTo>
                  <a:cubicBezTo>
                    <a:pt x="2012" y="46"/>
                    <a:pt x="1938" y="1"/>
                    <a:pt x="1861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861;p73">
              <a:extLst>
                <a:ext uri="{FF2B5EF4-FFF2-40B4-BE49-F238E27FC236}">
                  <a16:creationId xmlns:a16="http://schemas.microsoft.com/office/drawing/2014/main" id="{6A81B3F2-46FF-4948-BE05-9A0254E531E7}"/>
                </a:ext>
              </a:extLst>
            </p:cNvPr>
            <p:cNvSpPr/>
            <p:nvPr/>
          </p:nvSpPr>
          <p:spPr>
            <a:xfrm>
              <a:off x="4999114" y="2996512"/>
              <a:ext cx="11260" cy="17073"/>
            </a:xfrm>
            <a:custGeom>
              <a:avLst/>
              <a:gdLst/>
              <a:ahLst/>
              <a:cxnLst/>
              <a:rect l="l" t="t" r="r" b="b"/>
              <a:pathLst>
                <a:path w="430" h="652" extrusionOk="0">
                  <a:moveTo>
                    <a:pt x="215" y="1"/>
                  </a:moveTo>
                  <a:cubicBezTo>
                    <a:pt x="108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52"/>
                    <a:pt x="211" y="652"/>
                  </a:cubicBezTo>
                  <a:cubicBezTo>
                    <a:pt x="335" y="652"/>
                    <a:pt x="430" y="556"/>
                    <a:pt x="430" y="432"/>
                  </a:cubicBezTo>
                  <a:lnTo>
                    <a:pt x="430" y="222"/>
                  </a:lnTo>
                  <a:cubicBezTo>
                    <a:pt x="430" y="75"/>
                    <a:pt x="323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862;p73">
              <a:extLst>
                <a:ext uri="{FF2B5EF4-FFF2-40B4-BE49-F238E27FC236}">
                  <a16:creationId xmlns:a16="http://schemas.microsoft.com/office/drawing/2014/main" id="{7E0B448A-2D05-46E9-B5E2-7DF52AED67E1}"/>
                </a:ext>
              </a:extLst>
            </p:cNvPr>
            <p:cNvSpPr/>
            <p:nvPr/>
          </p:nvSpPr>
          <p:spPr>
            <a:xfrm>
              <a:off x="5067064" y="2996512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1"/>
                  </a:moveTo>
                  <a:cubicBezTo>
                    <a:pt x="110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52"/>
                    <a:pt x="220" y="652"/>
                  </a:cubicBezTo>
                  <a:cubicBezTo>
                    <a:pt x="344" y="652"/>
                    <a:pt x="439" y="556"/>
                    <a:pt x="439" y="432"/>
                  </a:cubicBezTo>
                  <a:lnTo>
                    <a:pt x="439" y="222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863;p73">
              <a:extLst>
                <a:ext uri="{FF2B5EF4-FFF2-40B4-BE49-F238E27FC236}">
                  <a16:creationId xmlns:a16="http://schemas.microsoft.com/office/drawing/2014/main" id="{34D3A09E-5421-4CE4-955C-A7199B940999}"/>
                </a:ext>
              </a:extLst>
            </p:cNvPr>
            <p:cNvSpPr/>
            <p:nvPr/>
          </p:nvSpPr>
          <p:spPr>
            <a:xfrm>
              <a:off x="4991363" y="2979099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0"/>
                    <a:pt x="287" y="439"/>
                  </a:cubicBezTo>
                  <a:lnTo>
                    <a:pt x="726" y="439"/>
                  </a:lnTo>
                  <a:cubicBezTo>
                    <a:pt x="1012" y="430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864;p73">
              <a:extLst>
                <a:ext uri="{FF2B5EF4-FFF2-40B4-BE49-F238E27FC236}">
                  <a16:creationId xmlns:a16="http://schemas.microsoft.com/office/drawing/2014/main" id="{97687EB6-FD58-4052-B1CE-6C346DF01648}"/>
                </a:ext>
              </a:extLst>
            </p:cNvPr>
            <p:cNvSpPr/>
            <p:nvPr/>
          </p:nvSpPr>
          <p:spPr>
            <a:xfrm>
              <a:off x="5059575" y="2979099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7" y="0"/>
                  </a:moveTo>
                  <a:cubicBezTo>
                    <a:pt x="0" y="0"/>
                    <a:pt x="0" y="439"/>
                    <a:pt x="287" y="439"/>
                  </a:cubicBezTo>
                  <a:lnTo>
                    <a:pt x="725" y="439"/>
                  </a:lnTo>
                  <a:cubicBezTo>
                    <a:pt x="1012" y="430"/>
                    <a:pt x="1012" y="0"/>
                    <a:pt x="72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865;p73">
              <a:extLst>
                <a:ext uri="{FF2B5EF4-FFF2-40B4-BE49-F238E27FC236}">
                  <a16:creationId xmlns:a16="http://schemas.microsoft.com/office/drawing/2014/main" id="{4D4098A5-9F74-4252-9E5E-9784FD2A4CF5}"/>
                </a:ext>
              </a:extLst>
            </p:cNvPr>
            <p:cNvSpPr/>
            <p:nvPr/>
          </p:nvSpPr>
          <p:spPr>
            <a:xfrm>
              <a:off x="5013097" y="3033538"/>
              <a:ext cx="51244" cy="22781"/>
            </a:xfrm>
            <a:custGeom>
              <a:avLst/>
              <a:gdLst/>
              <a:ahLst/>
              <a:cxnLst/>
              <a:rect l="l" t="t" r="r" b="b"/>
              <a:pathLst>
                <a:path w="1957" h="870" extrusionOk="0">
                  <a:moveTo>
                    <a:pt x="125" y="1"/>
                  </a:moveTo>
                  <a:cubicBezTo>
                    <a:pt x="58" y="1"/>
                    <a:pt x="1" y="58"/>
                    <a:pt x="10" y="125"/>
                  </a:cubicBezTo>
                  <a:cubicBezTo>
                    <a:pt x="87" y="545"/>
                    <a:pt x="487" y="869"/>
                    <a:pt x="984" y="869"/>
                  </a:cubicBezTo>
                  <a:cubicBezTo>
                    <a:pt x="1470" y="869"/>
                    <a:pt x="1871" y="545"/>
                    <a:pt x="1947" y="125"/>
                  </a:cubicBezTo>
                  <a:cubicBezTo>
                    <a:pt x="1957" y="58"/>
                    <a:pt x="1909" y="1"/>
                    <a:pt x="1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866;p73">
              <a:extLst>
                <a:ext uri="{FF2B5EF4-FFF2-40B4-BE49-F238E27FC236}">
                  <a16:creationId xmlns:a16="http://schemas.microsoft.com/office/drawing/2014/main" id="{524BC4D5-59F7-4A47-B372-1040363F0444}"/>
                </a:ext>
              </a:extLst>
            </p:cNvPr>
            <p:cNvSpPr/>
            <p:nvPr/>
          </p:nvSpPr>
          <p:spPr>
            <a:xfrm>
              <a:off x="5033102" y="3172188"/>
              <a:ext cx="11260" cy="1126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34"/>
                    <a:pt x="95" y="430"/>
                    <a:pt x="220" y="430"/>
                  </a:cubicBezTo>
                  <a:cubicBezTo>
                    <a:pt x="334" y="430"/>
                    <a:pt x="429" y="33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867;p73">
              <a:extLst>
                <a:ext uri="{FF2B5EF4-FFF2-40B4-BE49-F238E27FC236}">
                  <a16:creationId xmlns:a16="http://schemas.microsoft.com/office/drawing/2014/main" id="{0E484A27-0AAD-4085-B12C-1567178BA60C}"/>
                </a:ext>
              </a:extLst>
            </p:cNvPr>
            <p:cNvSpPr/>
            <p:nvPr/>
          </p:nvSpPr>
          <p:spPr>
            <a:xfrm>
              <a:off x="5033102" y="3206150"/>
              <a:ext cx="11260" cy="11521"/>
            </a:xfrm>
            <a:custGeom>
              <a:avLst/>
              <a:gdLst/>
              <a:ahLst/>
              <a:cxnLst/>
              <a:rect l="l" t="t" r="r" b="b"/>
              <a:pathLst>
                <a:path w="430" h="44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44"/>
                    <a:pt x="95" y="440"/>
                    <a:pt x="220" y="440"/>
                  </a:cubicBezTo>
                  <a:cubicBezTo>
                    <a:pt x="334" y="440"/>
                    <a:pt x="429" y="34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868;p73">
              <a:extLst>
                <a:ext uri="{FF2B5EF4-FFF2-40B4-BE49-F238E27FC236}">
                  <a16:creationId xmlns:a16="http://schemas.microsoft.com/office/drawing/2014/main" id="{046C7A13-BD47-4A03-832D-EB600F55DE8F}"/>
                </a:ext>
              </a:extLst>
            </p:cNvPr>
            <p:cNvSpPr/>
            <p:nvPr/>
          </p:nvSpPr>
          <p:spPr>
            <a:xfrm>
              <a:off x="4944413" y="2922383"/>
              <a:ext cx="188637" cy="76460"/>
            </a:xfrm>
            <a:custGeom>
              <a:avLst/>
              <a:gdLst/>
              <a:ahLst/>
              <a:cxnLst/>
              <a:rect l="l" t="t" r="r" b="b"/>
              <a:pathLst>
                <a:path w="7204" h="2920" extrusionOk="0">
                  <a:moveTo>
                    <a:pt x="1174" y="1"/>
                  </a:moveTo>
                  <a:cubicBezTo>
                    <a:pt x="516" y="1"/>
                    <a:pt x="0" y="583"/>
                    <a:pt x="105" y="1241"/>
                  </a:cubicBezTo>
                  <a:lnTo>
                    <a:pt x="353" y="2920"/>
                  </a:lnTo>
                  <a:lnTo>
                    <a:pt x="840" y="2863"/>
                  </a:lnTo>
                  <a:cubicBezTo>
                    <a:pt x="1050" y="2834"/>
                    <a:pt x="1212" y="2653"/>
                    <a:pt x="1222" y="2433"/>
                  </a:cubicBezTo>
                  <a:lnTo>
                    <a:pt x="1222" y="1298"/>
                  </a:lnTo>
                  <a:cubicBezTo>
                    <a:pt x="1222" y="1060"/>
                    <a:pt x="1412" y="869"/>
                    <a:pt x="1651" y="869"/>
                  </a:cubicBezTo>
                  <a:lnTo>
                    <a:pt x="5553" y="869"/>
                  </a:lnTo>
                  <a:cubicBezTo>
                    <a:pt x="5791" y="869"/>
                    <a:pt x="5991" y="1060"/>
                    <a:pt x="5991" y="1298"/>
                  </a:cubicBezTo>
                  <a:lnTo>
                    <a:pt x="5991" y="2433"/>
                  </a:lnTo>
                  <a:cubicBezTo>
                    <a:pt x="5991" y="2653"/>
                    <a:pt x="6154" y="2834"/>
                    <a:pt x="6373" y="2863"/>
                  </a:cubicBezTo>
                  <a:lnTo>
                    <a:pt x="6860" y="2920"/>
                  </a:lnTo>
                  <a:lnTo>
                    <a:pt x="7108" y="1241"/>
                  </a:lnTo>
                  <a:cubicBezTo>
                    <a:pt x="7203" y="583"/>
                    <a:pt x="6697" y="1"/>
                    <a:pt x="603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869;p73">
              <a:extLst>
                <a:ext uri="{FF2B5EF4-FFF2-40B4-BE49-F238E27FC236}">
                  <a16:creationId xmlns:a16="http://schemas.microsoft.com/office/drawing/2014/main" id="{F30D439C-B05B-4C1A-BB81-28F55CEBEBE2}"/>
                </a:ext>
              </a:extLst>
            </p:cNvPr>
            <p:cNvSpPr/>
            <p:nvPr/>
          </p:nvSpPr>
          <p:spPr>
            <a:xfrm>
              <a:off x="4976385" y="2879989"/>
              <a:ext cx="150668" cy="65148"/>
            </a:xfrm>
            <a:custGeom>
              <a:avLst/>
              <a:gdLst/>
              <a:ahLst/>
              <a:cxnLst/>
              <a:rect l="l" t="t" r="r" b="b"/>
              <a:pathLst>
                <a:path w="5754" h="2488" extrusionOk="0">
                  <a:moveTo>
                    <a:pt x="5093" y="0"/>
                  </a:moveTo>
                  <a:cubicBezTo>
                    <a:pt x="5059" y="0"/>
                    <a:pt x="5024" y="8"/>
                    <a:pt x="4990" y="26"/>
                  </a:cubicBezTo>
                  <a:cubicBezTo>
                    <a:pt x="4770" y="151"/>
                    <a:pt x="4351" y="313"/>
                    <a:pt x="3683" y="313"/>
                  </a:cubicBezTo>
                  <a:lnTo>
                    <a:pt x="1517" y="313"/>
                  </a:lnTo>
                  <a:cubicBezTo>
                    <a:pt x="678" y="313"/>
                    <a:pt x="1" y="1000"/>
                    <a:pt x="1" y="1839"/>
                  </a:cubicBezTo>
                  <a:cubicBezTo>
                    <a:pt x="1" y="2192"/>
                    <a:pt x="287" y="2488"/>
                    <a:pt x="649" y="2488"/>
                  </a:cubicBezTo>
                  <a:lnTo>
                    <a:pt x="4122" y="2488"/>
                  </a:lnTo>
                  <a:cubicBezTo>
                    <a:pt x="4933" y="2488"/>
                    <a:pt x="5753" y="1524"/>
                    <a:pt x="5305" y="151"/>
                  </a:cubicBezTo>
                  <a:cubicBezTo>
                    <a:pt x="5270" y="60"/>
                    <a:pt x="5184" y="0"/>
                    <a:pt x="5093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870;p73">
              <a:extLst>
                <a:ext uri="{FF2B5EF4-FFF2-40B4-BE49-F238E27FC236}">
                  <a16:creationId xmlns:a16="http://schemas.microsoft.com/office/drawing/2014/main" id="{F67332D3-C32E-4C1D-820D-ACBA72888377}"/>
                </a:ext>
              </a:extLst>
            </p:cNvPr>
            <p:cNvSpPr/>
            <p:nvPr/>
          </p:nvSpPr>
          <p:spPr>
            <a:xfrm>
              <a:off x="4936427" y="3183421"/>
              <a:ext cx="17256" cy="51244"/>
            </a:xfrm>
            <a:custGeom>
              <a:avLst/>
              <a:gdLst/>
              <a:ahLst/>
              <a:cxnLst/>
              <a:rect l="l" t="t" r="r" b="b"/>
              <a:pathLst>
                <a:path w="659" h="1957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lnTo>
                    <a:pt x="0" y="1957"/>
                  </a:lnTo>
                  <a:lnTo>
                    <a:pt x="658" y="1957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71;p73">
              <a:extLst>
                <a:ext uri="{FF2B5EF4-FFF2-40B4-BE49-F238E27FC236}">
                  <a16:creationId xmlns:a16="http://schemas.microsoft.com/office/drawing/2014/main" id="{B42A182E-2928-4F44-B80F-8F6834A835C3}"/>
                </a:ext>
              </a:extLst>
            </p:cNvPr>
            <p:cNvSpPr/>
            <p:nvPr/>
          </p:nvSpPr>
          <p:spPr>
            <a:xfrm>
              <a:off x="5123781" y="3183421"/>
              <a:ext cx="16994" cy="51244"/>
            </a:xfrm>
            <a:custGeom>
              <a:avLst/>
              <a:gdLst/>
              <a:ahLst/>
              <a:cxnLst/>
              <a:rect l="l" t="t" r="r" b="b"/>
              <a:pathLst>
                <a:path w="649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649" y="1957"/>
                  </a:lnTo>
                  <a:lnTo>
                    <a:pt x="649" y="659"/>
                  </a:lnTo>
                  <a:cubicBezTo>
                    <a:pt x="649" y="297"/>
                    <a:pt x="363" y="1"/>
                    <a:pt x="0" y="1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872;p73">
              <a:extLst>
                <a:ext uri="{FF2B5EF4-FFF2-40B4-BE49-F238E27FC236}">
                  <a16:creationId xmlns:a16="http://schemas.microsoft.com/office/drawing/2014/main" id="{4D5F81C1-3172-4D21-8FFC-3BCAB23EC4D0}"/>
                </a:ext>
              </a:extLst>
            </p:cNvPr>
            <p:cNvSpPr/>
            <p:nvPr/>
          </p:nvSpPr>
          <p:spPr>
            <a:xfrm>
              <a:off x="4953657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869" y="0"/>
                  </a:moveTo>
                  <a:lnTo>
                    <a:pt x="0" y="258"/>
                  </a:lnTo>
                  <a:lnTo>
                    <a:pt x="0" y="4084"/>
                  </a:lnTo>
                  <a:lnTo>
                    <a:pt x="869" y="4084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873;p73">
              <a:extLst>
                <a:ext uri="{FF2B5EF4-FFF2-40B4-BE49-F238E27FC236}">
                  <a16:creationId xmlns:a16="http://schemas.microsoft.com/office/drawing/2014/main" id="{F4AE354D-1BD6-4EE3-AEEC-D98CBD68BFD7}"/>
                </a:ext>
              </a:extLst>
            </p:cNvPr>
            <p:cNvSpPr/>
            <p:nvPr/>
          </p:nvSpPr>
          <p:spPr>
            <a:xfrm>
              <a:off x="5101288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0" y="0"/>
                  </a:moveTo>
                  <a:lnTo>
                    <a:pt x="0" y="4084"/>
                  </a:lnTo>
                  <a:lnTo>
                    <a:pt x="869" y="4084"/>
                  </a:lnTo>
                  <a:lnTo>
                    <a:pt x="869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874;p73">
              <a:extLst>
                <a:ext uri="{FF2B5EF4-FFF2-40B4-BE49-F238E27FC236}">
                  <a16:creationId xmlns:a16="http://schemas.microsoft.com/office/drawing/2014/main" id="{A270226F-E41E-4EFB-881C-64A713522C29}"/>
                </a:ext>
              </a:extLst>
            </p:cNvPr>
            <p:cNvSpPr/>
            <p:nvPr/>
          </p:nvSpPr>
          <p:spPr>
            <a:xfrm>
              <a:off x="4953657" y="3183421"/>
              <a:ext cx="11260" cy="51244"/>
            </a:xfrm>
            <a:custGeom>
              <a:avLst/>
              <a:gdLst/>
              <a:ahLst/>
              <a:cxnLst/>
              <a:rect l="l" t="t" r="r" b="b"/>
              <a:pathLst>
                <a:path w="430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430" y="1957"/>
                  </a:lnTo>
                  <a:lnTo>
                    <a:pt x="430" y="440"/>
                  </a:lnTo>
                  <a:cubicBezTo>
                    <a:pt x="430" y="201"/>
                    <a:pt x="239" y="1"/>
                    <a:pt x="0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75;p73">
              <a:extLst>
                <a:ext uri="{FF2B5EF4-FFF2-40B4-BE49-F238E27FC236}">
                  <a16:creationId xmlns:a16="http://schemas.microsoft.com/office/drawing/2014/main" id="{075972DC-0AE3-4914-A6EB-795BED3B5CE2}"/>
                </a:ext>
              </a:extLst>
            </p:cNvPr>
            <p:cNvSpPr/>
            <p:nvPr/>
          </p:nvSpPr>
          <p:spPr>
            <a:xfrm>
              <a:off x="5112521" y="3183421"/>
              <a:ext cx="11286" cy="51244"/>
            </a:xfrm>
            <a:custGeom>
              <a:avLst/>
              <a:gdLst/>
              <a:ahLst/>
              <a:cxnLst/>
              <a:rect l="l" t="t" r="r" b="b"/>
              <a:pathLst>
                <a:path w="431" h="1957" extrusionOk="0">
                  <a:moveTo>
                    <a:pt x="430" y="1"/>
                  </a:moveTo>
                  <a:cubicBezTo>
                    <a:pt x="192" y="1"/>
                    <a:pt x="1" y="201"/>
                    <a:pt x="1" y="440"/>
                  </a:cubicBezTo>
                  <a:lnTo>
                    <a:pt x="1" y="1957"/>
                  </a:lnTo>
                  <a:lnTo>
                    <a:pt x="430" y="1957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76;p73">
              <a:extLst>
                <a:ext uri="{FF2B5EF4-FFF2-40B4-BE49-F238E27FC236}">
                  <a16:creationId xmlns:a16="http://schemas.microsoft.com/office/drawing/2014/main" id="{CC456B79-8C04-41E8-AC6D-FF2BEE3AB52A}"/>
                </a:ext>
              </a:extLst>
            </p:cNvPr>
            <p:cNvSpPr/>
            <p:nvPr/>
          </p:nvSpPr>
          <p:spPr>
            <a:xfrm>
              <a:off x="5010112" y="2880172"/>
              <a:ext cx="110448" cy="44488"/>
            </a:xfrm>
            <a:custGeom>
              <a:avLst/>
              <a:gdLst/>
              <a:ahLst/>
              <a:cxnLst/>
              <a:rect l="l" t="t" r="r" b="b"/>
              <a:pathLst>
                <a:path w="4218" h="1699" extrusionOk="0">
                  <a:moveTo>
                    <a:pt x="3811" y="1"/>
                  </a:moveTo>
                  <a:cubicBezTo>
                    <a:pt x="3775" y="1"/>
                    <a:pt x="3738" y="10"/>
                    <a:pt x="3702" y="29"/>
                  </a:cubicBezTo>
                  <a:cubicBezTo>
                    <a:pt x="3482" y="153"/>
                    <a:pt x="3063" y="315"/>
                    <a:pt x="2395" y="315"/>
                  </a:cubicBezTo>
                  <a:lnTo>
                    <a:pt x="229" y="315"/>
                  </a:lnTo>
                  <a:lnTo>
                    <a:pt x="182" y="344"/>
                  </a:lnTo>
                  <a:cubicBezTo>
                    <a:pt x="67" y="563"/>
                    <a:pt x="0" y="811"/>
                    <a:pt x="0" y="1059"/>
                  </a:cubicBezTo>
                  <a:lnTo>
                    <a:pt x="0" y="1069"/>
                  </a:lnTo>
                  <a:cubicBezTo>
                    <a:pt x="10" y="1374"/>
                    <a:pt x="277" y="1613"/>
                    <a:pt x="582" y="1613"/>
                  </a:cubicBezTo>
                  <a:lnTo>
                    <a:pt x="3521" y="1613"/>
                  </a:lnTo>
                  <a:cubicBezTo>
                    <a:pt x="3673" y="1613"/>
                    <a:pt x="3826" y="1641"/>
                    <a:pt x="3959" y="1699"/>
                  </a:cubicBezTo>
                  <a:cubicBezTo>
                    <a:pt x="4160" y="1298"/>
                    <a:pt x="4217" y="764"/>
                    <a:pt x="4017" y="144"/>
                  </a:cubicBezTo>
                  <a:cubicBezTo>
                    <a:pt x="3983" y="55"/>
                    <a:pt x="3901" y="1"/>
                    <a:pt x="381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9021;p70">
            <a:extLst>
              <a:ext uri="{FF2B5EF4-FFF2-40B4-BE49-F238E27FC236}">
                <a16:creationId xmlns:a16="http://schemas.microsoft.com/office/drawing/2014/main" id="{E60FEC50-C470-4997-B7D6-8A09E9D9F383}"/>
              </a:ext>
            </a:extLst>
          </p:cNvPr>
          <p:cNvGrpSpPr/>
          <p:nvPr/>
        </p:nvGrpSpPr>
        <p:grpSpPr>
          <a:xfrm>
            <a:off x="3627056" y="1518000"/>
            <a:ext cx="1889887" cy="1597990"/>
            <a:chOff x="3545795" y="2318755"/>
            <a:chExt cx="387835" cy="327933"/>
          </a:xfrm>
        </p:grpSpPr>
        <p:sp>
          <p:nvSpPr>
            <p:cNvPr id="52" name="Google Shape;9022;p70">
              <a:extLst>
                <a:ext uri="{FF2B5EF4-FFF2-40B4-BE49-F238E27FC236}">
                  <a16:creationId xmlns:a16="http://schemas.microsoft.com/office/drawing/2014/main" id="{5AFBC16F-D7EB-45A7-B1E8-42DC901FEFBC}"/>
                </a:ext>
              </a:extLst>
            </p:cNvPr>
            <p:cNvSpPr/>
            <p:nvPr/>
          </p:nvSpPr>
          <p:spPr>
            <a:xfrm>
              <a:off x="3565315" y="2318755"/>
              <a:ext cx="11691" cy="57694"/>
            </a:xfrm>
            <a:custGeom>
              <a:avLst/>
              <a:gdLst/>
              <a:ahLst/>
              <a:cxnLst/>
              <a:rect l="l" t="t" r="r" b="b"/>
              <a:pathLst>
                <a:path w="445" h="2196" extrusionOk="0">
                  <a:moveTo>
                    <a:pt x="222" y="0"/>
                  </a:moveTo>
                  <a:cubicBezTo>
                    <a:pt x="111" y="0"/>
                    <a:pt x="0" y="73"/>
                    <a:pt x="0" y="218"/>
                  </a:cubicBezTo>
                  <a:lnTo>
                    <a:pt x="0" y="1973"/>
                  </a:lnTo>
                  <a:cubicBezTo>
                    <a:pt x="0" y="2091"/>
                    <a:pt x="97" y="2195"/>
                    <a:pt x="222" y="2195"/>
                  </a:cubicBezTo>
                  <a:cubicBezTo>
                    <a:pt x="347" y="2195"/>
                    <a:pt x="444" y="2091"/>
                    <a:pt x="444" y="1973"/>
                  </a:cubicBezTo>
                  <a:lnTo>
                    <a:pt x="444" y="218"/>
                  </a:lnTo>
                  <a:cubicBezTo>
                    <a:pt x="444" y="73"/>
                    <a:pt x="333" y="0"/>
                    <a:pt x="222" y="0"/>
                  </a:cubicBezTo>
                  <a:close/>
                </a:path>
              </a:pathLst>
            </a:custGeom>
            <a:solidFill>
              <a:srgbClr val="95A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23;p70">
              <a:extLst>
                <a:ext uri="{FF2B5EF4-FFF2-40B4-BE49-F238E27FC236}">
                  <a16:creationId xmlns:a16="http://schemas.microsoft.com/office/drawing/2014/main" id="{8D39CD7D-0944-4336-90FB-E8123B8EAEF0}"/>
                </a:ext>
              </a:extLst>
            </p:cNvPr>
            <p:cNvSpPr/>
            <p:nvPr/>
          </p:nvSpPr>
          <p:spPr>
            <a:xfrm>
              <a:off x="3545795" y="2318755"/>
              <a:ext cx="11691" cy="57694"/>
            </a:xfrm>
            <a:custGeom>
              <a:avLst/>
              <a:gdLst/>
              <a:ahLst/>
              <a:cxnLst/>
              <a:rect l="l" t="t" r="r" b="b"/>
              <a:pathLst>
                <a:path w="445" h="2196" extrusionOk="0">
                  <a:moveTo>
                    <a:pt x="223" y="0"/>
                  </a:moveTo>
                  <a:cubicBezTo>
                    <a:pt x="112" y="0"/>
                    <a:pt x="1" y="73"/>
                    <a:pt x="1" y="218"/>
                  </a:cubicBezTo>
                  <a:lnTo>
                    <a:pt x="1" y="1973"/>
                  </a:lnTo>
                  <a:cubicBezTo>
                    <a:pt x="1" y="2091"/>
                    <a:pt x="98" y="2195"/>
                    <a:pt x="223" y="2195"/>
                  </a:cubicBezTo>
                  <a:cubicBezTo>
                    <a:pt x="341" y="2195"/>
                    <a:pt x="445" y="2091"/>
                    <a:pt x="445" y="1973"/>
                  </a:cubicBezTo>
                  <a:lnTo>
                    <a:pt x="445" y="218"/>
                  </a:lnTo>
                  <a:cubicBezTo>
                    <a:pt x="445" y="73"/>
                    <a:pt x="334" y="0"/>
                    <a:pt x="223" y="0"/>
                  </a:cubicBezTo>
                  <a:close/>
                </a:path>
              </a:pathLst>
            </a:custGeom>
            <a:solidFill>
              <a:srgbClr val="95A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24;p70">
              <a:extLst>
                <a:ext uri="{FF2B5EF4-FFF2-40B4-BE49-F238E27FC236}">
                  <a16:creationId xmlns:a16="http://schemas.microsoft.com/office/drawing/2014/main" id="{AC31CFC5-365F-423D-A257-83D21AC3614B}"/>
                </a:ext>
              </a:extLst>
            </p:cNvPr>
            <p:cNvSpPr/>
            <p:nvPr/>
          </p:nvSpPr>
          <p:spPr>
            <a:xfrm>
              <a:off x="3584888" y="2318755"/>
              <a:ext cx="11796" cy="57694"/>
            </a:xfrm>
            <a:custGeom>
              <a:avLst/>
              <a:gdLst/>
              <a:ahLst/>
              <a:cxnLst/>
              <a:rect l="l" t="t" r="r" b="b"/>
              <a:pathLst>
                <a:path w="449" h="2196" extrusionOk="0">
                  <a:moveTo>
                    <a:pt x="224" y="0"/>
                  </a:moveTo>
                  <a:cubicBezTo>
                    <a:pt x="112" y="0"/>
                    <a:pt x="1" y="73"/>
                    <a:pt x="4" y="218"/>
                  </a:cubicBezTo>
                  <a:lnTo>
                    <a:pt x="4" y="1973"/>
                  </a:lnTo>
                  <a:cubicBezTo>
                    <a:pt x="4" y="2091"/>
                    <a:pt x="101" y="2195"/>
                    <a:pt x="226" y="2195"/>
                  </a:cubicBezTo>
                  <a:cubicBezTo>
                    <a:pt x="344" y="2195"/>
                    <a:pt x="448" y="2091"/>
                    <a:pt x="448" y="1973"/>
                  </a:cubicBezTo>
                  <a:lnTo>
                    <a:pt x="448" y="218"/>
                  </a:lnTo>
                  <a:cubicBezTo>
                    <a:pt x="448" y="73"/>
                    <a:pt x="335" y="0"/>
                    <a:pt x="224" y="0"/>
                  </a:cubicBezTo>
                  <a:close/>
                </a:path>
              </a:pathLst>
            </a:custGeom>
            <a:solidFill>
              <a:srgbClr val="95A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9025;p70">
              <a:extLst>
                <a:ext uri="{FF2B5EF4-FFF2-40B4-BE49-F238E27FC236}">
                  <a16:creationId xmlns:a16="http://schemas.microsoft.com/office/drawing/2014/main" id="{58CEA005-C0C0-4781-8155-5FD02FD8F4A0}"/>
                </a:ext>
              </a:extLst>
            </p:cNvPr>
            <p:cNvGrpSpPr/>
            <p:nvPr/>
          </p:nvGrpSpPr>
          <p:grpSpPr>
            <a:xfrm>
              <a:off x="3545795" y="2322301"/>
              <a:ext cx="387835" cy="324387"/>
              <a:chOff x="3545795" y="2322301"/>
              <a:chExt cx="387835" cy="324387"/>
            </a:xfrm>
          </p:grpSpPr>
          <p:sp>
            <p:nvSpPr>
              <p:cNvPr id="56" name="Google Shape;9026;p70">
                <a:extLst>
                  <a:ext uri="{FF2B5EF4-FFF2-40B4-BE49-F238E27FC236}">
                    <a16:creationId xmlns:a16="http://schemas.microsoft.com/office/drawing/2014/main" id="{3598164B-7511-4E07-BA48-1FDEA960405D}"/>
                  </a:ext>
                </a:extLst>
              </p:cNvPr>
              <p:cNvSpPr/>
              <p:nvPr/>
            </p:nvSpPr>
            <p:spPr>
              <a:xfrm>
                <a:off x="3613604" y="2355089"/>
                <a:ext cx="258968" cy="258994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8" extrusionOk="0">
                    <a:moveTo>
                      <a:pt x="4932" y="1"/>
                    </a:moveTo>
                    <a:cubicBezTo>
                      <a:pt x="2213" y="1"/>
                      <a:pt x="0" y="2206"/>
                      <a:pt x="0" y="4925"/>
                    </a:cubicBezTo>
                    <a:cubicBezTo>
                      <a:pt x="0" y="7651"/>
                      <a:pt x="2213" y="9857"/>
                      <a:pt x="4932" y="9857"/>
                    </a:cubicBezTo>
                    <a:cubicBezTo>
                      <a:pt x="7651" y="9857"/>
                      <a:pt x="9857" y="7651"/>
                      <a:pt x="9857" y="4925"/>
                    </a:cubicBezTo>
                    <a:cubicBezTo>
                      <a:pt x="9857" y="2206"/>
                      <a:pt x="7651" y="1"/>
                      <a:pt x="4932" y="1"/>
                    </a:cubicBezTo>
                    <a:close/>
                  </a:path>
                </a:pathLst>
              </a:custGeom>
              <a:solidFill>
                <a:srgbClr val="C3C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027;p70">
                <a:extLst>
                  <a:ext uri="{FF2B5EF4-FFF2-40B4-BE49-F238E27FC236}">
                    <a16:creationId xmlns:a16="http://schemas.microsoft.com/office/drawing/2014/main" id="{CD51825A-4BB5-494C-A270-52A176CC8B0F}"/>
                  </a:ext>
                </a:extLst>
              </p:cNvPr>
              <p:cNvSpPr/>
              <p:nvPr/>
            </p:nvSpPr>
            <p:spPr>
              <a:xfrm>
                <a:off x="3639667" y="2380968"/>
                <a:ext cx="207027" cy="20705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7881" extrusionOk="0">
                    <a:moveTo>
                      <a:pt x="3940" y="1"/>
                    </a:moveTo>
                    <a:cubicBezTo>
                      <a:pt x="1762" y="1"/>
                      <a:pt x="0" y="1769"/>
                      <a:pt x="0" y="3940"/>
                    </a:cubicBezTo>
                    <a:cubicBezTo>
                      <a:pt x="0" y="6118"/>
                      <a:pt x="1762" y="7880"/>
                      <a:pt x="3940" y="7880"/>
                    </a:cubicBezTo>
                    <a:cubicBezTo>
                      <a:pt x="6118" y="7880"/>
                      <a:pt x="7880" y="6118"/>
                      <a:pt x="7880" y="3940"/>
                    </a:cubicBezTo>
                    <a:cubicBezTo>
                      <a:pt x="7880" y="1769"/>
                      <a:pt x="6118" y="1"/>
                      <a:pt x="3940" y="1"/>
                    </a:cubicBezTo>
                    <a:close/>
                  </a:path>
                </a:pathLst>
              </a:custGeom>
              <a:solidFill>
                <a:srgbClr val="F2F4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028;p70">
                <a:extLst>
                  <a:ext uri="{FF2B5EF4-FFF2-40B4-BE49-F238E27FC236}">
                    <a16:creationId xmlns:a16="http://schemas.microsoft.com/office/drawing/2014/main" id="{565680FF-5E49-4CF2-B05B-C0698B71A0DB}"/>
                  </a:ext>
                </a:extLst>
              </p:cNvPr>
              <p:cNvSpPr/>
              <p:nvPr/>
            </p:nvSpPr>
            <p:spPr>
              <a:xfrm>
                <a:off x="3722583" y="2380968"/>
                <a:ext cx="129392" cy="20708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7882" extrusionOk="0">
                    <a:moveTo>
                      <a:pt x="784" y="1"/>
                    </a:moveTo>
                    <a:cubicBezTo>
                      <a:pt x="520" y="1"/>
                      <a:pt x="257" y="28"/>
                      <a:pt x="0" y="84"/>
                    </a:cubicBezTo>
                    <a:cubicBezTo>
                      <a:pt x="1831" y="458"/>
                      <a:pt x="3149" y="2068"/>
                      <a:pt x="3149" y="3940"/>
                    </a:cubicBezTo>
                    <a:cubicBezTo>
                      <a:pt x="3149" y="5813"/>
                      <a:pt x="1831" y="7429"/>
                      <a:pt x="0" y="7804"/>
                    </a:cubicBezTo>
                    <a:cubicBezTo>
                      <a:pt x="263" y="7857"/>
                      <a:pt x="524" y="7882"/>
                      <a:pt x="781" y="7882"/>
                    </a:cubicBezTo>
                    <a:cubicBezTo>
                      <a:pt x="2758" y="7882"/>
                      <a:pt x="4486" y="6386"/>
                      <a:pt x="4689" y="4336"/>
                    </a:cubicBezTo>
                    <a:cubicBezTo>
                      <a:pt x="4925" y="2019"/>
                      <a:pt x="3107" y="8"/>
                      <a:pt x="784" y="1"/>
                    </a:cubicBezTo>
                    <a:close/>
                  </a:path>
                </a:pathLst>
              </a:custGeom>
              <a:solidFill>
                <a:srgbClr val="E4EA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029;p70">
                <a:extLst>
                  <a:ext uri="{FF2B5EF4-FFF2-40B4-BE49-F238E27FC236}">
                    <a16:creationId xmlns:a16="http://schemas.microsoft.com/office/drawing/2014/main" id="{65C42381-672E-4E86-BA00-D14F2376E6E3}"/>
                  </a:ext>
                </a:extLst>
              </p:cNvPr>
              <p:cNvSpPr/>
              <p:nvPr/>
            </p:nvSpPr>
            <p:spPr>
              <a:xfrm>
                <a:off x="3895140" y="2322301"/>
                <a:ext cx="38489" cy="32438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2347" extrusionOk="0">
                    <a:moveTo>
                      <a:pt x="1450" y="0"/>
                    </a:moveTo>
                    <a:cubicBezTo>
                      <a:pt x="556" y="541"/>
                      <a:pt x="1" y="1512"/>
                      <a:pt x="1" y="2567"/>
                    </a:cubicBezTo>
                    <a:lnTo>
                      <a:pt x="1" y="5986"/>
                    </a:lnTo>
                    <a:cubicBezTo>
                      <a:pt x="1" y="6204"/>
                      <a:pt x="315" y="6392"/>
                      <a:pt x="576" y="6392"/>
                    </a:cubicBezTo>
                    <a:cubicBezTo>
                      <a:pt x="597" y="6392"/>
                      <a:pt x="618" y="6391"/>
                      <a:pt x="639" y="6388"/>
                    </a:cubicBezTo>
                    <a:lnTo>
                      <a:pt x="639" y="7450"/>
                    </a:lnTo>
                    <a:cubicBezTo>
                      <a:pt x="639" y="8747"/>
                      <a:pt x="285" y="11057"/>
                      <a:pt x="285" y="11542"/>
                    </a:cubicBezTo>
                    <a:cubicBezTo>
                      <a:pt x="285" y="12090"/>
                      <a:pt x="514" y="12347"/>
                      <a:pt x="868" y="12347"/>
                    </a:cubicBezTo>
                    <a:cubicBezTo>
                      <a:pt x="1214" y="12347"/>
                      <a:pt x="1464" y="12090"/>
                      <a:pt x="1464" y="11542"/>
                    </a:cubicBezTo>
                    <a:cubicBezTo>
                      <a:pt x="1464" y="11542"/>
                      <a:pt x="1464" y="4211"/>
                      <a:pt x="1450" y="7"/>
                    </a:cubicBez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95A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030;p70">
                <a:extLst>
                  <a:ext uri="{FF2B5EF4-FFF2-40B4-BE49-F238E27FC236}">
                    <a16:creationId xmlns:a16="http://schemas.microsoft.com/office/drawing/2014/main" id="{60ADD716-A0C0-41A5-8BAC-7F0971FE6893}"/>
                  </a:ext>
                </a:extLst>
              </p:cNvPr>
              <p:cNvSpPr/>
              <p:nvPr/>
            </p:nvSpPr>
            <p:spPr>
              <a:xfrm>
                <a:off x="3895140" y="2322301"/>
                <a:ext cx="38489" cy="16796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6393" extrusionOk="0">
                    <a:moveTo>
                      <a:pt x="1450" y="0"/>
                    </a:moveTo>
                    <a:cubicBezTo>
                      <a:pt x="556" y="541"/>
                      <a:pt x="1" y="1512"/>
                      <a:pt x="1" y="2567"/>
                    </a:cubicBezTo>
                    <a:lnTo>
                      <a:pt x="1" y="5993"/>
                    </a:lnTo>
                    <a:cubicBezTo>
                      <a:pt x="1" y="6205"/>
                      <a:pt x="314" y="6392"/>
                      <a:pt x="576" y="6392"/>
                    </a:cubicBezTo>
                    <a:cubicBezTo>
                      <a:pt x="597" y="6392"/>
                      <a:pt x="618" y="6391"/>
                      <a:pt x="639" y="6388"/>
                    </a:cubicBezTo>
                    <a:lnTo>
                      <a:pt x="1464" y="6375"/>
                    </a:lnTo>
                    <a:cubicBezTo>
                      <a:pt x="1457" y="4356"/>
                      <a:pt x="1450" y="1686"/>
                      <a:pt x="1450" y="7"/>
                    </a:cubicBez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C7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031;p70">
                <a:extLst>
                  <a:ext uri="{FF2B5EF4-FFF2-40B4-BE49-F238E27FC236}">
                    <a16:creationId xmlns:a16="http://schemas.microsoft.com/office/drawing/2014/main" id="{ACC6CC03-03D5-4A06-B5A3-C4A5E8161332}"/>
                  </a:ext>
                </a:extLst>
              </p:cNvPr>
              <p:cNvSpPr/>
              <p:nvPr/>
            </p:nvSpPr>
            <p:spPr>
              <a:xfrm>
                <a:off x="3545795" y="2370590"/>
                <a:ext cx="50890" cy="275021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0468" extrusionOk="0">
                    <a:moveTo>
                      <a:pt x="1" y="0"/>
                    </a:moveTo>
                    <a:lnTo>
                      <a:pt x="1" y="1138"/>
                    </a:lnTo>
                    <a:cubicBezTo>
                      <a:pt x="1" y="1332"/>
                      <a:pt x="98" y="1519"/>
                      <a:pt x="265" y="1637"/>
                    </a:cubicBezTo>
                    <a:cubicBezTo>
                      <a:pt x="424" y="1727"/>
                      <a:pt x="549" y="2060"/>
                      <a:pt x="549" y="2241"/>
                    </a:cubicBezTo>
                    <a:lnTo>
                      <a:pt x="549" y="3912"/>
                    </a:lnTo>
                    <a:cubicBezTo>
                      <a:pt x="549" y="5286"/>
                      <a:pt x="535" y="6652"/>
                      <a:pt x="389" y="8019"/>
                    </a:cubicBezTo>
                    <a:cubicBezTo>
                      <a:pt x="299" y="8830"/>
                      <a:pt x="251" y="9551"/>
                      <a:pt x="251" y="9718"/>
                    </a:cubicBezTo>
                    <a:cubicBezTo>
                      <a:pt x="230" y="10127"/>
                      <a:pt x="556" y="10467"/>
                      <a:pt x="965" y="10467"/>
                    </a:cubicBezTo>
                    <a:cubicBezTo>
                      <a:pt x="1381" y="10467"/>
                      <a:pt x="1707" y="10127"/>
                      <a:pt x="1686" y="9718"/>
                    </a:cubicBezTo>
                    <a:cubicBezTo>
                      <a:pt x="1686" y="9551"/>
                      <a:pt x="1638" y="8830"/>
                      <a:pt x="1548" y="8019"/>
                    </a:cubicBezTo>
                    <a:cubicBezTo>
                      <a:pt x="1402" y="6659"/>
                      <a:pt x="1388" y="5286"/>
                      <a:pt x="1388" y="3912"/>
                    </a:cubicBezTo>
                    <a:lnTo>
                      <a:pt x="1388" y="2255"/>
                    </a:lnTo>
                    <a:cubicBezTo>
                      <a:pt x="1402" y="1991"/>
                      <a:pt x="1534" y="1755"/>
                      <a:pt x="1742" y="1596"/>
                    </a:cubicBezTo>
                    <a:cubicBezTo>
                      <a:pt x="1881" y="1505"/>
                      <a:pt x="1936" y="1304"/>
                      <a:pt x="1936" y="1138"/>
                    </a:cubicBezTo>
                    <a:lnTo>
                      <a:pt x="1936" y="0"/>
                    </a:lnTo>
                    <a:close/>
                  </a:path>
                </a:pathLst>
              </a:custGeom>
              <a:solidFill>
                <a:srgbClr val="95A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032;p70">
                <a:extLst>
                  <a:ext uri="{FF2B5EF4-FFF2-40B4-BE49-F238E27FC236}">
                    <a16:creationId xmlns:a16="http://schemas.microsoft.com/office/drawing/2014/main" id="{31F61812-AAAA-47EE-99CC-7180B2D359CE}"/>
                  </a:ext>
                </a:extLst>
              </p:cNvPr>
              <p:cNvSpPr/>
              <p:nvPr/>
            </p:nvSpPr>
            <p:spPr>
              <a:xfrm>
                <a:off x="3545795" y="2370590"/>
                <a:ext cx="50890" cy="5924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255" extrusionOk="0">
                    <a:moveTo>
                      <a:pt x="1" y="0"/>
                    </a:moveTo>
                    <a:lnTo>
                      <a:pt x="1" y="1138"/>
                    </a:lnTo>
                    <a:cubicBezTo>
                      <a:pt x="1" y="1332"/>
                      <a:pt x="98" y="1519"/>
                      <a:pt x="265" y="1637"/>
                    </a:cubicBezTo>
                    <a:cubicBezTo>
                      <a:pt x="424" y="1727"/>
                      <a:pt x="549" y="2060"/>
                      <a:pt x="549" y="2241"/>
                    </a:cubicBezTo>
                    <a:lnTo>
                      <a:pt x="1388" y="2255"/>
                    </a:lnTo>
                    <a:cubicBezTo>
                      <a:pt x="1402" y="1991"/>
                      <a:pt x="1534" y="1755"/>
                      <a:pt x="1742" y="1603"/>
                    </a:cubicBezTo>
                    <a:cubicBezTo>
                      <a:pt x="1881" y="1505"/>
                      <a:pt x="1936" y="1304"/>
                      <a:pt x="1936" y="1138"/>
                    </a:cubicBezTo>
                    <a:lnTo>
                      <a:pt x="1936" y="0"/>
                    </a:lnTo>
                    <a:close/>
                  </a:path>
                </a:pathLst>
              </a:custGeom>
              <a:solidFill>
                <a:srgbClr val="C7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9535;p70">
            <a:extLst>
              <a:ext uri="{FF2B5EF4-FFF2-40B4-BE49-F238E27FC236}">
                <a16:creationId xmlns:a16="http://schemas.microsoft.com/office/drawing/2014/main" id="{E9D9AD1B-383F-4F23-9C83-B63326410B7C}"/>
              </a:ext>
            </a:extLst>
          </p:cNvPr>
          <p:cNvGrpSpPr/>
          <p:nvPr/>
        </p:nvGrpSpPr>
        <p:grpSpPr>
          <a:xfrm>
            <a:off x="6971285" y="1523248"/>
            <a:ext cx="1727602" cy="1592742"/>
            <a:chOff x="7385600" y="4177035"/>
            <a:chExt cx="388728" cy="358383"/>
          </a:xfrm>
        </p:grpSpPr>
        <p:sp>
          <p:nvSpPr>
            <p:cNvPr id="64" name="Google Shape;9536;p70">
              <a:extLst>
                <a:ext uri="{FF2B5EF4-FFF2-40B4-BE49-F238E27FC236}">
                  <a16:creationId xmlns:a16="http://schemas.microsoft.com/office/drawing/2014/main" id="{9D7A096B-040D-4FBE-AA43-B11ECFBFD23D}"/>
                </a:ext>
              </a:extLst>
            </p:cNvPr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7;p70">
              <a:extLst>
                <a:ext uri="{FF2B5EF4-FFF2-40B4-BE49-F238E27FC236}">
                  <a16:creationId xmlns:a16="http://schemas.microsoft.com/office/drawing/2014/main" id="{2078C497-B5CF-486E-A0EF-03B3DE569032}"/>
                </a:ext>
              </a:extLst>
            </p:cNvPr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38;p70">
              <a:extLst>
                <a:ext uri="{FF2B5EF4-FFF2-40B4-BE49-F238E27FC236}">
                  <a16:creationId xmlns:a16="http://schemas.microsoft.com/office/drawing/2014/main" id="{34045639-D165-4A0C-B5C8-BD8B9D033C6D}"/>
                </a:ext>
              </a:extLst>
            </p:cNvPr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9;p70">
              <a:extLst>
                <a:ext uri="{FF2B5EF4-FFF2-40B4-BE49-F238E27FC236}">
                  <a16:creationId xmlns:a16="http://schemas.microsoft.com/office/drawing/2014/main" id="{ABF314DC-06D7-4E2F-9E41-05339D081381}"/>
                </a:ext>
              </a:extLst>
            </p:cNvPr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rgbClr val="C0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40;p70">
              <a:extLst>
                <a:ext uri="{FF2B5EF4-FFF2-40B4-BE49-F238E27FC236}">
                  <a16:creationId xmlns:a16="http://schemas.microsoft.com/office/drawing/2014/main" id="{F9988CC7-531A-4DFF-A278-FD48D17BE7F3}"/>
                </a:ext>
              </a:extLst>
            </p:cNvPr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41;p70">
              <a:extLst>
                <a:ext uri="{FF2B5EF4-FFF2-40B4-BE49-F238E27FC236}">
                  <a16:creationId xmlns:a16="http://schemas.microsoft.com/office/drawing/2014/main" id="{1E3E2CB6-1B68-454D-B1BE-66C9509E4653}"/>
                </a:ext>
              </a:extLst>
            </p:cNvPr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42;p70">
              <a:extLst>
                <a:ext uri="{FF2B5EF4-FFF2-40B4-BE49-F238E27FC236}">
                  <a16:creationId xmlns:a16="http://schemas.microsoft.com/office/drawing/2014/main" id="{2EF8A989-61AD-431A-8E1C-F7089F7F6F7F}"/>
                </a:ext>
              </a:extLst>
            </p:cNvPr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512;p33">
            <a:extLst>
              <a:ext uri="{FF2B5EF4-FFF2-40B4-BE49-F238E27FC236}">
                <a16:creationId xmlns:a16="http://schemas.microsoft.com/office/drawing/2014/main" id="{8BCC1F9E-17AF-422A-8305-0CB0C43E7CA5}"/>
              </a:ext>
            </a:extLst>
          </p:cNvPr>
          <p:cNvSpPr txBox="1">
            <a:spLocks/>
          </p:cNvSpPr>
          <p:nvPr/>
        </p:nvSpPr>
        <p:spPr>
          <a:xfrm>
            <a:off x="816917" y="3188487"/>
            <a:ext cx="1039667" cy="826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72" name="Google Shape;512;p33">
            <a:extLst>
              <a:ext uri="{FF2B5EF4-FFF2-40B4-BE49-F238E27FC236}">
                <a16:creationId xmlns:a16="http://schemas.microsoft.com/office/drawing/2014/main" id="{D2F59DDC-EF37-4CE6-A09B-D588ABF5418A}"/>
              </a:ext>
            </a:extLst>
          </p:cNvPr>
          <p:cNvSpPr txBox="1">
            <a:spLocks/>
          </p:cNvSpPr>
          <p:nvPr/>
        </p:nvSpPr>
        <p:spPr>
          <a:xfrm>
            <a:off x="3892924" y="3152112"/>
            <a:ext cx="1358152" cy="826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Recipe</a:t>
            </a:r>
          </a:p>
        </p:txBody>
      </p:sp>
      <p:sp>
        <p:nvSpPr>
          <p:cNvPr id="73" name="Google Shape;512;p33">
            <a:extLst>
              <a:ext uri="{FF2B5EF4-FFF2-40B4-BE49-F238E27FC236}">
                <a16:creationId xmlns:a16="http://schemas.microsoft.com/office/drawing/2014/main" id="{B434AAA0-88B8-405A-A509-4EC486DBE419}"/>
              </a:ext>
            </a:extLst>
          </p:cNvPr>
          <p:cNvSpPr txBox="1">
            <a:spLocks/>
          </p:cNvSpPr>
          <p:nvPr/>
        </p:nvSpPr>
        <p:spPr>
          <a:xfrm>
            <a:off x="6867939" y="3152111"/>
            <a:ext cx="1862298" cy="826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91162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32303" y="1783310"/>
            <a:ext cx="7079393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</a:rPr>
              <a:t>SHOWCASE PROJECT</a:t>
            </a:r>
            <a:endParaRPr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0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32303" y="1783310"/>
            <a:ext cx="7079393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</a:rPr>
              <a:t>Any Question?</a:t>
            </a:r>
            <a:endParaRPr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7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32303" y="1803189"/>
            <a:ext cx="7079393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bg1"/>
                </a:solidFill>
              </a:rPr>
              <a:t>Trima</a:t>
            </a:r>
            <a:r>
              <a:rPr lang="en-US" sz="5400" dirty="0">
                <a:solidFill>
                  <a:schemeClr val="bg1"/>
                </a:solidFill>
              </a:rPr>
              <a:t> Kasih</a:t>
            </a:r>
            <a:endParaRPr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71373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Node.js ?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E04D5-4E49-4082-89CC-7AA0FAFB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67" y="1573251"/>
            <a:ext cx="4954065" cy="22395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531;p34">
            <a:extLst>
              <a:ext uri="{FF2B5EF4-FFF2-40B4-BE49-F238E27FC236}">
                <a16:creationId xmlns:a16="http://schemas.microsoft.com/office/drawing/2014/main" id="{55EA7413-A7BD-48CF-8F0B-E6EBD0C93A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64096" y="4055271"/>
            <a:ext cx="3123921" cy="424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https://insights.stackoverflow.com/survey</a:t>
            </a:r>
            <a:endParaRPr sz="900" dirty="0"/>
          </a:p>
        </p:txBody>
      </p:sp>
      <p:sp>
        <p:nvSpPr>
          <p:cNvPr id="10" name="Google Shape;531;p34">
            <a:extLst>
              <a:ext uri="{FF2B5EF4-FFF2-40B4-BE49-F238E27FC236}">
                <a16:creationId xmlns:a16="http://schemas.microsoft.com/office/drawing/2014/main" id="{9319BE90-0EEE-4C96-9249-AAF891826A45}"/>
              </a:ext>
            </a:extLst>
          </p:cNvPr>
          <p:cNvSpPr txBox="1">
            <a:spLocks/>
          </p:cNvSpPr>
          <p:nvPr/>
        </p:nvSpPr>
        <p:spPr>
          <a:xfrm>
            <a:off x="3003342" y="792590"/>
            <a:ext cx="3137314" cy="5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1800" b="1" dirty="0"/>
              <a:t>Survey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55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71373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Express ?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31555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42;p34">
            <a:extLst>
              <a:ext uri="{FF2B5EF4-FFF2-40B4-BE49-F238E27FC236}">
                <a16:creationId xmlns:a16="http://schemas.microsoft.com/office/drawing/2014/main" id="{86CE501E-6E01-4574-AAF4-5F2EDDE5FD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6100" y="3153510"/>
            <a:ext cx="1699319" cy="46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Google V8 Engine</a:t>
            </a:r>
            <a:endParaRPr sz="2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" name="Google Shape;3602;p56">
            <a:extLst>
              <a:ext uri="{FF2B5EF4-FFF2-40B4-BE49-F238E27FC236}">
                <a16:creationId xmlns:a16="http://schemas.microsoft.com/office/drawing/2014/main" id="{55330275-04B7-4DB3-B62B-7BE4EAA3FE5C}"/>
              </a:ext>
            </a:extLst>
          </p:cNvPr>
          <p:cNvGrpSpPr/>
          <p:nvPr/>
        </p:nvGrpSpPr>
        <p:grpSpPr>
          <a:xfrm>
            <a:off x="6262307" y="1460347"/>
            <a:ext cx="1812730" cy="1430803"/>
            <a:chOff x="8245271" y="1979728"/>
            <a:chExt cx="409037" cy="322856"/>
          </a:xfrm>
        </p:grpSpPr>
        <p:sp>
          <p:nvSpPr>
            <p:cNvPr id="72" name="Google Shape;3603;p56">
              <a:extLst>
                <a:ext uri="{FF2B5EF4-FFF2-40B4-BE49-F238E27FC236}">
                  <a16:creationId xmlns:a16="http://schemas.microsoft.com/office/drawing/2014/main" id="{5E57F076-2DFC-4D33-9375-33CCAD09649D}"/>
                </a:ext>
              </a:extLst>
            </p:cNvPr>
            <p:cNvSpPr/>
            <p:nvPr/>
          </p:nvSpPr>
          <p:spPr>
            <a:xfrm>
              <a:off x="8432868" y="1979728"/>
              <a:ext cx="193582" cy="66329"/>
            </a:xfrm>
            <a:custGeom>
              <a:avLst/>
              <a:gdLst/>
              <a:ahLst/>
              <a:cxnLst/>
              <a:rect l="l" t="t" r="r" b="b"/>
              <a:pathLst>
                <a:path w="6768" h="2319" extrusionOk="0">
                  <a:moveTo>
                    <a:pt x="580" y="1"/>
                  </a:moveTo>
                  <a:lnTo>
                    <a:pt x="1" y="2318"/>
                  </a:lnTo>
                  <a:lnTo>
                    <a:pt x="6768" y="183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04;p56">
              <a:extLst>
                <a:ext uri="{FF2B5EF4-FFF2-40B4-BE49-F238E27FC236}">
                  <a16:creationId xmlns:a16="http://schemas.microsoft.com/office/drawing/2014/main" id="{BA3BCB72-2645-4E71-A38A-515189B70E74}"/>
                </a:ext>
              </a:extLst>
            </p:cNvPr>
            <p:cNvSpPr/>
            <p:nvPr/>
          </p:nvSpPr>
          <p:spPr>
            <a:xfrm>
              <a:off x="8273129" y="1979728"/>
              <a:ext cx="176334" cy="66329"/>
            </a:xfrm>
            <a:custGeom>
              <a:avLst/>
              <a:gdLst/>
              <a:ahLst/>
              <a:cxnLst/>
              <a:rect l="l" t="t" r="r" b="b"/>
              <a:pathLst>
                <a:path w="6165" h="2319" extrusionOk="0">
                  <a:moveTo>
                    <a:pt x="0" y="1"/>
                  </a:moveTo>
                  <a:lnTo>
                    <a:pt x="0" y="1832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05;p56">
              <a:extLst>
                <a:ext uri="{FF2B5EF4-FFF2-40B4-BE49-F238E27FC236}">
                  <a16:creationId xmlns:a16="http://schemas.microsoft.com/office/drawing/2014/main" id="{EBE3A912-B5F4-47AB-BD16-951568ED1C83}"/>
                </a:ext>
              </a:extLst>
            </p:cNvPr>
            <p:cNvSpPr/>
            <p:nvPr/>
          </p:nvSpPr>
          <p:spPr>
            <a:xfrm>
              <a:off x="8432868" y="2032098"/>
              <a:ext cx="193582" cy="184972"/>
            </a:xfrm>
            <a:custGeom>
              <a:avLst/>
              <a:gdLst/>
              <a:ahLst/>
              <a:cxnLst/>
              <a:rect l="l" t="t" r="r" b="b"/>
              <a:pathLst>
                <a:path w="6768" h="6467" extrusionOk="0">
                  <a:moveTo>
                    <a:pt x="580" y="1"/>
                  </a:moveTo>
                  <a:lnTo>
                    <a:pt x="1" y="6467"/>
                  </a:lnTo>
                  <a:lnTo>
                    <a:pt x="6768" y="5887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06;p56">
              <a:extLst>
                <a:ext uri="{FF2B5EF4-FFF2-40B4-BE49-F238E27FC236}">
                  <a16:creationId xmlns:a16="http://schemas.microsoft.com/office/drawing/2014/main" id="{5ADCD0DD-DDF9-407D-A1DA-2B09BE4ECB88}"/>
                </a:ext>
              </a:extLst>
            </p:cNvPr>
            <p:cNvSpPr/>
            <p:nvPr/>
          </p:nvSpPr>
          <p:spPr>
            <a:xfrm>
              <a:off x="8273129" y="2032098"/>
              <a:ext cx="176334" cy="184972"/>
            </a:xfrm>
            <a:custGeom>
              <a:avLst/>
              <a:gdLst/>
              <a:ahLst/>
              <a:cxnLst/>
              <a:rect l="l" t="t" r="r" b="b"/>
              <a:pathLst>
                <a:path w="6165" h="6467" extrusionOk="0">
                  <a:moveTo>
                    <a:pt x="0" y="1"/>
                  </a:moveTo>
                  <a:lnTo>
                    <a:pt x="0" y="5887"/>
                  </a:lnTo>
                  <a:lnTo>
                    <a:pt x="6165" y="6467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07;p56">
              <a:extLst>
                <a:ext uri="{FF2B5EF4-FFF2-40B4-BE49-F238E27FC236}">
                  <a16:creationId xmlns:a16="http://schemas.microsoft.com/office/drawing/2014/main" id="{CBEBC2A6-FC74-47ED-990D-5B5393006CFF}"/>
                </a:ext>
              </a:extLst>
            </p:cNvPr>
            <p:cNvSpPr/>
            <p:nvPr/>
          </p:nvSpPr>
          <p:spPr>
            <a:xfrm>
              <a:off x="8463357" y="2128886"/>
              <a:ext cx="127310" cy="24541"/>
            </a:xfrm>
            <a:custGeom>
              <a:avLst/>
              <a:gdLst/>
              <a:ahLst/>
              <a:cxnLst/>
              <a:rect l="l" t="t" r="r" b="b"/>
              <a:pathLst>
                <a:path w="44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4450" y="85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08;p56">
              <a:extLst>
                <a:ext uri="{FF2B5EF4-FFF2-40B4-BE49-F238E27FC236}">
                  <a16:creationId xmlns:a16="http://schemas.microsoft.com/office/drawing/2014/main" id="{50C046EF-795C-4FEC-9641-94C4D238DBCF}"/>
                </a:ext>
              </a:extLst>
            </p:cNvPr>
            <p:cNvSpPr/>
            <p:nvPr/>
          </p:nvSpPr>
          <p:spPr>
            <a:xfrm>
              <a:off x="8308910" y="2128886"/>
              <a:ext cx="126652" cy="24541"/>
            </a:xfrm>
            <a:custGeom>
              <a:avLst/>
              <a:gdLst/>
              <a:ahLst/>
              <a:cxnLst/>
              <a:rect l="l" t="t" r="r" b="b"/>
              <a:pathLst>
                <a:path w="4428" h="858" extrusionOk="0">
                  <a:moveTo>
                    <a:pt x="1" y="0"/>
                  </a:moveTo>
                  <a:lnTo>
                    <a:pt x="1" y="858"/>
                  </a:lnTo>
                  <a:lnTo>
                    <a:pt x="4427" y="858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09;p56">
              <a:extLst>
                <a:ext uri="{FF2B5EF4-FFF2-40B4-BE49-F238E27FC236}">
                  <a16:creationId xmlns:a16="http://schemas.microsoft.com/office/drawing/2014/main" id="{2B698CBF-45C2-4C7E-AC42-5F02DE8ABE4D}"/>
                </a:ext>
              </a:extLst>
            </p:cNvPr>
            <p:cNvSpPr/>
            <p:nvPr/>
          </p:nvSpPr>
          <p:spPr>
            <a:xfrm>
              <a:off x="8308910" y="2079176"/>
              <a:ext cx="52400" cy="24541"/>
            </a:xfrm>
            <a:custGeom>
              <a:avLst/>
              <a:gdLst/>
              <a:ahLst/>
              <a:cxnLst/>
              <a:rect l="l" t="t" r="r" b="b"/>
              <a:pathLst>
                <a:path w="1832" h="858" extrusionOk="0">
                  <a:moveTo>
                    <a:pt x="1" y="0"/>
                  </a:moveTo>
                  <a:lnTo>
                    <a:pt x="1" y="858"/>
                  </a:lnTo>
                  <a:lnTo>
                    <a:pt x="1832" y="858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10;p56">
              <a:extLst>
                <a:ext uri="{FF2B5EF4-FFF2-40B4-BE49-F238E27FC236}">
                  <a16:creationId xmlns:a16="http://schemas.microsoft.com/office/drawing/2014/main" id="{BC1448AE-DE62-4D42-BB88-D9EF5D0ED907}"/>
                </a:ext>
              </a:extLst>
            </p:cNvPr>
            <p:cNvSpPr/>
            <p:nvPr/>
          </p:nvSpPr>
          <p:spPr>
            <a:xfrm>
              <a:off x="8538264" y="2079176"/>
              <a:ext cx="52400" cy="24541"/>
            </a:xfrm>
            <a:custGeom>
              <a:avLst/>
              <a:gdLst/>
              <a:ahLst/>
              <a:cxnLst/>
              <a:rect l="l" t="t" r="r" b="b"/>
              <a:pathLst>
                <a:path w="1832" h="858" extrusionOk="0">
                  <a:moveTo>
                    <a:pt x="0" y="0"/>
                  </a:moveTo>
                  <a:lnTo>
                    <a:pt x="0" y="858"/>
                  </a:lnTo>
                  <a:lnTo>
                    <a:pt x="1831" y="8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11;p56">
              <a:extLst>
                <a:ext uri="{FF2B5EF4-FFF2-40B4-BE49-F238E27FC236}">
                  <a16:creationId xmlns:a16="http://schemas.microsoft.com/office/drawing/2014/main" id="{733D617A-249A-4DB9-A793-7BE804228460}"/>
                </a:ext>
              </a:extLst>
            </p:cNvPr>
            <p:cNvSpPr/>
            <p:nvPr/>
          </p:nvSpPr>
          <p:spPr>
            <a:xfrm>
              <a:off x="8432868" y="2200475"/>
              <a:ext cx="193582" cy="66301"/>
            </a:xfrm>
            <a:custGeom>
              <a:avLst/>
              <a:gdLst/>
              <a:ahLst/>
              <a:cxnLst/>
              <a:rect l="l" t="t" r="r" b="b"/>
              <a:pathLst>
                <a:path w="6768" h="2318" extrusionOk="0">
                  <a:moveTo>
                    <a:pt x="580" y="0"/>
                  </a:moveTo>
                  <a:lnTo>
                    <a:pt x="1" y="2318"/>
                  </a:lnTo>
                  <a:lnTo>
                    <a:pt x="6768" y="1831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12;p56">
              <a:extLst>
                <a:ext uri="{FF2B5EF4-FFF2-40B4-BE49-F238E27FC236}">
                  <a16:creationId xmlns:a16="http://schemas.microsoft.com/office/drawing/2014/main" id="{406DA8A6-0710-4F47-9C57-8EDDD1D83E00}"/>
                </a:ext>
              </a:extLst>
            </p:cNvPr>
            <p:cNvSpPr/>
            <p:nvPr/>
          </p:nvSpPr>
          <p:spPr>
            <a:xfrm>
              <a:off x="8273129" y="2200475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0" y="0"/>
                  </a:moveTo>
                  <a:lnTo>
                    <a:pt x="0" y="1831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13;p56">
              <a:extLst>
                <a:ext uri="{FF2B5EF4-FFF2-40B4-BE49-F238E27FC236}">
                  <a16:creationId xmlns:a16="http://schemas.microsoft.com/office/drawing/2014/main" id="{1B9F6EE2-E676-4DC2-81E0-F051584D25CB}"/>
                </a:ext>
              </a:extLst>
            </p:cNvPr>
            <p:cNvSpPr/>
            <p:nvPr/>
          </p:nvSpPr>
          <p:spPr>
            <a:xfrm>
              <a:off x="8441477" y="2079176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14;p56">
              <a:extLst>
                <a:ext uri="{FF2B5EF4-FFF2-40B4-BE49-F238E27FC236}">
                  <a16:creationId xmlns:a16="http://schemas.microsoft.com/office/drawing/2014/main" id="{0CD99EE5-1C9E-4C28-B851-E740CC02FC72}"/>
                </a:ext>
              </a:extLst>
            </p:cNvPr>
            <p:cNvSpPr/>
            <p:nvPr/>
          </p:nvSpPr>
          <p:spPr>
            <a:xfrm>
              <a:off x="8385819" y="2079176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615;p56">
              <a:extLst>
                <a:ext uri="{FF2B5EF4-FFF2-40B4-BE49-F238E27FC236}">
                  <a16:creationId xmlns:a16="http://schemas.microsoft.com/office/drawing/2014/main" id="{A4DFCAAA-58B8-4745-9107-C11382ACF3C4}"/>
                </a:ext>
              </a:extLst>
            </p:cNvPr>
            <p:cNvSpPr/>
            <p:nvPr/>
          </p:nvSpPr>
          <p:spPr>
            <a:xfrm>
              <a:off x="8432868" y="2252816"/>
              <a:ext cx="221441" cy="49768"/>
            </a:xfrm>
            <a:custGeom>
              <a:avLst/>
              <a:gdLst/>
              <a:ahLst/>
              <a:cxnLst/>
              <a:rect l="l" t="t" r="r" b="b"/>
              <a:pathLst>
                <a:path w="7742" h="1740" extrusionOk="0">
                  <a:moveTo>
                    <a:pt x="580" y="1"/>
                  </a:moveTo>
                  <a:lnTo>
                    <a:pt x="1" y="882"/>
                  </a:lnTo>
                  <a:lnTo>
                    <a:pt x="580" y="1739"/>
                  </a:lnTo>
                  <a:lnTo>
                    <a:pt x="7741" y="1739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616;p56">
              <a:extLst>
                <a:ext uri="{FF2B5EF4-FFF2-40B4-BE49-F238E27FC236}">
                  <a16:creationId xmlns:a16="http://schemas.microsoft.com/office/drawing/2014/main" id="{2C607EAB-457B-4F28-B9A5-8C1185C4F337}"/>
                </a:ext>
              </a:extLst>
            </p:cNvPr>
            <p:cNvSpPr/>
            <p:nvPr/>
          </p:nvSpPr>
          <p:spPr>
            <a:xfrm>
              <a:off x="8245271" y="2252816"/>
              <a:ext cx="204193" cy="49768"/>
            </a:xfrm>
            <a:custGeom>
              <a:avLst/>
              <a:gdLst/>
              <a:ahLst/>
              <a:cxnLst/>
              <a:rect l="l" t="t" r="r" b="b"/>
              <a:pathLst>
                <a:path w="7139" h="1740" extrusionOk="0">
                  <a:moveTo>
                    <a:pt x="1" y="1"/>
                  </a:moveTo>
                  <a:lnTo>
                    <a:pt x="1" y="1739"/>
                  </a:lnTo>
                  <a:lnTo>
                    <a:pt x="7139" y="173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8192;p68">
            <a:extLst>
              <a:ext uri="{FF2B5EF4-FFF2-40B4-BE49-F238E27FC236}">
                <a16:creationId xmlns:a16="http://schemas.microsoft.com/office/drawing/2014/main" id="{6C71F1CB-A70B-45E5-BE51-696F9AB60504}"/>
              </a:ext>
            </a:extLst>
          </p:cNvPr>
          <p:cNvGrpSpPr/>
          <p:nvPr/>
        </p:nvGrpSpPr>
        <p:grpSpPr>
          <a:xfrm>
            <a:off x="1178236" y="1453587"/>
            <a:ext cx="1297273" cy="1430803"/>
            <a:chOff x="5985650" y="2860025"/>
            <a:chExt cx="1396075" cy="1539775"/>
          </a:xfrm>
        </p:grpSpPr>
        <p:sp>
          <p:nvSpPr>
            <p:cNvPr id="125" name="Google Shape;8193;p68">
              <a:extLst>
                <a:ext uri="{FF2B5EF4-FFF2-40B4-BE49-F238E27FC236}">
                  <a16:creationId xmlns:a16="http://schemas.microsoft.com/office/drawing/2014/main" id="{21071CEB-DE58-41DD-B010-225B80566DDA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194;p68">
              <a:extLst>
                <a:ext uri="{FF2B5EF4-FFF2-40B4-BE49-F238E27FC236}">
                  <a16:creationId xmlns:a16="http://schemas.microsoft.com/office/drawing/2014/main" id="{3BC13F33-D59A-421C-BCEC-45EB59BA4AB6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95;p68">
              <a:extLst>
                <a:ext uri="{FF2B5EF4-FFF2-40B4-BE49-F238E27FC236}">
                  <a16:creationId xmlns:a16="http://schemas.microsoft.com/office/drawing/2014/main" id="{3B4F1A3D-035E-4FD0-8F23-9856B57CD175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96;p68">
              <a:extLst>
                <a:ext uri="{FF2B5EF4-FFF2-40B4-BE49-F238E27FC236}">
                  <a16:creationId xmlns:a16="http://schemas.microsoft.com/office/drawing/2014/main" id="{F8D51A6C-6771-47C1-9D77-FC3E1A5B61D5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97;p68">
              <a:extLst>
                <a:ext uri="{FF2B5EF4-FFF2-40B4-BE49-F238E27FC236}">
                  <a16:creationId xmlns:a16="http://schemas.microsoft.com/office/drawing/2014/main" id="{B0D616E1-29D9-4BB6-9F25-3411CF7DB3C9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198;p68">
              <a:extLst>
                <a:ext uri="{FF2B5EF4-FFF2-40B4-BE49-F238E27FC236}">
                  <a16:creationId xmlns:a16="http://schemas.microsoft.com/office/drawing/2014/main" id="{DE9D7E84-881E-462C-B700-7AE93FC31C7E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199;p68">
              <a:extLst>
                <a:ext uri="{FF2B5EF4-FFF2-40B4-BE49-F238E27FC236}">
                  <a16:creationId xmlns:a16="http://schemas.microsoft.com/office/drawing/2014/main" id="{5C20E16E-085A-4FA3-A07A-284083029934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200;p68">
              <a:extLst>
                <a:ext uri="{FF2B5EF4-FFF2-40B4-BE49-F238E27FC236}">
                  <a16:creationId xmlns:a16="http://schemas.microsoft.com/office/drawing/2014/main" id="{E63FAC43-B40B-4EDF-A688-B212AA415C3F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201;p68">
              <a:extLst>
                <a:ext uri="{FF2B5EF4-FFF2-40B4-BE49-F238E27FC236}">
                  <a16:creationId xmlns:a16="http://schemas.microsoft.com/office/drawing/2014/main" id="{2A627456-CC1F-48F7-ABEA-732A6969BEDC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202;p68">
              <a:extLst>
                <a:ext uri="{FF2B5EF4-FFF2-40B4-BE49-F238E27FC236}">
                  <a16:creationId xmlns:a16="http://schemas.microsoft.com/office/drawing/2014/main" id="{0A1EB225-C147-4778-B6DC-64B98BDBA119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03;p68">
              <a:extLst>
                <a:ext uri="{FF2B5EF4-FFF2-40B4-BE49-F238E27FC236}">
                  <a16:creationId xmlns:a16="http://schemas.microsoft.com/office/drawing/2014/main" id="{B288A38D-1B07-43E0-99AE-5F0386D93F3C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204;p68">
              <a:extLst>
                <a:ext uri="{FF2B5EF4-FFF2-40B4-BE49-F238E27FC236}">
                  <a16:creationId xmlns:a16="http://schemas.microsoft.com/office/drawing/2014/main" id="{8F4F3ACD-B6A5-4711-B6A2-EA37E98C92D0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205;p68">
              <a:extLst>
                <a:ext uri="{FF2B5EF4-FFF2-40B4-BE49-F238E27FC236}">
                  <a16:creationId xmlns:a16="http://schemas.microsoft.com/office/drawing/2014/main" id="{E12F3FC1-F5E1-485B-9F55-9FAF5FCC8CDF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06;p68">
              <a:extLst>
                <a:ext uri="{FF2B5EF4-FFF2-40B4-BE49-F238E27FC236}">
                  <a16:creationId xmlns:a16="http://schemas.microsoft.com/office/drawing/2014/main" id="{69EE7153-2A8F-45BA-AF90-741B7150298D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207;p68">
              <a:extLst>
                <a:ext uri="{FF2B5EF4-FFF2-40B4-BE49-F238E27FC236}">
                  <a16:creationId xmlns:a16="http://schemas.microsoft.com/office/drawing/2014/main" id="{62384154-EEBE-4F3C-A68B-9076BE16AC81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208;p68">
              <a:extLst>
                <a:ext uri="{FF2B5EF4-FFF2-40B4-BE49-F238E27FC236}">
                  <a16:creationId xmlns:a16="http://schemas.microsoft.com/office/drawing/2014/main" id="{3F75A5BA-E518-4C5D-929E-EBA0CAB3A611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209;p68">
              <a:extLst>
                <a:ext uri="{FF2B5EF4-FFF2-40B4-BE49-F238E27FC236}">
                  <a16:creationId xmlns:a16="http://schemas.microsoft.com/office/drawing/2014/main" id="{37E61755-E44F-45D4-8290-FA2C51AA3727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210;p68">
              <a:extLst>
                <a:ext uri="{FF2B5EF4-FFF2-40B4-BE49-F238E27FC236}">
                  <a16:creationId xmlns:a16="http://schemas.microsoft.com/office/drawing/2014/main" id="{44C4621A-49FA-44D2-A0A2-1D0D5146FDCB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211;p68">
              <a:extLst>
                <a:ext uri="{FF2B5EF4-FFF2-40B4-BE49-F238E27FC236}">
                  <a16:creationId xmlns:a16="http://schemas.microsoft.com/office/drawing/2014/main" id="{72729498-43AC-4492-A6AC-46CEE98EC71F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212;p68">
              <a:extLst>
                <a:ext uri="{FF2B5EF4-FFF2-40B4-BE49-F238E27FC236}">
                  <a16:creationId xmlns:a16="http://schemas.microsoft.com/office/drawing/2014/main" id="{B0BB831B-0876-4BE2-BB3B-22E46A53E6E0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213;p68">
              <a:extLst>
                <a:ext uri="{FF2B5EF4-FFF2-40B4-BE49-F238E27FC236}">
                  <a16:creationId xmlns:a16="http://schemas.microsoft.com/office/drawing/2014/main" id="{C5E37BD3-1D8E-42AE-B420-7FD30AF44DEF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214;p68">
              <a:extLst>
                <a:ext uri="{FF2B5EF4-FFF2-40B4-BE49-F238E27FC236}">
                  <a16:creationId xmlns:a16="http://schemas.microsoft.com/office/drawing/2014/main" id="{B586CCF3-08E0-48FF-8DFA-90DBB61684F5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215;p68">
              <a:extLst>
                <a:ext uri="{FF2B5EF4-FFF2-40B4-BE49-F238E27FC236}">
                  <a16:creationId xmlns:a16="http://schemas.microsoft.com/office/drawing/2014/main" id="{11BB4397-2579-4CDE-823F-8307813CB9FE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216;p68">
              <a:extLst>
                <a:ext uri="{FF2B5EF4-FFF2-40B4-BE49-F238E27FC236}">
                  <a16:creationId xmlns:a16="http://schemas.microsoft.com/office/drawing/2014/main" id="{8CB592A1-C2C4-4791-B2B8-1D3AF07ACE7A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217;p68">
              <a:extLst>
                <a:ext uri="{FF2B5EF4-FFF2-40B4-BE49-F238E27FC236}">
                  <a16:creationId xmlns:a16="http://schemas.microsoft.com/office/drawing/2014/main" id="{BDBB5DC3-A89C-43C4-B4F1-978676168475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218;p68">
              <a:extLst>
                <a:ext uri="{FF2B5EF4-FFF2-40B4-BE49-F238E27FC236}">
                  <a16:creationId xmlns:a16="http://schemas.microsoft.com/office/drawing/2014/main" id="{70480DB5-C67A-480E-A39A-A63C834201A2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219;p68">
              <a:extLst>
                <a:ext uri="{FF2B5EF4-FFF2-40B4-BE49-F238E27FC236}">
                  <a16:creationId xmlns:a16="http://schemas.microsoft.com/office/drawing/2014/main" id="{3A3623FA-4A0A-4152-A46D-E650B10A3EA8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220;p68">
              <a:extLst>
                <a:ext uri="{FF2B5EF4-FFF2-40B4-BE49-F238E27FC236}">
                  <a16:creationId xmlns:a16="http://schemas.microsoft.com/office/drawing/2014/main" id="{A18B4450-2485-416D-A035-E53DCB1AD6CA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221;p68">
              <a:extLst>
                <a:ext uri="{FF2B5EF4-FFF2-40B4-BE49-F238E27FC236}">
                  <a16:creationId xmlns:a16="http://schemas.microsoft.com/office/drawing/2014/main" id="{E509486C-0165-4188-BFEF-AD7EDB0EB255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222;p68">
              <a:extLst>
                <a:ext uri="{FF2B5EF4-FFF2-40B4-BE49-F238E27FC236}">
                  <a16:creationId xmlns:a16="http://schemas.microsoft.com/office/drawing/2014/main" id="{7C068502-5CC5-489B-A7DA-2B0166E94872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223;p68">
              <a:extLst>
                <a:ext uri="{FF2B5EF4-FFF2-40B4-BE49-F238E27FC236}">
                  <a16:creationId xmlns:a16="http://schemas.microsoft.com/office/drawing/2014/main" id="{D86D5357-EEDE-43FB-8C2F-A275F0C18D74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224;p68">
              <a:extLst>
                <a:ext uri="{FF2B5EF4-FFF2-40B4-BE49-F238E27FC236}">
                  <a16:creationId xmlns:a16="http://schemas.microsoft.com/office/drawing/2014/main" id="{EE3CDD23-9193-480A-900E-787DBAD56720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1569;p72">
            <a:extLst>
              <a:ext uri="{FF2B5EF4-FFF2-40B4-BE49-F238E27FC236}">
                <a16:creationId xmlns:a16="http://schemas.microsoft.com/office/drawing/2014/main" id="{A6313B32-B1F8-4AEC-9A8E-DE296A8D1341}"/>
              </a:ext>
            </a:extLst>
          </p:cNvPr>
          <p:cNvGrpSpPr/>
          <p:nvPr/>
        </p:nvGrpSpPr>
        <p:grpSpPr>
          <a:xfrm>
            <a:off x="3857857" y="1424931"/>
            <a:ext cx="1445032" cy="1430803"/>
            <a:chOff x="2661416" y="2422342"/>
            <a:chExt cx="344059" cy="340671"/>
          </a:xfrm>
        </p:grpSpPr>
        <p:sp>
          <p:nvSpPr>
            <p:cNvPr id="158" name="Google Shape;11570;p72">
              <a:extLst>
                <a:ext uri="{FF2B5EF4-FFF2-40B4-BE49-F238E27FC236}">
                  <a16:creationId xmlns:a16="http://schemas.microsoft.com/office/drawing/2014/main" id="{A9FA5C5A-8226-4D79-9D41-35A10DBFB816}"/>
                </a:ext>
              </a:extLst>
            </p:cNvPr>
            <p:cNvSpPr/>
            <p:nvPr/>
          </p:nvSpPr>
          <p:spPr>
            <a:xfrm>
              <a:off x="2906947" y="2604481"/>
              <a:ext cx="39994" cy="39469"/>
            </a:xfrm>
            <a:custGeom>
              <a:avLst/>
              <a:gdLst/>
              <a:ahLst/>
              <a:cxnLst/>
              <a:rect l="l" t="t" r="r" b="b"/>
              <a:pathLst>
                <a:path w="1523" h="1503" extrusionOk="0">
                  <a:moveTo>
                    <a:pt x="0" y="0"/>
                  </a:moveTo>
                  <a:lnTo>
                    <a:pt x="977" y="1503"/>
                  </a:lnTo>
                  <a:lnTo>
                    <a:pt x="1522" y="1503"/>
                  </a:lnTo>
                  <a:cubicBezTo>
                    <a:pt x="1513" y="670"/>
                    <a:pt x="833" y="0"/>
                    <a:pt x="0" y="0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571;p72">
              <a:extLst>
                <a:ext uri="{FF2B5EF4-FFF2-40B4-BE49-F238E27FC236}">
                  <a16:creationId xmlns:a16="http://schemas.microsoft.com/office/drawing/2014/main" id="{E0DA9912-A321-4D17-89CD-30FF185B12A5}"/>
                </a:ext>
              </a:extLst>
            </p:cNvPr>
            <p:cNvSpPr/>
            <p:nvPr/>
          </p:nvSpPr>
          <p:spPr>
            <a:xfrm>
              <a:off x="2866979" y="2604481"/>
              <a:ext cx="65624" cy="39469"/>
            </a:xfrm>
            <a:custGeom>
              <a:avLst/>
              <a:gdLst/>
              <a:ahLst/>
              <a:cxnLst/>
              <a:rect l="l" t="t" r="r" b="b"/>
              <a:pathLst>
                <a:path w="2499" h="1503" extrusionOk="0">
                  <a:moveTo>
                    <a:pt x="1505" y="0"/>
                  </a:moveTo>
                  <a:cubicBezTo>
                    <a:pt x="680" y="0"/>
                    <a:pt x="10" y="667"/>
                    <a:pt x="1" y="1503"/>
                  </a:cubicBezTo>
                  <a:lnTo>
                    <a:pt x="2499" y="1503"/>
                  </a:lnTo>
                  <a:cubicBezTo>
                    <a:pt x="2499" y="670"/>
                    <a:pt x="2049" y="0"/>
                    <a:pt x="1522" y="0"/>
                  </a:cubicBezTo>
                  <a:cubicBezTo>
                    <a:pt x="1517" y="0"/>
                    <a:pt x="1511" y="0"/>
                    <a:pt x="1505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572;p72">
              <a:extLst>
                <a:ext uri="{FF2B5EF4-FFF2-40B4-BE49-F238E27FC236}">
                  <a16:creationId xmlns:a16="http://schemas.microsoft.com/office/drawing/2014/main" id="{49064B84-7708-4E00-9655-7A7CEA7C432C}"/>
                </a:ext>
              </a:extLst>
            </p:cNvPr>
            <p:cNvSpPr/>
            <p:nvPr/>
          </p:nvSpPr>
          <p:spPr>
            <a:xfrm>
              <a:off x="2906448" y="2539146"/>
              <a:ext cx="21638" cy="43487"/>
            </a:xfrm>
            <a:custGeom>
              <a:avLst/>
              <a:gdLst/>
              <a:ahLst/>
              <a:cxnLst/>
              <a:rect l="l" t="t" r="r" b="b"/>
              <a:pathLst>
                <a:path w="824" h="1656" extrusionOk="0">
                  <a:moveTo>
                    <a:pt x="0" y="0"/>
                  </a:moveTo>
                  <a:lnTo>
                    <a:pt x="0" y="1656"/>
                  </a:lnTo>
                  <a:cubicBezTo>
                    <a:pt x="460" y="1656"/>
                    <a:pt x="823" y="1282"/>
                    <a:pt x="823" y="833"/>
                  </a:cubicBezTo>
                  <a:cubicBezTo>
                    <a:pt x="823" y="373"/>
                    <a:pt x="460" y="0"/>
                    <a:pt x="0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573;p72">
              <a:extLst>
                <a:ext uri="{FF2B5EF4-FFF2-40B4-BE49-F238E27FC236}">
                  <a16:creationId xmlns:a16="http://schemas.microsoft.com/office/drawing/2014/main" id="{12BA9426-10D8-4A87-88D7-94264BD402F4}"/>
                </a:ext>
              </a:extLst>
            </p:cNvPr>
            <p:cNvSpPr/>
            <p:nvPr/>
          </p:nvSpPr>
          <p:spPr>
            <a:xfrm>
              <a:off x="2759681" y="2604481"/>
              <a:ext cx="39968" cy="39469"/>
            </a:xfrm>
            <a:custGeom>
              <a:avLst/>
              <a:gdLst/>
              <a:ahLst/>
              <a:cxnLst/>
              <a:rect l="l" t="t" r="r" b="b"/>
              <a:pathLst>
                <a:path w="1522" h="1503" extrusionOk="0">
                  <a:moveTo>
                    <a:pt x="18" y="0"/>
                  </a:moveTo>
                  <a:cubicBezTo>
                    <a:pt x="12" y="0"/>
                    <a:pt x="6" y="0"/>
                    <a:pt x="0" y="0"/>
                  </a:cubicBezTo>
                  <a:lnTo>
                    <a:pt x="967" y="1503"/>
                  </a:lnTo>
                  <a:lnTo>
                    <a:pt x="1522" y="1503"/>
                  </a:lnTo>
                  <a:cubicBezTo>
                    <a:pt x="1512" y="667"/>
                    <a:pt x="842" y="0"/>
                    <a:pt x="18" y="0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574;p72">
              <a:extLst>
                <a:ext uri="{FF2B5EF4-FFF2-40B4-BE49-F238E27FC236}">
                  <a16:creationId xmlns:a16="http://schemas.microsoft.com/office/drawing/2014/main" id="{3218E327-DD03-441F-87DF-FB2D7B2163AF}"/>
                </a:ext>
              </a:extLst>
            </p:cNvPr>
            <p:cNvSpPr/>
            <p:nvPr/>
          </p:nvSpPr>
          <p:spPr>
            <a:xfrm>
              <a:off x="2719713" y="2604481"/>
              <a:ext cx="65361" cy="39469"/>
            </a:xfrm>
            <a:custGeom>
              <a:avLst/>
              <a:gdLst/>
              <a:ahLst/>
              <a:cxnLst/>
              <a:rect l="l" t="t" r="r" b="b"/>
              <a:pathLst>
                <a:path w="2489" h="1503" extrusionOk="0">
                  <a:moveTo>
                    <a:pt x="1505" y="0"/>
                  </a:moveTo>
                  <a:cubicBezTo>
                    <a:pt x="680" y="0"/>
                    <a:pt x="10" y="667"/>
                    <a:pt x="1" y="1503"/>
                  </a:cubicBezTo>
                  <a:lnTo>
                    <a:pt x="2489" y="1503"/>
                  </a:lnTo>
                  <a:cubicBezTo>
                    <a:pt x="2489" y="670"/>
                    <a:pt x="2049" y="0"/>
                    <a:pt x="1522" y="0"/>
                  </a:cubicBezTo>
                  <a:cubicBezTo>
                    <a:pt x="1516" y="0"/>
                    <a:pt x="1511" y="0"/>
                    <a:pt x="1505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575;p72">
              <a:extLst>
                <a:ext uri="{FF2B5EF4-FFF2-40B4-BE49-F238E27FC236}">
                  <a16:creationId xmlns:a16="http://schemas.microsoft.com/office/drawing/2014/main" id="{669CFB40-7126-49DC-855C-1889A83906D9}"/>
                </a:ext>
              </a:extLst>
            </p:cNvPr>
            <p:cNvSpPr/>
            <p:nvPr/>
          </p:nvSpPr>
          <p:spPr>
            <a:xfrm>
              <a:off x="2759182" y="2539146"/>
              <a:ext cx="21875" cy="43487"/>
            </a:xfrm>
            <a:custGeom>
              <a:avLst/>
              <a:gdLst/>
              <a:ahLst/>
              <a:cxnLst/>
              <a:rect l="l" t="t" r="r" b="b"/>
              <a:pathLst>
                <a:path w="833" h="1656" extrusionOk="0">
                  <a:moveTo>
                    <a:pt x="0" y="0"/>
                  </a:moveTo>
                  <a:lnTo>
                    <a:pt x="0" y="1656"/>
                  </a:lnTo>
                  <a:cubicBezTo>
                    <a:pt x="460" y="1656"/>
                    <a:pt x="833" y="1282"/>
                    <a:pt x="833" y="833"/>
                  </a:cubicBezTo>
                  <a:cubicBezTo>
                    <a:pt x="833" y="373"/>
                    <a:pt x="460" y="0"/>
                    <a:pt x="0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576;p72">
              <a:extLst>
                <a:ext uri="{FF2B5EF4-FFF2-40B4-BE49-F238E27FC236}">
                  <a16:creationId xmlns:a16="http://schemas.microsoft.com/office/drawing/2014/main" id="{36EA6D6B-6D8A-48A1-AF6A-3DAA52E21205}"/>
                </a:ext>
              </a:extLst>
            </p:cNvPr>
            <p:cNvSpPr/>
            <p:nvPr/>
          </p:nvSpPr>
          <p:spPr>
            <a:xfrm>
              <a:off x="2833314" y="2606477"/>
              <a:ext cx="53544" cy="53570"/>
            </a:xfrm>
            <a:custGeom>
              <a:avLst/>
              <a:gdLst/>
              <a:ahLst/>
              <a:cxnLst/>
              <a:rect l="l" t="t" r="r" b="b"/>
              <a:pathLst>
                <a:path w="2039" h="2040" extrusionOk="0">
                  <a:moveTo>
                    <a:pt x="0" y="1"/>
                  </a:moveTo>
                  <a:lnTo>
                    <a:pt x="1216" y="2039"/>
                  </a:lnTo>
                  <a:lnTo>
                    <a:pt x="2039" y="2039"/>
                  </a:lnTo>
                  <a:cubicBezTo>
                    <a:pt x="2039" y="910"/>
                    <a:pt x="1130" y="1"/>
                    <a:pt x="0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577;p72">
              <a:extLst>
                <a:ext uri="{FF2B5EF4-FFF2-40B4-BE49-F238E27FC236}">
                  <a16:creationId xmlns:a16="http://schemas.microsoft.com/office/drawing/2014/main" id="{1CE2B9BF-AFC8-4EB7-8240-CB6CA318CB0B}"/>
                </a:ext>
              </a:extLst>
            </p:cNvPr>
            <p:cNvSpPr/>
            <p:nvPr/>
          </p:nvSpPr>
          <p:spPr>
            <a:xfrm>
              <a:off x="2779770" y="2606477"/>
              <a:ext cx="85476" cy="53570"/>
            </a:xfrm>
            <a:custGeom>
              <a:avLst/>
              <a:gdLst/>
              <a:ahLst/>
              <a:cxnLst/>
              <a:rect l="l" t="t" r="r" b="b"/>
              <a:pathLst>
                <a:path w="3255" h="2040" extrusionOk="0">
                  <a:moveTo>
                    <a:pt x="2039" y="1"/>
                  </a:moveTo>
                  <a:cubicBezTo>
                    <a:pt x="910" y="1"/>
                    <a:pt x="1" y="910"/>
                    <a:pt x="1" y="2039"/>
                  </a:cubicBezTo>
                  <a:lnTo>
                    <a:pt x="3255" y="2039"/>
                  </a:lnTo>
                  <a:cubicBezTo>
                    <a:pt x="3255" y="910"/>
                    <a:pt x="2709" y="1"/>
                    <a:pt x="203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578;p72">
              <a:extLst>
                <a:ext uri="{FF2B5EF4-FFF2-40B4-BE49-F238E27FC236}">
                  <a16:creationId xmlns:a16="http://schemas.microsoft.com/office/drawing/2014/main" id="{E2432A46-53BE-452C-841C-BC281CA7E4CF}"/>
                </a:ext>
              </a:extLst>
            </p:cNvPr>
            <p:cNvSpPr/>
            <p:nvPr/>
          </p:nvSpPr>
          <p:spPr>
            <a:xfrm>
              <a:off x="2833813" y="2525570"/>
              <a:ext cx="29437" cy="59085"/>
            </a:xfrm>
            <a:custGeom>
              <a:avLst/>
              <a:gdLst/>
              <a:ahLst/>
              <a:cxnLst/>
              <a:rect l="l" t="t" r="r" b="b"/>
              <a:pathLst>
                <a:path w="1121" h="2250" extrusionOk="0">
                  <a:moveTo>
                    <a:pt x="1" y="0"/>
                  </a:moveTo>
                  <a:lnTo>
                    <a:pt x="1" y="2249"/>
                  </a:lnTo>
                  <a:cubicBezTo>
                    <a:pt x="623" y="2249"/>
                    <a:pt x="1120" y="1742"/>
                    <a:pt x="1120" y="1120"/>
                  </a:cubicBezTo>
                  <a:cubicBezTo>
                    <a:pt x="1120" y="498"/>
                    <a:pt x="623" y="0"/>
                    <a:pt x="1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579;p72">
              <a:extLst>
                <a:ext uri="{FF2B5EF4-FFF2-40B4-BE49-F238E27FC236}">
                  <a16:creationId xmlns:a16="http://schemas.microsoft.com/office/drawing/2014/main" id="{82C961A2-B43F-4BCB-8346-9E793134B50F}"/>
                </a:ext>
              </a:extLst>
            </p:cNvPr>
            <p:cNvSpPr/>
            <p:nvPr/>
          </p:nvSpPr>
          <p:spPr>
            <a:xfrm>
              <a:off x="2803404" y="2525570"/>
              <a:ext cx="45010" cy="59085"/>
            </a:xfrm>
            <a:custGeom>
              <a:avLst/>
              <a:gdLst/>
              <a:ahLst/>
              <a:cxnLst/>
              <a:rect l="l" t="t" r="r" b="b"/>
              <a:pathLst>
                <a:path w="1714" h="2250" extrusionOk="0">
                  <a:moveTo>
                    <a:pt x="1130" y="0"/>
                  </a:moveTo>
                  <a:cubicBezTo>
                    <a:pt x="508" y="0"/>
                    <a:pt x="1" y="498"/>
                    <a:pt x="1" y="1120"/>
                  </a:cubicBezTo>
                  <a:cubicBezTo>
                    <a:pt x="1" y="1742"/>
                    <a:pt x="508" y="2249"/>
                    <a:pt x="1130" y="2249"/>
                  </a:cubicBezTo>
                  <a:lnTo>
                    <a:pt x="1159" y="2249"/>
                  </a:lnTo>
                  <a:cubicBezTo>
                    <a:pt x="1465" y="2230"/>
                    <a:pt x="1714" y="1732"/>
                    <a:pt x="1714" y="1120"/>
                  </a:cubicBezTo>
                  <a:cubicBezTo>
                    <a:pt x="1714" y="507"/>
                    <a:pt x="1465" y="10"/>
                    <a:pt x="1159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580;p72">
              <a:extLst>
                <a:ext uri="{FF2B5EF4-FFF2-40B4-BE49-F238E27FC236}">
                  <a16:creationId xmlns:a16="http://schemas.microsoft.com/office/drawing/2014/main" id="{1B7B64DC-AEE7-4B37-8204-B919DB0199C1}"/>
                </a:ext>
              </a:extLst>
            </p:cNvPr>
            <p:cNvSpPr/>
            <p:nvPr/>
          </p:nvSpPr>
          <p:spPr>
            <a:xfrm>
              <a:off x="2737570" y="2539146"/>
              <a:ext cx="28912" cy="43487"/>
            </a:xfrm>
            <a:custGeom>
              <a:avLst/>
              <a:gdLst/>
              <a:ahLst/>
              <a:cxnLst/>
              <a:rect l="l" t="t" r="r" b="b"/>
              <a:pathLst>
                <a:path w="1101" h="1656" extrusionOk="0">
                  <a:moveTo>
                    <a:pt x="823" y="0"/>
                  </a:moveTo>
                  <a:cubicBezTo>
                    <a:pt x="364" y="0"/>
                    <a:pt x="0" y="373"/>
                    <a:pt x="0" y="833"/>
                  </a:cubicBezTo>
                  <a:cubicBezTo>
                    <a:pt x="0" y="1282"/>
                    <a:pt x="364" y="1656"/>
                    <a:pt x="823" y="1656"/>
                  </a:cubicBezTo>
                  <a:cubicBezTo>
                    <a:pt x="986" y="1656"/>
                    <a:pt x="1101" y="1292"/>
                    <a:pt x="1101" y="833"/>
                  </a:cubicBezTo>
                  <a:cubicBezTo>
                    <a:pt x="1101" y="373"/>
                    <a:pt x="976" y="0"/>
                    <a:pt x="823" y="0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581;p72">
              <a:extLst>
                <a:ext uri="{FF2B5EF4-FFF2-40B4-BE49-F238E27FC236}">
                  <a16:creationId xmlns:a16="http://schemas.microsoft.com/office/drawing/2014/main" id="{A2E2FF4F-2347-4D3E-A929-F95E72DE61D9}"/>
                </a:ext>
              </a:extLst>
            </p:cNvPr>
            <p:cNvSpPr/>
            <p:nvPr/>
          </p:nvSpPr>
          <p:spPr>
            <a:xfrm>
              <a:off x="2884573" y="2539146"/>
              <a:ext cx="29175" cy="43487"/>
            </a:xfrm>
            <a:custGeom>
              <a:avLst/>
              <a:gdLst/>
              <a:ahLst/>
              <a:cxnLst/>
              <a:rect l="l" t="t" r="r" b="b"/>
              <a:pathLst>
                <a:path w="1111" h="1656" extrusionOk="0">
                  <a:moveTo>
                    <a:pt x="833" y="0"/>
                  </a:moveTo>
                  <a:cubicBezTo>
                    <a:pt x="374" y="0"/>
                    <a:pt x="1" y="373"/>
                    <a:pt x="1" y="833"/>
                  </a:cubicBezTo>
                  <a:cubicBezTo>
                    <a:pt x="1" y="1282"/>
                    <a:pt x="374" y="1656"/>
                    <a:pt x="833" y="1656"/>
                  </a:cubicBezTo>
                  <a:cubicBezTo>
                    <a:pt x="986" y="1656"/>
                    <a:pt x="1111" y="1292"/>
                    <a:pt x="1111" y="833"/>
                  </a:cubicBezTo>
                  <a:cubicBezTo>
                    <a:pt x="1111" y="373"/>
                    <a:pt x="986" y="0"/>
                    <a:pt x="833" y="0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582;p72">
              <a:extLst>
                <a:ext uri="{FF2B5EF4-FFF2-40B4-BE49-F238E27FC236}">
                  <a16:creationId xmlns:a16="http://schemas.microsoft.com/office/drawing/2014/main" id="{A28E9A6F-236D-4D8C-9346-2A48A3979757}"/>
                </a:ext>
              </a:extLst>
            </p:cNvPr>
            <p:cNvSpPr/>
            <p:nvPr/>
          </p:nvSpPr>
          <p:spPr>
            <a:xfrm>
              <a:off x="2661416" y="2422342"/>
              <a:ext cx="344059" cy="340671"/>
            </a:xfrm>
            <a:custGeom>
              <a:avLst/>
              <a:gdLst/>
              <a:ahLst/>
              <a:cxnLst/>
              <a:rect l="l" t="t" r="r" b="b"/>
              <a:pathLst>
                <a:path w="13102" h="12973" extrusionOk="0">
                  <a:moveTo>
                    <a:pt x="6757" y="1127"/>
                  </a:moveTo>
                  <a:cubicBezTo>
                    <a:pt x="9551" y="1232"/>
                    <a:pt x="11800" y="3481"/>
                    <a:pt x="11906" y="6276"/>
                  </a:cubicBezTo>
                  <a:lnTo>
                    <a:pt x="11418" y="6276"/>
                  </a:lnTo>
                  <a:cubicBezTo>
                    <a:pt x="11140" y="6276"/>
                    <a:pt x="11140" y="6687"/>
                    <a:pt x="11418" y="6687"/>
                  </a:cubicBezTo>
                  <a:lnTo>
                    <a:pt x="11906" y="6687"/>
                  </a:lnTo>
                  <a:cubicBezTo>
                    <a:pt x="11800" y="9492"/>
                    <a:pt x="9551" y="11741"/>
                    <a:pt x="6757" y="11846"/>
                  </a:cubicBezTo>
                  <a:lnTo>
                    <a:pt x="6757" y="11358"/>
                  </a:lnTo>
                  <a:cubicBezTo>
                    <a:pt x="6757" y="11219"/>
                    <a:pt x="6652" y="11150"/>
                    <a:pt x="6546" y="11150"/>
                  </a:cubicBezTo>
                  <a:cubicBezTo>
                    <a:pt x="6441" y="11150"/>
                    <a:pt x="6336" y="11219"/>
                    <a:pt x="6336" y="11358"/>
                  </a:cubicBezTo>
                  <a:lnTo>
                    <a:pt x="6336" y="11846"/>
                  </a:lnTo>
                  <a:cubicBezTo>
                    <a:pt x="3541" y="11741"/>
                    <a:pt x="1292" y="9492"/>
                    <a:pt x="1187" y="6697"/>
                  </a:cubicBezTo>
                  <a:lnTo>
                    <a:pt x="1675" y="6697"/>
                  </a:lnTo>
                  <a:cubicBezTo>
                    <a:pt x="1953" y="6697"/>
                    <a:pt x="1953" y="6285"/>
                    <a:pt x="1675" y="6285"/>
                  </a:cubicBezTo>
                  <a:lnTo>
                    <a:pt x="1187" y="6285"/>
                  </a:lnTo>
                  <a:cubicBezTo>
                    <a:pt x="1292" y="3481"/>
                    <a:pt x="3541" y="1232"/>
                    <a:pt x="6336" y="1127"/>
                  </a:cubicBezTo>
                  <a:lnTo>
                    <a:pt x="6336" y="1615"/>
                  </a:lnTo>
                  <a:cubicBezTo>
                    <a:pt x="6336" y="1754"/>
                    <a:pt x="6441" y="1823"/>
                    <a:pt x="6546" y="1823"/>
                  </a:cubicBezTo>
                  <a:cubicBezTo>
                    <a:pt x="6652" y="1823"/>
                    <a:pt x="6757" y="1754"/>
                    <a:pt x="6757" y="1615"/>
                  </a:cubicBezTo>
                  <a:lnTo>
                    <a:pt x="6757" y="1127"/>
                  </a:lnTo>
                  <a:close/>
                  <a:moveTo>
                    <a:pt x="6546" y="0"/>
                  </a:moveTo>
                  <a:cubicBezTo>
                    <a:pt x="6441" y="0"/>
                    <a:pt x="6336" y="70"/>
                    <a:pt x="6336" y="208"/>
                  </a:cubicBezTo>
                  <a:lnTo>
                    <a:pt x="6336" y="716"/>
                  </a:lnTo>
                  <a:cubicBezTo>
                    <a:pt x="3312" y="821"/>
                    <a:pt x="881" y="3252"/>
                    <a:pt x="775" y="6285"/>
                  </a:cubicBezTo>
                  <a:lnTo>
                    <a:pt x="278" y="6285"/>
                  </a:lnTo>
                  <a:cubicBezTo>
                    <a:pt x="0" y="6285"/>
                    <a:pt x="0" y="6697"/>
                    <a:pt x="278" y="6697"/>
                  </a:cubicBezTo>
                  <a:lnTo>
                    <a:pt x="775" y="6697"/>
                  </a:lnTo>
                  <a:cubicBezTo>
                    <a:pt x="890" y="9721"/>
                    <a:pt x="3312" y="12152"/>
                    <a:pt x="6345" y="12267"/>
                  </a:cubicBezTo>
                  <a:lnTo>
                    <a:pt x="6345" y="12765"/>
                  </a:lnTo>
                  <a:cubicBezTo>
                    <a:pt x="6345" y="12903"/>
                    <a:pt x="6448" y="12973"/>
                    <a:pt x="6551" y="12973"/>
                  </a:cubicBezTo>
                  <a:cubicBezTo>
                    <a:pt x="6654" y="12973"/>
                    <a:pt x="6757" y="12903"/>
                    <a:pt x="6757" y="12765"/>
                  </a:cubicBezTo>
                  <a:lnTo>
                    <a:pt x="6757" y="12267"/>
                  </a:lnTo>
                  <a:cubicBezTo>
                    <a:pt x="9791" y="12152"/>
                    <a:pt x="12212" y="9721"/>
                    <a:pt x="12327" y="6697"/>
                  </a:cubicBezTo>
                  <a:lnTo>
                    <a:pt x="12834" y="6697"/>
                  </a:lnTo>
                  <a:cubicBezTo>
                    <a:pt x="13099" y="6697"/>
                    <a:pt x="13102" y="6285"/>
                    <a:pt x="12843" y="6285"/>
                  </a:cubicBezTo>
                  <a:cubicBezTo>
                    <a:pt x="12840" y="6285"/>
                    <a:pt x="12837" y="6285"/>
                    <a:pt x="12834" y="6285"/>
                  </a:cubicBezTo>
                  <a:lnTo>
                    <a:pt x="12317" y="6285"/>
                  </a:lnTo>
                  <a:cubicBezTo>
                    <a:pt x="12212" y="3252"/>
                    <a:pt x="9781" y="821"/>
                    <a:pt x="6757" y="716"/>
                  </a:cubicBezTo>
                  <a:lnTo>
                    <a:pt x="6757" y="208"/>
                  </a:lnTo>
                  <a:cubicBezTo>
                    <a:pt x="6757" y="70"/>
                    <a:pt x="6652" y="0"/>
                    <a:pt x="654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542;p34">
            <a:extLst>
              <a:ext uri="{FF2B5EF4-FFF2-40B4-BE49-F238E27FC236}">
                <a16:creationId xmlns:a16="http://schemas.microsoft.com/office/drawing/2014/main" id="{A36F98E9-1783-4D05-B365-0E11023EFF44}"/>
              </a:ext>
            </a:extLst>
          </p:cNvPr>
          <p:cNvSpPr txBox="1">
            <a:spLocks/>
          </p:cNvSpPr>
          <p:nvPr/>
        </p:nvSpPr>
        <p:spPr>
          <a:xfrm>
            <a:off x="4073372" y="3165366"/>
            <a:ext cx="1219248" cy="46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2000" dirty="0">
                <a:latin typeface="Oswald"/>
                <a:ea typeface="Oswald"/>
                <a:cs typeface="Oswald"/>
                <a:sym typeface="Oswald"/>
              </a:rPr>
              <a:t>Community</a:t>
            </a:r>
          </a:p>
        </p:txBody>
      </p:sp>
      <p:sp>
        <p:nvSpPr>
          <p:cNvPr id="172" name="Google Shape;542;p34">
            <a:extLst>
              <a:ext uri="{FF2B5EF4-FFF2-40B4-BE49-F238E27FC236}">
                <a16:creationId xmlns:a16="http://schemas.microsoft.com/office/drawing/2014/main" id="{7210846B-A7EA-4340-85A7-FD138DE6B824}"/>
              </a:ext>
            </a:extLst>
          </p:cNvPr>
          <p:cNvSpPr txBox="1">
            <a:spLocks/>
          </p:cNvSpPr>
          <p:nvPr/>
        </p:nvSpPr>
        <p:spPr>
          <a:xfrm>
            <a:off x="6776495" y="3153510"/>
            <a:ext cx="1119891" cy="46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2000" dirty="0">
                <a:latin typeface="Oswald"/>
                <a:ea typeface="Oswald"/>
                <a:cs typeface="Oswald"/>
                <a:sym typeface="Oswald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2715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130327" y="1763431"/>
            <a:ext cx="7079393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PostgreSQL ?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0259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01032-D005-432F-B5EC-738B4C45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28" y="3018516"/>
            <a:ext cx="1533359" cy="562325"/>
          </a:xfrm>
        </p:spPr>
        <p:txBody>
          <a:bodyPr/>
          <a:lstStyle/>
          <a:p>
            <a:r>
              <a:rPr lang="en-US" sz="2800" dirty="0"/>
              <a:t>Function</a:t>
            </a:r>
            <a:endParaRPr lang="en-ID" sz="2800" dirty="0"/>
          </a:p>
        </p:txBody>
      </p:sp>
      <p:grpSp>
        <p:nvGrpSpPr>
          <p:cNvPr id="6" name="Google Shape;11597;p72">
            <a:extLst>
              <a:ext uri="{FF2B5EF4-FFF2-40B4-BE49-F238E27FC236}">
                <a16:creationId xmlns:a16="http://schemas.microsoft.com/office/drawing/2014/main" id="{C4269124-A718-4C2A-A25B-93068B77EDBD}"/>
              </a:ext>
            </a:extLst>
          </p:cNvPr>
          <p:cNvGrpSpPr/>
          <p:nvPr/>
        </p:nvGrpSpPr>
        <p:grpSpPr>
          <a:xfrm>
            <a:off x="1066158" y="1516844"/>
            <a:ext cx="1577116" cy="1224601"/>
            <a:chOff x="2617693" y="3817325"/>
            <a:chExt cx="420475" cy="326491"/>
          </a:xfrm>
        </p:grpSpPr>
        <p:sp>
          <p:nvSpPr>
            <p:cNvPr id="7" name="Google Shape;11598;p72">
              <a:extLst>
                <a:ext uri="{FF2B5EF4-FFF2-40B4-BE49-F238E27FC236}">
                  <a16:creationId xmlns:a16="http://schemas.microsoft.com/office/drawing/2014/main" id="{44E1603E-5471-4B38-A96D-FD9BFFF97B05}"/>
                </a:ext>
              </a:extLst>
            </p:cNvPr>
            <p:cNvSpPr/>
            <p:nvPr/>
          </p:nvSpPr>
          <p:spPr>
            <a:xfrm>
              <a:off x="2688542" y="3845712"/>
              <a:ext cx="337047" cy="217170"/>
            </a:xfrm>
            <a:custGeom>
              <a:avLst/>
              <a:gdLst/>
              <a:ahLst/>
              <a:cxnLst/>
              <a:rect l="l" t="t" r="r" b="b"/>
              <a:pathLst>
                <a:path w="12835" h="8270" extrusionOk="0">
                  <a:moveTo>
                    <a:pt x="12835" y="1"/>
                  </a:moveTo>
                  <a:lnTo>
                    <a:pt x="1" y="10"/>
                  </a:lnTo>
                  <a:lnTo>
                    <a:pt x="1" y="5284"/>
                  </a:lnTo>
                  <a:lnTo>
                    <a:pt x="900" y="5284"/>
                  </a:lnTo>
                  <a:lnTo>
                    <a:pt x="900" y="5867"/>
                  </a:lnTo>
                  <a:lnTo>
                    <a:pt x="1140" y="5944"/>
                  </a:lnTo>
                  <a:cubicBezTo>
                    <a:pt x="1274" y="5982"/>
                    <a:pt x="1417" y="6040"/>
                    <a:pt x="1542" y="6116"/>
                  </a:cubicBezTo>
                  <a:lnTo>
                    <a:pt x="1771" y="6231"/>
                  </a:lnTo>
                  <a:lnTo>
                    <a:pt x="2183" y="5819"/>
                  </a:lnTo>
                  <a:lnTo>
                    <a:pt x="2843" y="6480"/>
                  </a:lnTo>
                  <a:lnTo>
                    <a:pt x="2432" y="6891"/>
                  </a:lnTo>
                  <a:lnTo>
                    <a:pt x="2547" y="7121"/>
                  </a:lnTo>
                  <a:cubicBezTo>
                    <a:pt x="2623" y="7245"/>
                    <a:pt x="2681" y="7379"/>
                    <a:pt x="2719" y="7523"/>
                  </a:cubicBezTo>
                  <a:lnTo>
                    <a:pt x="2795" y="7762"/>
                  </a:lnTo>
                  <a:lnTo>
                    <a:pt x="3379" y="7762"/>
                  </a:lnTo>
                  <a:lnTo>
                    <a:pt x="3379" y="8269"/>
                  </a:lnTo>
                  <a:lnTo>
                    <a:pt x="12835" y="8269"/>
                  </a:lnTo>
                  <a:lnTo>
                    <a:pt x="12835" y="1"/>
                  </a:ln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99;p72">
              <a:extLst>
                <a:ext uri="{FF2B5EF4-FFF2-40B4-BE49-F238E27FC236}">
                  <a16:creationId xmlns:a16="http://schemas.microsoft.com/office/drawing/2014/main" id="{3A1CCB16-13D7-494C-B252-0660996CFBE7}"/>
                </a:ext>
              </a:extLst>
            </p:cNvPr>
            <p:cNvSpPr/>
            <p:nvPr/>
          </p:nvSpPr>
          <p:spPr>
            <a:xfrm>
              <a:off x="2734786" y="4063119"/>
              <a:ext cx="57089" cy="27153"/>
            </a:xfrm>
            <a:custGeom>
              <a:avLst/>
              <a:gdLst/>
              <a:ahLst/>
              <a:cxnLst/>
              <a:rect l="l" t="t" r="r" b="b"/>
              <a:pathLst>
                <a:path w="2174" h="1034" extrusionOk="0">
                  <a:moveTo>
                    <a:pt x="1235" y="0"/>
                  </a:moveTo>
                  <a:lnTo>
                    <a:pt x="1235" y="38"/>
                  </a:lnTo>
                  <a:lnTo>
                    <a:pt x="479" y="38"/>
                  </a:lnTo>
                  <a:lnTo>
                    <a:pt x="479" y="48"/>
                  </a:lnTo>
                  <a:cubicBezTo>
                    <a:pt x="460" y="431"/>
                    <a:pt x="288" y="775"/>
                    <a:pt x="1" y="1034"/>
                  </a:cubicBezTo>
                  <a:lnTo>
                    <a:pt x="1379" y="1034"/>
                  </a:lnTo>
                  <a:cubicBezTo>
                    <a:pt x="1446" y="890"/>
                    <a:pt x="1494" y="747"/>
                    <a:pt x="1532" y="593"/>
                  </a:cubicBezTo>
                  <a:lnTo>
                    <a:pt x="2173" y="593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00;p72">
              <a:extLst>
                <a:ext uri="{FF2B5EF4-FFF2-40B4-BE49-F238E27FC236}">
                  <a16:creationId xmlns:a16="http://schemas.microsoft.com/office/drawing/2014/main" id="{3F0B3FCF-752A-4FDB-96DE-0231AD63A07D}"/>
                </a:ext>
              </a:extLst>
            </p:cNvPr>
            <p:cNvSpPr/>
            <p:nvPr/>
          </p:nvSpPr>
          <p:spPr>
            <a:xfrm>
              <a:off x="2747864" y="3991981"/>
              <a:ext cx="44012" cy="70902"/>
            </a:xfrm>
            <a:custGeom>
              <a:avLst/>
              <a:gdLst/>
              <a:ahLst/>
              <a:cxnLst/>
              <a:rect l="l" t="t" r="r" b="b"/>
              <a:pathLst>
                <a:path w="1676" h="2700" extrusionOk="0">
                  <a:moveTo>
                    <a:pt x="307" y="1"/>
                  </a:moveTo>
                  <a:lnTo>
                    <a:pt x="0" y="307"/>
                  </a:lnTo>
                  <a:lnTo>
                    <a:pt x="594" y="910"/>
                  </a:lnTo>
                  <a:lnTo>
                    <a:pt x="182" y="1321"/>
                  </a:lnTo>
                  <a:lnTo>
                    <a:pt x="297" y="1551"/>
                  </a:lnTo>
                  <a:cubicBezTo>
                    <a:pt x="364" y="1675"/>
                    <a:pt x="422" y="1819"/>
                    <a:pt x="469" y="1963"/>
                  </a:cubicBezTo>
                  <a:lnTo>
                    <a:pt x="546" y="2202"/>
                  </a:lnTo>
                  <a:lnTo>
                    <a:pt x="1130" y="2202"/>
                  </a:lnTo>
                  <a:lnTo>
                    <a:pt x="1130" y="2699"/>
                  </a:lnTo>
                  <a:lnTo>
                    <a:pt x="1675" y="2699"/>
                  </a:lnTo>
                  <a:lnTo>
                    <a:pt x="1675" y="2030"/>
                  </a:lnTo>
                  <a:lnTo>
                    <a:pt x="1034" y="2030"/>
                  </a:lnTo>
                  <a:cubicBezTo>
                    <a:pt x="977" y="1790"/>
                    <a:pt x="881" y="1561"/>
                    <a:pt x="757" y="1360"/>
                  </a:cubicBezTo>
                  <a:lnTo>
                    <a:pt x="1206" y="910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01;p72">
              <a:extLst>
                <a:ext uri="{FF2B5EF4-FFF2-40B4-BE49-F238E27FC236}">
                  <a16:creationId xmlns:a16="http://schemas.microsoft.com/office/drawing/2014/main" id="{4CBE2744-34FC-4A2A-97F7-24A9FC13C1E6}"/>
                </a:ext>
              </a:extLst>
            </p:cNvPr>
            <p:cNvSpPr/>
            <p:nvPr/>
          </p:nvSpPr>
          <p:spPr>
            <a:xfrm>
              <a:off x="2692823" y="3979927"/>
              <a:ext cx="49027" cy="29411"/>
            </a:xfrm>
            <a:custGeom>
              <a:avLst/>
              <a:gdLst/>
              <a:ahLst/>
              <a:cxnLst/>
              <a:rect l="l" t="t" r="r" b="b"/>
              <a:pathLst>
                <a:path w="1867" h="1120" extrusionOk="0">
                  <a:moveTo>
                    <a:pt x="1" y="0"/>
                  </a:moveTo>
                  <a:lnTo>
                    <a:pt x="1" y="163"/>
                  </a:lnTo>
                  <a:lnTo>
                    <a:pt x="737" y="163"/>
                  </a:lnTo>
                  <a:lnTo>
                    <a:pt x="737" y="756"/>
                  </a:lnTo>
                  <a:lnTo>
                    <a:pt x="977" y="833"/>
                  </a:lnTo>
                  <a:cubicBezTo>
                    <a:pt x="1111" y="871"/>
                    <a:pt x="1254" y="929"/>
                    <a:pt x="1379" y="996"/>
                  </a:cubicBezTo>
                  <a:lnTo>
                    <a:pt x="1608" y="1120"/>
                  </a:lnTo>
                  <a:lnTo>
                    <a:pt x="1867" y="862"/>
                  </a:lnTo>
                  <a:cubicBezTo>
                    <a:pt x="1675" y="766"/>
                    <a:pt x="1484" y="689"/>
                    <a:pt x="1283" y="632"/>
                  </a:cubicBezTo>
                  <a:lnTo>
                    <a:pt x="1283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02;p72">
              <a:extLst>
                <a:ext uri="{FF2B5EF4-FFF2-40B4-BE49-F238E27FC236}">
                  <a16:creationId xmlns:a16="http://schemas.microsoft.com/office/drawing/2014/main" id="{E05D0147-31F5-41E2-A4BF-ABDF36E59F32}"/>
                </a:ext>
              </a:extLst>
            </p:cNvPr>
            <p:cNvSpPr/>
            <p:nvPr/>
          </p:nvSpPr>
          <p:spPr>
            <a:xfrm>
              <a:off x="2688542" y="3845975"/>
              <a:ext cx="11344" cy="133979"/>
            </a:xfrm>
            <a:custGeom>
              <a:avLst/>
              <a:gdLst/>
              <a:ahLst/>
              <a:cxnLst/>
              <a:rect l="l" t="t" r="r" b="b"/>
              <a:pathLst>
                <a:path w="432" h="5102" extrusionOk="0">
                  <a:moveTo>
                    <a:pt x="1" y="0"/>
                  </a:moveTo>
                  <a:lnTo>
                    <a:pt x="1" y="5101"/>
                  </a:lnTo>
                  <a:lnTo>
                    <a:pt x="432" y="510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03;p72">
              <a:extLst>
                <a:ext uri="{FF2B5EF4-FFF2-40B4-BE49-F238E27FC236}">
                  <a16:creationId xmlns:a16="http://schemas.microsoft.com/office/drawing/2014/main" id="{12146301-46D0-406A-A638-E297BA4806B7}"/>
                </a:ext>
              </a:extLst>
            </p:cNvPr>
            <p:cNvSpPr/>
            <p:nvPr/>
          </p:nvSpPr>
          <p:spPr>
            <a:xfrm>
              <a:off x="2688542" y="3844977"/>
              <a:ext cx="337047" cy="11082"/>
            </a:xfrm>
            <a:custGeom>
              <a:avLst/>
              <a:gdLst/>
              <a:ahLst/>
              <a:cxnLst/>
              <a:rect l="l" t="t" r="r" b="b"/>
              <a:pathLst>
                <a:path w="12835" h="422" extrusionOk="0">
                  <a:moveTo>
                    <a:pt x="1" y="0"/>
                  </a:moveTo>
                  <a:lnTo>
                    <a:pt x="1" y="421"/>
                  </a:lnTo>
                  <a:lnTo>
                    <a:pt x="12835" y="421"/>
                  </a:lnTo>
                  <a:lnTo>
                    <a:pt x="12835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04;p72">
              <a:extLst>
                <a:ext uri="{FF2B5EF4-FFF2-40B4-BE49-F238E27FC236}">
                  <a16:creationId xmlns:a16="http://schemas.microsoft.com/office/drawing/2014/main" id="{3822ED8C-6DE8-4218-866E-607C89524575}"/>
                </a:ext>
              </a:extLst>
            </p:cNvPr>
            <p:cNvSpPr/>
            <p:nvPr/>
          </p:nvSpPr>
          <p:spPr>
            <a:xfrm>
              <a:off x="2723232" y="4061596"/>
              <a:ext cx="314936" cy="29936"/>
            </a:xfrm>
            <a:custGeom>
              <a:avLst/>
              <a:gdLst/>
              <a:ahLst/>
              <a:cxnLst/>
              <a:rect l="l" t="t" r="r" b="b"/>
              <a:pathLst>
                <a:path w="11993" h="1140" extrusionOk="0">
                  <a:moveTo>
                    <a:pt x="1675" y="1"/>
                  </a:moveTo>
                  <a:cubicBezTo>
                    <a:pt x="1647" y="1"/>
                    <a:pt x="1628" y="20"/>
                    <a:pt x="1628" y="39"/>
                  </a:cubicBezTo>
                  <a:lnTo>
                    <a:pt x="546" y="39"/>
                  </a:lnTo>
                  <a:cubicBezTo>
                    <a:pt x="517" y="39"/>
                    <a:pt x="498" y="68"/>
                    <a:pt x="498" y="96"/>
                  </a:cubicBezTo>
                  <a:lnTo>
                    <a:pt x="498" y="163"/>
                  </a:lnTo>
                  <a:lnTo>
                    <a:pt x="498" y="202"/>
                  </a:lnTo>
                  <a:lnTo>
                    <a:pt x="498" y="221"/>
                  </a:lnTo>
                  <a:lnTo>
                    <a:pt x="498" y="240"/>
                  </a:lnTo>
                  <a:cubicBezTo>
                    <a:pt x="460" y="565"/>
                    <a:pt x="297" y="852"/>
                    <a:pt x="39" y="1044"/>
                  </a:cubicBezTo>
                  <a:cubicBezTo>
                    <a:pt x="1" y="1072"/>
                    <a:pt x="20" y="1139"/>
                    <a:pt x="68" y="1139"/>
                  </a:cubicBezTo>
                  <a:lnTo>
                    <a:pt x="11935" y="1139"/>
                  </a:lnTo>
                  <a:cubicBezTo>
                    <a:pt x="11963" y="1139"/>
                    <a:pt x="11992" y="1111"/>
                    <a:pt x="11992" y="1082"/>
                  </a:cubicBezTo>
                  <a:lnTo>
                    <a:pt x="11992" y="48"/>
                  </a:lnTo>
                  <a:cubicBezTo>
                    <a:pt x="11983" y="20"/>
                    <a:pt x="11963" y="1"/>
                    <a:pt x="11935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05;p72">
              <a:extLst>
                <a:ext uri="{FF2B5EF4-FFF2-40B4-BE49-F238E27FC236}">
                  <a16:creationId xmlns:a16="http://schemas.microsoft.com/office/drawing/2014/main" id="{428AF19F-1D6B-40D7-A78A-4BC54C413C6F}"/>
                </a:ext>
              </a:extLst>
            </p:cNvPr>
            <p:cNvSpPr/>
            <p:nvPr/>
          </p:nvSpPr>
          <p:spPr>
            <a:xfrm>
              <a:off x="2676226" y="3817325"/>
              <a:ext cx="361679" cy="29936"/>
            </a:xfrm>
            <a:custGeom>
              <a:avLst/>
              <a:gdLst/>
              <a:ahLst/>
              <a:cxnLst/>
              <a:rect l="l" t="t" r="r" b="b"/>
              <a:pathLst>
                <a:path w="13773" h="1140" extrusionOk="0">
                  <a:moveTo>
                    <a:pt x="49" y="0"/>
                  </a:moveTo>
                  <a:cubicBezTo>
                    <a:pt x="20" y="0"/>
                    <a:pt x="1" y="19"/>
                    <a:pt x="1" y="48"/>
                  </a:cubicBezTo>
                  <a:lnTo>
                    <a:pt x="1" y="1082"/>
                  </a:lnTo>
                  <a:cubicBezTo>
                    <a:pt x="1" y="1110"/>
                    <a:pt x="20" y="1139"/>
                    <a:pt x="49" y="1139"/>
                  </a:cubicBezTo>
                  <a:lnTo>
                    <a:pt x="13725" y="1139"/>
                  </a:lnTo>
                  <a:cubicBezTo>
                    <a:pt x="13753" y="1139"/>
                    <a:pt x="13773" y="1110"/>
                    <a:pt x="13773" y="1082"/>
                  </a:cubicBezTo>
                  <a:lnTo>
                    <a:pt x="13773" y="48"/>
                  </a:lnTo>
                  <a:cubicBezTo>
                    <a:pt x="13773" y="19"/>
                    <a:pt x="13753" y="0"/>
                    <a:pt x="13725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06;p72">
              <a:extLst>
                <a:ext uri="{FF2B5EF4-FFF2-40B4-BE49-F238E27FC236}">
                  <a16:creationId xmlns:a16="http://schemas.microsoft.com/office/drawing/2014/main" id="{3307141E-9E3D-4711-B898-B5B7E0F9067E}"/>
                </a:ext>
              </a:extLst>
            </p:cNvPr>
            <p:cNvSpPr/>
            <p:nvPr/>
          </p:nvSpPr>
          <p:spPr>
            <a:xfrm>
              <a:off x="2812463" y="3959051"/>
              <a:ext cx="28413" cy="66123"/>
            </a:xfrm>
            <a:custGeom>
              <a:avLst/>
              <a:gdLst/>
              <a:ahLst/>
              <a:cxnLst/>
              <a:rect l="l" t="t" r="r" b="b"/>
              <a:pathLst>
                <a:path w="1082" h="2518" extrusionOk="0">
                  <a:moveTo>
                    <a:pt x="0" y="1"/>
                  </a:moveTo>
                  <a:lnTo>
                    <a:pt x="0" y="2518"/>
                  </a:lnTo>
                  <a:lnTo>
                    <a:pt x="1081" y="2518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07;p72">
              <a:extLst>
                <a:ext uri="{FF2B5EF4-FFF2-40B4-BE49-F238E27FC236}">
                  <a16:creationId xmlns:a16="http://schemas.microsoft.com/office/drawing/2014/main" id="{043C5C3B-6315-4FDE-8211-BC89E56321C8}"/>
                </a:ext>
              </a:extLst>
            </p:cNvPr>
            <p:cNvSpPr/>
            <p:nvPr/>
          </p:nvSpPr>
          <p:spPr>
            <a:xfrm>
              <a:off x="2860966" y="3930664"/>
              <a:ext cx="28413" cy="94510"/>
            </a:xfrm>
            <a:custGeom>
              <a:avLst/>
              <a:gdLst/>
              <a:ahLst/>
              <a:cxnLst/>
              <a:rect l="l" t="t" r="r" b="b"/>
              <a:pathLst>
                <a:path w="1082" h="3599" extrusionOk="0">
                  <a:moveTo>
                    <a:pt x="0" y="0"/>
                  </a:moveTo>
                  <a:lnTo>
                    <a:pt x="0" y="3599"/>
                  </a:lnTo>
                  <a:lnTo>
                    <a:pt x="1082" y="359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08;p72">
              <a:extLst>
                <a:ext uri="{FF2B5EF4-FFF2-40B4-BE49-F238E27FC236}">
                  <a16:creationId xmlns:a16="http://schemas.microsoft.com/office/drawing/2014/main" id="{50877C3E-252A-47EC-B2E5-F124A68EC9CC}"/>
                </a:ext>
              </a:extLst>
            </p:cNvPr>
            <p:cNvSpPr/>
            <p:nvPr/>
          </p:nvSpPr>
          <p:spPr>
            <a:xfrm>
              <a:off x="2908207" y="3947759"/>
              <a:ext cx="28413" cy="77414"/>
            </a:xfrm>
            <a:custGeom>
              <a:avLst/>
              <a:gdLst/>
              <a:ahLst/>
              <a:cxnLst/>
              <a:rect l="l" t="t" r="r" b="b"/>
              <a:pathLst>
                <a:path w="1082" h="2948" extrusionOk="0">
                  <a:moveTo>
                    <a:pt x="0" y="0"/>
                  </a:moveTo>
                  <a:lnTo>
                    <a:pt x="0" y="2948"/>
                  </a:lnTo>
                  <a:lnTo>
                    <a:pt x="1082" y="294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09;p72">
              <a:extLst>
                <a:ext uri="{FF2B5EF4-FFF2-40B4-BE49-F238E27FC236}">
                  <a16:creationId xmlns:a16="http://schemas.microsoft.com/office/drawing/2014/main" id="{3B34A7F0-975B-4012-BBEC-8D889D950DF3}"/>
                </a:ext>
              </a:extLst>
            </p:cNvPr>
            <p:cNvSpPr/>
            <p:nvPr/>
          </p:nvSpPr>
          <p:spPr>
            <a:xfrm>
              <a:off x="2716693" y="3882161"/>
              <a:ext cx="54069" cy="13603"/>
            </a:xfrm>
            <a:custGeom>
              <a:avLst/>
              <a:gdLst/>
              <a:ahLst/>
              <a:cxnLst/>
              <a:rect l="l" t="t" r="r" b="b"/>
              <a:pathLst>
                <a:path w="2059" h="518" extrusionOk="0">
                  <a:moveTo>
                    <a:pt x="345" y="0"/>
                  </a:moveTo>
                  <a:cubicBezTo>
                    <a:pt x="1" y="0"/>
                    <a:pt x="1" y="517"/>
                    <a:pt x="345" y="517"/>
                  </a:cubicBezTo>
                  <a:lnTo>
                    <a:pt x="1714" y="517"/>
                  </a:lnTo>
                  <a:cubicBezTo>
                    <a:pt x="2058" y="517"/>
                    <a:pt x="2058" y="0"/>
                    <a:pt x="1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10;p72">
              <a:extLst>
                <a:ext uri="{FF2B5EF4-FFF2-40B4-BE49-F238E27FC236}">
                  <a16:creationId xmlns:a16="http://schemas.microsoft.com/office/drawing/2014/main" id="{C01BE922-9ECB-49E9-B14C-FEA63791CEF0}"/>
                </a:ext>
              </a:extLst>
            </p:cNvPr>
            <p:cNvSpPr/>
            <p:nvPr/>
          </p:nvSpPr>
          <p:spPr>
            <a:xfrm>
              <a:off x="2716693" y="3904771"/>
              <a:ext cx="73659" cy="13340"/>
            </a:xfrm>
            <a:custGeom>
              <a:avLst/>
              <a:gdLst/>
              <a:ahLst/>
              <a:cxnLst/>
              <a:rect l="l" t="t" r="r" b="b"/>
              <a:pathLst>
                <a:path w="2805" h="508" extrusionOk="0">
                  <a:moveTo>
                    <a:pt x="345" y="1"/>
                  </a:moveTo>
                  <a:cubicBezTo>
                    <a:pt x="1" y="1"/>
                    <a:pt x="1" y="508"/>
                    <a:pt x="345" y="508"/>
                  </a:cubicBezTo>
                  <a:lnTo>
                    <a:pt x="2470" y="508"/>
                  </a:lnTo>
                  <a:cubicBezTo>
                    <a:pt x="2805" y="50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11;p72">
              <a:extLst>
                <a:ext uri="{FF2B5EF4-FFF2-40B4-BE49-F238E27FC236}">
                  <a16:creationId xmlns:a16="http://schemas.microsoft.com/office/drawing/2014/main" id="{D0CD0A37-F20C-48B3-BD3E-49C0FC280243}"/>
                </a:ext>
              </a:extLst>
            </p:cNvPr>
            <p:cNvSpPr/>
            <p:nvPr/>
          </p:nvSpPr>
          <p:spPr>
            <a:xfrm>
              <a:off x="2716693" y="392714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7"/>
                    <a:pt x="345" y="517"/>
                  </a:cubicBezTo>
                  <a:lnTo>
                    <a:pt x="2470" y="517"/>
                  </a:lnTo>
                  <a:cubicBezTo>
                    <a:pt x="2805" y="517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12;p72">
              <a:extLst>
                <a:ext uri="{FF2B5EF4-FFF2-40B4-BE49-F238E27FC236}">
                  <a16:creationId xmlns:a16="http://schemas.microsoft.com/office/drawing/2014/main" id="{10B498A7-9903-4DEC-B765-ECCBB1191289}"/>
                </a:ext>
              </a:extLst>
            </p:cNvPr>
            <p:cNvSpPr/>
            <p:nvPr/>
          </p:nvSpPr>
          <p:spPr>
            <a:xfrm>
              <a:off x="2716693" y="394975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8"/>
                    <a:pt x="345" y="518"/>
                  </a:cubicBezTo>
                  <a:lnTo>
                    <a:pt x="2470" y="518"/>
                  </a:lnTo>
                  <a:cubicBezTo>
                    <a:pt x="2805" y="51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13;p72">
              <a:extLst>
                <a:ext uri="{FF2B5EF4-FFF2-40B4-BE49-F238E27FC236}">
                  <a16:creationId xmlns:a16="http://schemas.microsoft.com/office/drawing/2014/main" id="{5DF22E94-0963-4F45-B17F-D41398F13764}"/>
                </a:ext>
              </a:extLst>
            </p:cNvPr>
            <p:cNvSpPr/>
            <p:nvPr/>
          </p:nvSpPr>
          <p:spPr>
            <a:xfrm>
              <a:off x="2617693" y="3979428"/>
              <a:ext cx="164125" cy="164388"/>
            </a:xfrm>
            <a:custGeom>
              <a:avLst/>
              <a:gdLst/>
              <a:ahLst/>
              <a:cxnLst/>
              <a:rect l="l" t="t" r="r" b="b"/>
              <a:pathLst>
                <a:path w="6250" h="6260" extrusionOk="0">
                  <a:moveTo>
                    <a:pt x="3302" y="1866"/>
                  </a:moveTo>
                  <a:lnTo>
                    <a:pt x="3331" y="1876"/>
                  </a:lnTo>
                  <a:lnTo>
                    <a:pt x="3359" y="1876"/>
                  </a:lnTo>
                  <a:lnTo>
                    <a:pt x="3388" y="1885"/>
                  </a:lnTo>
                  <a:lnTo>
                    <a:pt x="3417" y="1895"/>
                  </a:lnTo>
                  <a:lnTo>
                    <a:pt x="3445" y="1905"/>
                  </a:lnTo>
                  <a:lnTo>
                    <a:pt x="3474" y="1905"/>
                  </a:lnTo>
                  <a:lnTo>
                    <a:pt x="3503" y="1924"/>
                  </a:lnTo>
                  <a:lnTo>
                    <a:pt x="3532" y="1933"/>
                  </a:lnTo>
                  <a:lnTo>
                    <a:pt x="3560" y="1943"/>
                  </a:lnTo>
                  <a:lnTo>
                    <a:pt x="3589" y="1952"/>
                  </a:lnTo>
                  <a:lnTo>
                    <a:pt x="3618" y="1972"/>
                  </a:lnTo>
                  <a:lnTo>
                    <a:pt x="3646" y="1981"/>
                  </a:lnTo>
                  <a:lnTo>
                    <a:pt x="3675" y="1991"/>
                  </a:lnTo>
                  <a:lnTo>
                    <a:pt x="3704" y="2010"/>
                  </a:lnTo>
                  <a:lnTo>
                    <a:pt x="3732" y="2019"/>
                  </a:lnTo>
                  <a:lnTo>
                    <a:pt x="3752" y="2039"/>
                  </a:lnTo>
                  <a:lnTo>
                    <a:pt x="3780" y="2058"/>
                  </a:lnTo>
                  <a:lnTo>
                    <a:pt x="3799" y="2067"/>
                  </a:lnTo>
                  <a:lnTo>
                    <a:pt x="3819" y="2086"/>
                  </a:lnTo>
                  <a:lnTo>
                    <a:pt x="3828" y="2086"/>
                  </a:lnTo>
                  <a:lnTo>
                    <a:pt x="3847" y="2096"/>
                  </a:lnTo>
                  <a:lnTo>
                    <a:pt x="3866" y="2115"/>
                  </a:lnTo>
                  <a:lnTo>
                    <a:pt x="3876" y="2115"/>
                  </a:lnTo>
                  <a:lnTo>
                    <a:pt x="3895" y="2125"/>
                  </a:lnTo>
                  <a:lnTo>
                    <a:pt x="3924" y="2153"/>
                  </a:lnTo>
                  <a:lnTo>
                    <a:pt x="3953" y="2182"/>
                  </a:lnTo>
                  <a:lnTo>
                    <a:pt x="3981" y="2211"/>
                  </a:lnTo>
                  <a:lnTo>
                    <a:pt x="3991" y="2220"/>
                  </a:lnTo>
                  <a:lnTo>
                    <a:pt x="4000" y="2230"/>
                  </a:lnTo>
                  <a:lnTo>
                    <a:pt x="4020" y="2249"/>
                  </a:lnTo>
                  <a:lnTo>
                    <a:pt x="4039" y="2268"/>
                  </a:lnTo>
                  <a:lnTo>
                    <a:pt x="4039" y="2278"/>
                  </a:lnTo>
                  <a:lnTo>
                    <a:pt x="4058" y="2297"/>
                  </a:lnTo>
                  <a:lnTo>
                    <a:pt x="4077" y="2316"/>
                  </a:lnTo>
                  <a:lnTo>
                    <a:pt x="4077" y="2326"/>
                  </a:lnTo>
                  <a:lnTo>
                    <a:pt x="4096" y="2345"/>
                  </a:lnTo>
                  <a:lnTo>
                    <a:pt x="4115" y="2364"/>
                  </a:lnTo>
                  <a:lnTo>
                    <a:pt x="4134" y="2393"/>
                  </a:lnTo>
                  <a:lnTo>
                    <a:pt x="4144" y="2421"/>
                  </a:lnTo>
                  <a:lnTo>
                    <a:pt x="4163" y="2441"/>
                  </a:lnTo>
                  <a:lnTo>
                    <a:pt x="4182" y="2469"/>
                  </a:lnTo>
                  <a:lnTo>
                    <a:pt x="4201" y="2498"/>
                  </a:lnTo>
                  <a:lnTo>
                    <a:pt x="4211" y="2527"/>
                  </a:lnTo>
                  <a:lnTo>
                    <a:pt x="4230" y="2555"/>
                  </a:lnTo>
                  <a:lnTo>
                    <a:pt x="4240" y="2575"/>
                  </a:lnTo>
                  <a:lnTo>
                    <a:pt x="4249" y="2603"/>
                  </a:lnTo>
                  <a:lnTo>
                    <a:pt x="4268" y="2632"/>
                  </a:lnTo>
                  <a:lnTo>
                    <a:pt x="4278" y="2661"/>
                  </a:lnTo>
                  <a:lnTo>
                    <a:pt x="4288" y="2689"/>
                  </a:lnTo>
                  <a:lnTo>
                    <a:pt x="4297" y="2728"/>
                  </a:lnTo>
                  <a:lnTo>
                    <a:pt x="4307" y="2747"/>
                  </a:lnTo>
                  <a:lnTo>
                    <a:pt x="4316" y="2775"/>
                  </a:lnTo>
                  <a:lnTo>
                    <a:pt x="4316" y="2785"/>
                  </a:lnTo>
                  <a:lnTo>
                    <a:pt x="4316" y="2814"/>
                  </a:lnTo>
                  <a:lnTo>
                    <a:pt x="4326" y="2842"/>
                  </a:lnTo>
                  <a:lnTo>
                    <a:pt x="4326" y="2852"/>
                  </a:lnTo>
                  <a:lnTo>
                    <a:pt x="4326" y="2871"/>
                  </a:lnTo>
                  <a:cubicBezTo>
                    <a:pt x="4326" y="2881"/>
                    <a:pt x="4326" y="2890"/>
                    <a:pt x="4326" y="2900"/>
                  </a:cubicBezTo>
                  <a:lnTo>
                    <a:pt x="4326" y="2909"/>
                  </a:lnTo>
                  <a:lnTo>
                    <a:pt x="4326" y="2929"/>
                  </a:lnTo>
                  <a:cubicBezTo>
                    <a:pt x="4326" y="2948"/>
                    <a:pt x="4326" y="2967"/>
                    <a:pt x="4335" y="2986"/>
                  </a:cubicBezTo>
                  <a:lnTo>
                    <a:pt x="4335" y="2996"/>
                  </a:lnTo>
                  <a:lnTo>
                    <a:pt x="4335" y="3024"/>
                  </a:lnTo>
                  <a:lnTo>
                    <a:pt x="4335" y="3034"/>
                  </a:lnTo>
                  <a:cubicBezTo>
                    <a:pt x="4422" y="3072"/>
                    <a:pt x="4431" y="3101"/>
                    <a:pt x="4431" y="3130"/>
                  </a:cubicBezTo>
                  <a:lnTo>
                    <a:pt x="4422" y="3130"/>
                  </a:lnTo>
                  <a:lnTo>
                    <a:pt x="4422" y="3206"/>
                  </a:lnTo>
                  <a:lnTo>
                    <a:pt x="4422" y="3225"/>
                  </a:lnTo>
                  <a:lnTo>
                    <a:pt x="4422" y="3283"/>
                  </a:lnTo>
                  <a:lnTo>
                    <a:pt x="4422" y="3302"/>
                  </a:lnTo>
                  <a:cubicBezTo>
                    <a:pt x="4422" y="3321"/>
                    <a:pt x="4422" y="3350"/>
                    <a:pt x="4412" y="3369"/>
                  </a:cubicBezTo>
                  <a:lnTo>
                    <a:pt x="4412" y="3378"/>
                  </a:lnTo>
                  <a:cubicBezTo>
                    <a:pt x="4412" y="3407"/>
                    <a:pt x="4402" y="3426"/>
                    <a:pt x="4402" y="3455"/>
                  </a:cubicBezTo>
                  <a:lnTo>
                    <a:pt x="4402" y="3465"/>
                  </a:lnTo>
                  <a:cubicBezTo>
                    <a:pt x="4402" y="3484"/>
                    <a:pt x="4383" y="3503"/>
                    <a:pt x="4383" y="3532"/>
                  </a:cubicBezTo>
                  <a:lnTo>
                    <a:pt x="4374" y="3551"/>
                  </a:lnTo>
                  <a:cubicBezTo>
                    <a:pt x="4364" y="3570"/>
                    <a:pt x="4364" y="3589"/>
                    <a:pt x="4355" y="3608"/>
                  </a:cubicBezTo>
                  <a:lnTo>
                    <a:pt x="4355" y="3618"/>
                  </a:lnTo>
                  <a:cubicBezTo>
                    <a:pt x="4335" y="3666"/>
                    <a:pt x="4307" y="3713"/>
                    <a:pt x="4288" y="3761"/>
                  </a:cubicBezTo>
                  <a:lnTo>
                    <a:pt x="4288" y="3771"/>
                  </a:lnTo>
                  <a:lnTo>
                    <a:pt x="4249" y="3828"/>
                  </a:lnTo>
                  <a:lnTo>
                    <a:pt x="4240" y="3838"/>
                  </a:lnTo>
                  <a:cubicBezTo>
                    <a:pt x="4201" y="3905"/>
                    <a:pt x="4154" y="3962"/>
                    <a:pt x="4096" y="4020"/>
                  </a:cubicBezTo>
                  <a:cubicBezTo>
                    <a:pt x="4048" y="4077"/>
                    <a:pt x="3981" y="4125"/>
                    <a:pt x="3924" y="4173"/>
                  </a:cubicBezTo>
                  <a:lnTo>
                    <a:pt x="3895" y="4192"/>
                  </a:lnTo>
                  <a:lnTo>
                    <a:pt x="3857" y="4221"/>
                  </a:lnTo>
                  <a:lnTo>
                    <a:pt x="3838" y="4230"/>
                  </a:lnTo>
                  <a:lnTo>
                    <a:pt x="3809" y="4240"/>
                  </a:lnTo>
                  <a:lnTo>
                    <a:pt x="3799" y="4249"/>
                  </a:lnTo>
                  <a:lnTo>
                    <a:pt x="3771" y="4268"/>
                  </a:lnTo>
                  <a:lnTo>
                    <a:pt x="3761" y="4268"/>
                  </a:lnTo>
                  <a:lnTo>
                    <a:pt x="3704" y="4297"/>
                  </a:lnTo>
                  <a:lnTo>
                    <a:pt x="3665" y="4307"/>
                  </a:lnTo>
                  <a:lnTo>
                    <a:pt x="3637" y="4326"/>
                  </a:lnTo>
                  <a:lnTo>
                    <a:pt x="3627" y="4326"/>
                  </a:lnTo>
                  <a:lnTo>
                    <a:pt x="3579" y="4335"/>
                  </a:lnTo>
                  <a:lnTo>
                    <a:pt x="3541" y="4335"/>
                  </a:lnTo>
                  <a:lnTo>
                    <a:pt x="3503" y="4355"/>
                  </a:lnTo>
                  <a:lnTo>
                    <a:pt x="3455" y="4355"/>
                  </a:lnTo>
                  <a:lnTo>
                    <a:pt x="3378" y="4374"/>
                  </a:lnTo>
                  <a:lnTo>
                    <a:pt x="3359" y="4374"/>
                  </a:lnTo>
                  <a:lnTo>
                    <a:pt x="3292" y="4383"/>
                  </a:lnTo>
                  <a:lnTo>
                    <a:pt x="2929" y="4383"/>
                  </a:lnTo>
                  <a:lnTo>
                    <a:pt x="2842" y="4364"/>
                  </a:lnTo>
                  <a:lnTo>
                    <a:pt x="2814" y="4364"/>
                  </a:lnTo>
                  <a:lnTo>
                    <a:pt x="2766" y="4345"/>
                  </a:lnTo>
                  <a:lnTo>
                    <a:pt x="2728" y="4335"/>
                  </a:lnTo>
                  <a:lnTo>
                    <a:pt x="2680" y="4316"/>
                  </a:lnTo>
                  <a:lnTo>
                    <a:pt x="2670" y="4316"/>
                  </a:lnTo>
                  <a:lnTo>
                    <a:pt x="2632" y="4307"/>
                  </a:lnTo>
                  <a:lnTo>
                    <a:pt x="2594" y="4288"/>
                  </a:lnTo>
                  <a:lnTo>
                    <a:pt x="2527" y="4259"/>
                  </a:lnTo>
                  <a:lnTo>
                    <a:pt x="2517" y="4259"/>
                  </a:lnTo>
                  <a:lnTo>
                    <a:pt x="2498" y="4249"/>
                  </a:lnTo>
                  <a:lnTo>
                    <a:pt x="2460" y="4221"/>
                  </a:lnTo>
                  <a:lnTo>
                    <a:pt x="2440" y="4211"/>
                  </a:lnTo>
                  <a:lnTo>
                    <a:pt x="2431" y="4211"/>
                  </a:lnTo>
                  <a:cubicBezTo>
                    <a:pt x="2106" y="4010"/>
                    <a:pt x="1895" y="3675"/>
                    <a:pt x="1838" y="3292"/>
                  </a:cubicBezTo>
                  <a:lnTo>
                    <a:pt x="1838" y="3283"/>
                  </a:lnTo>
                  <a:cubicBezTo>
                    <a:pt x="1838" y="3264"/>
                    <a:pt x="1838" y="3235"/>
                    <a:pt x="1838" y="3216"/>
                  </a:cubicBezTo>
                  <a:lnTo>
                    <a:pt x="1838" y="3197"/>
                  </a:lnTo>
                  <a:lnTo>
                    <a:pt x="1838" y="3120"/>
                  </a:lnTo>
                  <a:lnTo>
                    <a:pt x="1838" y="3024"/>
                  </a:lnTo>
                  <a:lnTo>
                    <a:pt x="1838" y="3015"/>
                  </a:lnTo>
                  <a:lnTo>
                    <a:pt x="1838" y="2986"/>
                  </a:lnTo>
                  <a:lnTo>
                    <a:pt x="1838" y="2976"/>
                  </a:lnTo>
                  <a:cubicBezTo>
                    <a:pt x="1838" y="2957"/>
                    <a:pt x="1838" y="2938"/>
                    <a:pt x="1838" y="2919"/>
                  </a:cubicBezTo>
                  <a:lnTo>
                    <a:pt x="1838" y="2909"/>
                  </a:lnTo>
                  <a:cubicBezTo>
                    <a:pt x="1838" y="2890"/>
                    <a:pt x="1838" y="2881"/>
                    <a:pt x="1847" y="2871"/>
                  </a:cubicBezTo>
                  <a:lnTo>
                    <a:pt x="1847" y="2842"/>
                  </a:lnTo>
                  <a:lnTo>
                    <a:pt x="1847" y="2833"/>
                  </a:lnTo>
                  <a:lnTo>
                    <a:pt x="1857" y="2804"/>
                  </a:lnTo>
                  <a:lnTo>
                    <a:pt x="1857" y="2785"/>
                  </a:lnTo>
                  <a:lnTo>
                    <a:pt x="1857" y="2775"/>
                  </a:lnTo>
                  <a:lnTo>
                    <a:pt x="1866" y="2747"/>
                  </a:lnTo>
                  <a:lnTo>
                    <a:pt x="1866" y="2718"/>
                  </a:lnTo>
                  <a:lnTo>
                    <a:pt x="1885" y="2689"/>
                  </a:lnTo>
                  <a:lnTo>
                    <a:pt x="1895" y="2661"/>
                  </a:lnTo>
                  <a:lnTo>
                    <a:pt x="1905" y="2632"/>
                  </a:lnTo>
                  <a:lnTo>
                    <a:pt x="1914" y="2603"/>
                  </a:lnTo>
                  <a:lnTo>
                    <a:pt x="1933" y="2575"/>
                  </a:lnTo>
                  <a:lnTo>
                    <a:pt x="1943" y="2546"/>
                  </a:lnTo>
                  <a:lnTo>
                    <a:pt x="1962" y="2517"/>
                  </a:lnTo>
                  <a:lnTo>
                    <a:pt x="1972" y="2498"/>
                  </a:lnTo>
                  <a:lnTo>
                    <a:pt x="1991" y="2469"/>
                  </a:lnTo>
                  <a:lnTo>
                    <a:pt x="2000" y="2441"/>
                  </a:lnTo>
                  <a:lnTo>
                    <a:pt x="2019" y="2412"/>
                  </a:lnTo>
                  <a:lnTo>
                    <a:pt x="2039" y="2393"/>
                  </a:lnTo>
                  <a:lnTo>
                    <a:pt x="2058" y="2364"/>
                  </a:lnTo>
                  <a:lnTo>
                    <a:pt x="2067" y="2335"/>
                  </a:lnTo>
                  <a:lnTo>
                    <a:pt x="2096" y="2316"/>
                  </a:lnTo>
                  <a:lnTo>
                    <a:pt x="2106" y="2297"/>
                  </a:lnTo>
                  <a:lnTo>
                    <a:pt x="2125" y="2268"/>
                  </a:lnTo>
                  <a:lnTo>
                    <a:pt x="2144" y="2259"/>
                  </a:lnTo>
                  <a:lnTo>
                    <a:pt x="2163" y="2230"/>
                  </a:lnTo>
                  <a:lnTo>
                    <a:pt x="2173" y="2220"/>
                  </a:lnTo>
                  <a:lnTo>
                    <a:pt x="2182" y="2211"/>
                  </a:lnTo>
                  <a:lnTo>
                    <a:pt x="2220" y="2173"/>
                  </a:lnTo>
                  <a:lnTo>
                    <a:pt x="2230" y="2173"/>
                  </a:lnTo>
                  <a:lnTo>
                    <a:pt x="2268" y="2134"/>
                  </a:lnTo>
                  <a:lnTo>
                    <a:pt x="2287" y="2125"/>
                  </a:lnTo>
                  <a:lnTo>
                    <a:pt x="2316" y="2096"/>
                  </a:lnTo>
                  <a:lnTo>
                    <a:pt x="2335" y="2086"/>
                  </a:lnTo>
                  <a:lnTo>
                    <a:pt x="2364" y="2067"/>
                  </a:lnTo>
                  <a:lnTo>
                    <a:pt x="2383" y="2048"/>
                  </a:lnTo>
                  <a:lnTo>
                    <a:pt x="2412" y="2029"/>
                  </a:lnTo>
                  <a:lnTo>
                    <a:pt x="2431" y="2019"/>
                  </a:lnTo>
                  <a:lnTo>
                    <a:pt x="2460" y="2010"/>
                  </a:lnTo>
                  <a:lnTo>
                    <a:pt x="2479" y="1991"/>
                  </a:lnTo>
                  <a:lnTo>
                    <a:pt x="2507" y="1981"/>
                  </a:lnTo>
                  <a:lnTo>
                    <a:pt x="2536" y="1972"/>
                  </a:lnTo>
                  <a:lnTo>
                    <a:pt x="2565" y="1952"/>
                  </a:lnTo>
                  <a:lnTo>
                    <a:pt x="2594" y="1943"/>
                  </a:lnTo>
                  <a:lnTo>
                    <a:pt x="2622" y="1933"/>
                  </a:lnTo>
                  <a:lnTo>
                    <a:pt x="2651" y="1924"/>
                  </a:lnTo>
                  <a:lnTo>
                    <a:pt x="2680" y="1905"/>
                  </a:lnTo>
                  <a:lnTo>
                    <a:pt x="2708" y="1905"/>
                  </a:lnTo>
                  <a:lnTo>
                    <a:pt x="2737" y="1895"/>
                  </a:lnTo>
                  <a:lnTo>
                    <a:pt x="2766" y="1885"/>
                  </a:lnTo>
                  <a:lnTo>
                    <a:pt x="2804" y="1876"/>
                  </a:lnTo>
                  <a:lnTo>
                    <a:pt x="2833" y="1876"/>
                  </a:lnTo>
                  <a:lnTo>
                    <a:pt x="2862" y="1866"/>
                  </a:lnTo>
                  <a:close/>
                  <a:moveTo>
                    <a:pt x="2507" y="0"/>
                  </a:moveTo>
                  <a:cubicBezTo>
                    <a:pt x="2460" y="0"/>
                    <a:pt x="2421" y="48"/>
                    <a:pt x="2421" y="96"/>
                  </a:cubicBezTo>
                  <a:lnTo>
                    <a:pt x="2421" y="641"/>
                  </a:lnTo>
                  <a:cubicBezTo>
                    <a:pt x="2230" y="699"/>
                    <a:pt x="2039" y="775"/>
                    <a:pt x="1866" y="871"/>
                  </a:cubicBezTo>
                  <a:lnTo>
                    <a:pt x="1483" y="488"/>
                  </a:lnTo>
                  <a:cubicBezTo>
                    <a:pt x="1464" y="469"/>
                    <a:pt x="1440" y="459"/>
                    <a:pt x="1416" y="459"/>
                  </a:cubicBezTo>
                  <a:cubicBezTo>
                    <a:pt x="1393" y="459"/>
                    <a:pt x="1369" y="469"/>
                    <a:pt x="1349" y="488"/>
                  </a:cubicBezTo>
                  <a:lnTo>
                    <a:pt x="479" y="1350"/>
                  </a:lnTo>
                  <a:cubicBezTo>
                    <a:pt x="440" y="1388"/>
                    <a:pt x="440" y="1445"/>
                    <a:pt x="479" y="1484"/>
                  </a:cubicBezTo>
                  <a:lnTo>
                    <a:pt x="871" y="1876"/>
                  </a:lnTo>
                  <a:cubicBezTo>
                    <a:pt x="775" y="2048"/>
                    <a:pt x="699" y="2230"/>
                    <a:pt x="641" y="2421"/>
                  </a:cubicBezTo>
                  <a:lnTo>
                    <a:pt x="96" y="2421"/>
                  </a:lnTo>
                  <a:cubicBezTo>
                    <a:pt x="38" y="2421"/>
                    <a:pt x="0" y="2460"/>
                    <a:pt x="0" y="2517"/>
                  </a:cubicBezTo>
                  <a:lnTo>
                    <a:pt x="0" y="3742"/>
                  </a:lnTo>
                  <a:cubicBezTo>
                    <a:pt x="0" y="3800"/>
                    <a:pt x="38" y="3838"/>
                    <a:pt x="96" y="3838"/>
                  </a:cubicBezTo>
                  <a:lnTo>
                    <a:pt x="641" y="3838"/>
                  </a:lnTo>
                  <a:cubicBezTo>
                    <a:pt x="699" y="4029"/>
                    <a:pt x="775" y="4211"/>
                    <a:pt x="871" y="4383"/>
                  </a:cubicBezTo>
                  <a:lnTo>
                    <a:pt x="479" y="4776"/>
                  </a:lnTo>
                  <a:cubicBezTo>
                    <a:pt x="440" y="4804"/>
                    <a:pt x="440" y="4871"/>
                    <a:pt x="479" y="4900"/>
                  </a:cubicBezTo>
                  <a:lnTo>
                    <a:pt x="1349" y="5771"/>
                  </a:lnTo>
                  <a:cubicBezTo>
                    <a:pt x="1369" y="5790"/>
                    <a:pt x="1393" y="5800"/>
                    <a:pt x="1416" y="5800"/>
                  </a:cubicBezTo>
                  <a:cubicBezTo>
                    <a:pt x="1440" y="5800"/>
                    <a:pt x="1464" y="5790"/>
                    <a:pt x="1483" y="5771"/>
                  </a:cubicBezTo>
                  <a:lnTo>
                    <a:pt x="1866" y="5388"/>
                  </a:lnTo>
                  <a:cubicBezTo>
                    <a:pt x="2039" y="5484"/>
                    <a:pt x="2230" y="5560"/>
                    <a:pt x="2421" y="5618"/>
                  </a:cubicBezTo>
                  <a:lnTo>
                    <a:pt x="2421" y="6163"/>
                  </a:lnTo>
                  <a:cubicBezTo>
                    <a:pt x="2421" y="6211"/>
                    <a:pt x="2460" y="6259"/>
                    <a:pt x="2507" y="6259"/>
                  </a:cubicBezTo>
                  <a:lnTo>
                    <a:pt x="3742" y="6259"/>
                  </a:lnTo>
                  <a:cubicBezTo>
                    <a:pt x="3790" y="6259"/>
                    <a:pt x="3838" y="6211"/>
                    <a:pt x="3838" y="6163"/>
                  </a:cubicBezTo>
                  <a:lnTo>
                    <a:pt x="3838" y="5618"/>
                  </a:lnTo>
                  <a:cubicBezTo>
                    <a:pt x="4029" y="5560"/>
                    <a:pt x="4211" y="5484"/>
                    <a:pt x="4383" y="5388"/>
                  </a:cubicBezTo>
                  <a:lnTo>
                    <a:pt x="4766" y="5771"/>
                  </a:lnTo>
                  <a:cubicBezTo>
                    <a:pt x="4785" y="5790"/>
                    <a:pt x="4809" y="5800"/>
                    <a:pt x="4833" y="5800"/>
                  </a:cubicBezTo>
                  <a:cubicBezTo>
                    <a:pt x="4857" y="5800"/>
                    <a:pt x="4881" y="5790"/>
                    <a:pt x="4900" y="5771"/>
                  </a:cubicBezTo>
                  <a:lnTo>
                    <a:pt x="5771" y="4900"/>
                  </a:lnTo>
                  <a:cubicBezTo>
                    <a:pt x="5809" y="4871"/>
                    <a:pt x="5809" y="4804"/>
                    <a:pt x="5771" y="4776"/>
                  </a:cubicBezTo>
                  <a:lnTo>
                    <a:pt x="5388" y="4383"/>
                  </a:lnTo>
                  <a:cubicBezTo>
                    <a:pt x="5484" y="4211"/>
                    <a:pt x="5560" y="4029"/>
                    <a:pt x="5608" y="3838"/>
                  </a:cubicBezTo>
                  <a:lnTo>
                    <a:pt x="6163" y="3838"/>
                  </a:lnTo>
                  <a:cubicBezTo>
                    <a:pt x="6211" y="3838"/>
                    <a:pt x="6249" y="3800"/>
                    <a:pt x="6249" y="3742"/>
                  </a:cubicBezTo>
                  <a:lnTo>
                    <a:pt x="6249" y="2517"/>
                  </a:lnTo>
                  <a:cubicBezTo>
                    <a:pt x="6249" y="2460"/>
                    <a:pt x="6211" y="2421"/>
                    <a:pt x="6163" y="2421"/>
                  </a:cubicBezTo>
                  <a:lnTo>
                    <a:pt x="5608" y="2421"/>
                  </a:lnTo>
                  <a:cubicBezTo>
                    <a:pt x="5560" y="2230"/>
                    <a:pt x="5484" y="2048"/>
                    <a:pt x="5388" y="1876"/>
                  </a:cubicBezTo>
                  <a:lnTo>
                    <a:pt x="5771" y="1484"/>
                  </a:lnTo>
                  <a:cubicBezTo>
                    <a:pt x="5809" y="1445"/>
                    <a:pt x="5809" y="1388"/>
                    <a:pt x="5771" y="1350"/>
                  </a:cubicBezTo>
                  <a:lnTo>
                    <a:pt x="4900" y="488"/>
                  </a:lnTo>
                  <a:cubicBezTo>
                    <a:pt x="4881" y="469"/>
                    <a:pt x="4857" y="459"/>
                    <a:pt x="4833" y="459"/>
                  </a:cubicBezTo>
                  <a:cubicBezTo>
                    <a:pt x="4809" y="459"/>
                    <a:pt x="4785" y="469"/>
                    <a:pt x="4766" y="488"/>
                  </a:cubicBezTo>
                  <a:lnTo>
                    <a:pt x="4383" y="871"/>
                  </a:lnTo>
                  <a:cubicBezTo>
                    <a:pt x="4211" y="775"/>
                    <a:pt x="4029" y="699"/>
                    <a:pt x="3838" y="641"/>
                  </a:cubicBezTo>
                  <a:lnTo>
                    <a:pt x="3838" y="96"/>
                  </a:lnTo>
                  <a:cubicBezTo>
                    <a:pt x="3838" y="48"/>
                    <a:pt x="3790" y="0"/>
                    <a:pt x="3742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614;p72">
              <a:extLst>
                <a:ext uri="{FF2B5EF4-FFF2-40B4-BE49-F238E27FC236}">
                  <a16:creationId xmlns:a16="http://schemas.microsoft.com/office/drawing/2014/main" id="{03EB79B8-B190-46A0-AC69-41C1F4DDDC24}"/>
                </a:ext>
              </a:extLst>
            </p:cNvPr>
            <p:cNvSpPr/>
            <p:nvPr/>
          </p:nvSpPr>
          <p:spPr>
            <a:xfrm>
              <a:off x="2658895" y="4028167"/>
              <a:ext cx="36711" cy="66622"/>
            </a:xfrm>
            <a:custGeom>
              <a:avLst/>
              <a:gdLst/>
              <a:ahLst/>
              <a:cxnLst/>
              <a:rect l="l" t="t" r="r" b="b"/>
              <a:pathLst>
                <a:path w="1398" h="2537" extrusionOk="0">
                  <a:moveTo>
                    <a:pt x="1015" y="1"/>
                  </a:moveTo>
                  <a:lnTo>
                    <a:pt x="977" y="10"/>
                  </a:lnTo>
                  <a:lnTo>
                    <a:pt x="948" y="20"/>
                  </a:lnTo>
                  <a:lnTo>
                    <a:pt x="919" y="29"/>
                  </a:lnTo>
                  <a:lnTo>
                    <a:pt x="891" y="39"/>
                  </a:lnTo>
                  <a:lnTo>
                    <a:pt x="852" y="49"/>
                  </a:lnTo>
                  <a:lnTo>
                    <a:pt x="833" y="58"/>
                  </a:lnTo>
                  <a:lnTo>
                    <a:pt x="795" y="68"/>
                  </a:lnTo>
                  <a:lnTo>
                    <a:pt x="776" y="77"/>
                  </a:lnTo>
                  <a:lnTo>
                    <a:pt x="738" y="96"/>
                  </a:lnTo>
                  <a:lnTo>
                    <a:pt x="718" y="106"/>
                  </a:lnTo>
                  <a:lnTo>
                    <a:pt x="690" y="125"/>
                  </a:lnTo>
                  <a:lnTo>
                    <a:pt x="661" y="135"/>
                  </a:lnTo>
                  <a:lnTo>
                    <a:pt x="632" y="154"/>
                  </a:lnTo>
                  <a:lnTo>
                    <a:pt x="613" y="163"/>
                  </a:lnTo>
                  <a:lnTo>
                    <a:pt x="584" y="183"/>
                  </a:lnTo>
                  <a:lnTo>
                    <a:pt x="565" y="192"/>
                  </a:lnTo>
                  <a:lnTo>
                    <a:pt x="537" y="211"/>
                  </a:lnTo>
                  <a:lnTo>
                    <a:pt x="517" y="230"/>
                  </a:lnTo>
                  <a:lnTo>
                    <a:pt x="489" y="250"/>
                  </a:lnTo>
                  <a:lnTo>
                    <a:pt x="479" y="259"/>
                  </a:lnTo>
                  <a:lnTo>
                    <a:pt x="431" y="297"/>
                  </a:lnTo>
                  <a:lnTo>
                    <a:pt x="383" y="336"/>
                  </a:lnTo>
                  <a:lnTo>
                    <a:pt x="374" y="355"/>
                  </a:lnTo>
                  <a:lnTo>
                    <a:pt x="364" y="364"/>
                  </a:lnTo>
                  <a:lnTo>
                    <a:pt x="345" y="384"/>
                  </a:lnTo>
                  <a:lnTo>
                    <a:pt x="336" y="403"/>
                  </a:lnTo>
                  <a:lnTo>
                    <a:pt x="307" y="422"/>
                  </a:lnTo>
                  <a:lnTo>
                    <a:pt x="269" y="451"/>
                  </a:lnTo>
                  <a:lnTo>
                    <a:pt x="249" y="479"/>
                  </a:lnTo>
                  <a:lnTo>
                    <a:pt x="230" y="498"/>
                  </a:lnTo>
                  <a:lnTo>
                    <a:pt x="211" y="527"/>
                  </a:lnTo>
                  <a:lnTo>
                    <a:pt x="192" y="556"/>
                  </a:lnTo>
                  <a:lnTo>
                    <a:pt x="173" y="585"/>
                  </a:lnTo>
                  <a:lnTo>
                    <a:pt x="163" y="604"/>
                  </a:lnTo>
                  <a:lnTo>
                    <a:pt x="144" y="632"/>
                  </a:lnTo>
                  <a:lnTo>
                    <a:pt x="135" y="661"/>
                  </a:lnTo>
                  <a:lnTo>
                    <a:pt x="115" y="690"/>
                  </a:lnTo>
                  <a:lnTo>
                    <a:pt x="106" y="719"/>
                  </a:lnTo>
                  <a:lnTo>
                    <a:pt x="96" y="747"/>
                  </a:lnTo>
                  <a:lnTo>
                    <a:pt x="77" y="776"/>
                  </a:lnTo>
                  <a:lnTo>
                    <a:pt x="68" y="805"/>
                  </a:lnTo>
                  <a:lnTo>
                    <a:pt x="58" y="833"/>
                  </a:lnTo>
                  <a:lnTo>
                    <a:pt x="48" y="862"/>
                  </a:lnTo>
                  <a:lnTo>
                    <a:pt x="39" y="891"/>
                  </a:lnTo>
                  <a:lnTo>
                    <a:pt x="29" y="919"/>
                  </a:lnTo>
                  <a:lnTo>
                    <a:pt x="29" y="929"/>
                  </a:lnTo>
                  <a:lnTo>
                    <a:pt x="29" y="948"/>
                  </a:lnTo>
                  <a:lnTo>
                    <a:pt x="10" y="986"/>
                  </a:lnTo>
                  <a:lnTo>
                    <a:pt x="10" y="1015"/>
                  </a:lnTo>
                  <a:cubicBezTo>
                    <a:pt x="10" y="1025"/>
                    <a:pt x="10" y="1034"/>
                    <a:pt x="1" y="1053"/>
                  </a:cubicBezTo>
                  <a:lnTo>
                    <a:pt x="1" y="1073"/>
                  </a:lnTo>
                  <a:cubicBezTo>
                    <a:pt x="1" y="1092"/>
                    <a:pt x="1" y="1111"/>
                    <a:pt x="1" y="1130"/>
                  </a:cubicBezTo>
                  <a:lnTo>
                    <a:pt x="1" y="1168"/>
                  </a:lnTo>
                  <a:lnTo>
                    <a:pt x="1" y="1264"/>
                  </a:lnTo>
                  <a:lnTo>
                    <a:pt x="1" y="1341"/>
                  </a:lnTo>
                  <a:lnTo>
                    <a:pt x="1" y="1360"/>
                  </a:lnTo>
                  <a:cubicBezTo>
                    <a:pt x="1" y="1379"/>
                    <a:pt x="1" y="1408"/>
                    <a:pt x="1" y="1427"/>
                  </a:cubicBezTo>
                  <a:lnTo>
                    <a:pt x="1" y="1436"/>
                  </a:lnTo>
                  <a:cubicBezTo>
                    <a:pt x="58" y="1819"/>
                    <a:pt x="278" y="2164"/>
                    <a:pt x="604" y="2365"/>
                  </a:cubicBezTo>
                  <a:lnTo>
                    <a:pt x="613" y="2374"/>
                  </a:lnTo>
                  <a:lnTo>
                    <a:pt x="623" y="2374"/>
                  </a:lnTo>
                  <a:lnTo>
                    <a:pt x="632" y="2384"/>
                  </a:lnTo>
                  <a:lnTo>
                    <a:pt x="680" y="2403"/>
                  </a:lnTo>
                  <a:lnTo>
                    <a:pt x="699" y="2412"/>
                  </a:lnTo>
                  <a:lnTo>
                    <a:pt x="709" y="2412"/>
                  </a:lnTo>
                  <a:lnTo>
                    <a:pt x="776" y="2451"/>
                  </a:lnTo>
                  <a:lnTo>
                    <a:pt x="804" y="2460"/>
                  </a:lnTo>
                  <a:lnTo>
                    <a:pt x="852" y="2479"/>
                  </a:lnTo>
                  <a:lnTo>
                    <a:pt x="862" y="2479"/>
                  </a:lnTo>
                  <a:lnTo>
                    <a:pt x="910" y="2499"/>
                  </a:lnTo>
                  <a:lnTo>
                    <a:pt x="948" y="2508"/>
                  </a:lnTo>
                  <a:lnTo>
                    <a:pt x="996" y="2518"/>
                  </a:lnTo>
                  <a:lnTo>
                    <a:pt x="1025" y="2527"/>
                  </a:lnTo>
                  <a:lnTo>
                    <a:pt x="1111" y="2537"/>
                  </a:lnTo>
                  <a:lnTo>
                    <a:pt x="1398" y="2537"/>
                  </a:lnTo>
                  <a:lnTo>
                    <a:pt x="1321" y="2527"/>
                  </a:lnTo>
                  <a:lnTo>
                    <a:pt x="1283" y="2518"/>
                  </a:lnTo>
                  <a:lnTo>
                    <a:pt x="1245" y="2508"/>
                  </a:lnTo>
                  <a:lnTo>
                    <a:pt x="1235" y="2508"/>
                  </a:lnTo>
                  <a:lnTo>
                    <a:pt x="1197" y="2499"/>
                  </a:lnTo>
                  <a:lnTo>
                    <a:pt x="1149" y="2479"/>
                  </a:lnTo>
                  <a:lnTo>
                    <a:pt x="1139" y="2479"/>
                  </a:lnTo>
                  <a:lnTo>
                    <a:pt x="1101" y="2460"/>
                  </a:lnTo>
                  <a:lnTo>
                    <a:pt x="1063" y="2451"/>
                  </a:lnTo>
                  <a:lnTo>
                    <a:pt x="996" y="2412"/>
                  </a:lnTo>
                  <a:lnTo>
                    <a:pt x="986" y="2412"/>
                  </a:lnTo>
                  <a:lnTo>
                    <a:pt x="967" y="2403"/>
                  </a:lnTo>
                  <a:lnTo>
                    <a:pt x="919" y="2384"/>
                  </a:lnTo>
                  <a:lnTo>
                    <a:pt x="910" y="2374"/>
                  </a:lnTo>
                  <a:lnTo>
                    <a:pt x="900" y="2374"/>
                  </a:lnTo>
                  <a:lnTo>
                    <a:pt x="891" y="2365"/>
                  </a:lnTo>
                  <a:cubicBezTo>
                    <a:pt x="565" y="2164"/>
                    <a:pt x="345" y="1819"/>
                    <a:pt x="288" y="1436"/>
                  </a:cubicBezTo>
                  <a:lnTo>
                    <a:pt x="288" y="1427"/>
                  </a:lnTo>
                  <a:cubicBezTo>
                    <a:pt x="288" y="1398"/>
                    <a:pt x="288" y="1379"/>
                    <a:pt x="288" y="1360"/>
                  </a:cubicBezTo>
                  <a:lnTo>
                    <a:pt x="288" y="1341"/>
                  </a:lnTo>
                  <a:lnTo>
                    <a:pt x="288" y="1264"/>
                  </a:lnTo>
                  <a:lnTo>
                    <a:pt x="288" y="1168"/>
                  </a:lnTo>
                  <a:lnTo>
                    <a:pt x="288" y="1130"/>
                  </a:lnTo>
                  <a:cubicBezTo>
                    <a:pt x="288" y="1111"/>
                    <a:pt x="288" y="1092"/>
                    <a:pt x="288" y="1073"/>
                  </a:cubicBezTo>
                  <a:lnTo>
                    <a:pt x="288" y="1053"/>
                  </a:lnTo>
                  <a:cubicBezTo>
                    <a:pt x="288" y="1034"/>
                    <a:pt x="288" y="1025"/>
                    <a:pt x="297" y="1015"/>
                  </a:cubicBezTo>
                  <a:lnTo>
                    <a:pt x="297" y="986"/>
                  </a:lnTo>
                  <a:lnTo>
                    <a:pt x="307" y="948"/>
                  </a:lnTo>
                  <a:lnTo>
                    <a:pt x="307" y="929"/>
                  </a:lnTo>
                  <a:lnTo>
                    <a:pt x="307" y="919"/>
                  </a:lnTo>
                  <a:lnTo>
                    <a:pt x="316" y="891"/>
                  </a:lnTo>
                  <a:lnTo>
                    <a:pt x="326" y="862"/>
                  </a:lnTo>
                  <a:lnTo>
                    <a:pt x="336" y="833"/>
                  </a:lnTo>
                  <a:lnTo>
                    <a:pt x="345" y="805"/>
                  </a:lnTo>
                  <a:lnTo>
                    <a:pt x="355" y="776"/>
                  </a:lnTo>
                  <a:lnTo>
                    <a:pt x="374" y="747"/>
                  </a:lnTo>
                  <a:lnTo>
                    <a:pt x="383" y="719"/>
                  </a:lnTo>
                  <a:lnTo>
                    <a:pt x="393" y="690"/>
                  </a:lnTo>
                  <a:lnTo>
                    <a:pt x="412" y="661"/>
                  </a:lnTo>
                  <a:lnTo>
                    <a:pt x="422" y="632"/>
                  </a:lnTo>
                  <a:lnTo>
                    <a:pt x="441" y="604"/>
                  </a:lnTo>
                  <a:lnTo>
                    <a:pt x="450" y="585"/>
                  </a:lnTo>
                  <a:lnTo>
                    <a:pt x="470" y="556"/>
                  </a:lnTo>
                  <a:lnTo>
                    <a:pt x="489" y="527"/>
                  </a:lnTo>
                  <a:lnTo>
                    <a:pt x="508" y="498"/>
                  </a:lnTo>
                  <a:lnTo>
                    <a:pt x="527" y="479"/>
                  </a:lnTo>
                  <a:lnTo>
                    <a:pt x="546" y="451"/>
                  </a:lnTo>
                  <a:lnTo>
                    <a:pt x="556" y="431"/>
                  </a:lnTo>
                  <a:lnTo>
                    <a:pt x="584" y="412"/>
                  </a:lnTo>
                  <a:lnTo>
                    <a:pt x="613" y="384"/>
                  </a:lnTo>
                  <a:lnTo>
                    <a:pt x="632" y="364"/>
                  </a:lnTo>
                  <a:lnTo>
                    <a:pt x="642" y="355"/>
                  </a:lnTo>
                  <a:lnTo>
                    <a:pt x="651" y="336"/>
                  </a:lnTo>
                  <a:lnTo>
                    <a:pt x="690" y="297"/>
                  </a:lnTo>
                  <a:lnTo>
                    <a:pt x="699" y="297"/>
                  </a:lnTo>
                  <a:lnTo>
                    <a:pt x="738" y="259"/>
                  </a:lnTo>
                  <a:lnTo>
                    <a:pt x="757" y="250"/>
                  </a:lnTo>
                  <a:lnTo>
                    <a:pt x="785" y="230"/>
                  </a:lnTo>
                  <a:lnTo>
                    <a:pt x="804" y="211"/>
                  </a:lnTo>
                  <a:lnTo>
                    <a:pt x="833" y="192"/>
                  </a:lnTo>
                  <a:lnTo>
                    <a:pt x="852" y="183"/>
                  </a:lnTo>
                  <a:lnTo>
                    <a:pt x="881" y="163"/>
                  </a:lnTo>
                  <a:lnTo>
                    <a:pt x="900" y="154"/>
                  </a:lnTo>
                  <a:lnTo>
                    <a:pt x="929" y="135"/>
                  </a:lnTo>
                  <a:lnTo>
                    <a:pt x="948" y="125"/>
                  </a:lnTo>
                  <a:lnTo>
                    <a:pt x="977" y="106"/>
                  </a:lnTo>
                  <a:lnTo>
                    <a:pt x="1005" y="96"/>
                  </a:lnTo>
                  <a:lnTo>
                    <a:pt x="1034" y="77"/>
                  </a:lnTo>
                  <a:lnTo>
                    <a:pt x="1063" y="68"/>
                  </a:lnTo>
                  <a:lnTo>
                    <a:pt x="1092" y="58"/>
                  </a:lnTo>
                  <a:lnTo>
                    <a:pt x="1120" y="49"/>
                  </a:lnTo>
                  <a:lnTo>
                    <a:pt x="1149" y="39"/>
                  </a:lnTo>
                  <a:lnTo>
                    <a:pt x="1178" y="29"/>
                  </a:lnTo>
                  <a:lnTo>
                    <a:pt x="1216" y="20"/>
                  </a:lnTo>
                  <a:lnTo>
                    <a:pt x="1245" y="10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1477;p72">
            <a:extLst>
              <a:ext uri="{FF2B5EF4-FFF2-40B4-BE49-F238E27FC236}">
                <a16:creationId xmlns:a16="http://schemas.microsoft.com/office/drawing/2014/main" id="{20E895CE-0F28-4B18-9EC4-F1ABFEE097B9}"/>
              </a:ext>
            </a:extLst>
          </p:cNvPr>
          <p:cNvGrpSpPr/>
          <p:nvPr/>
        </p:nvGrpSpPr>
        <p:grpSpPr>
          <a:xfrm>
            <a:off x="3863929" y="1407889"/>
            <a:ext cx="1443685" cy="1163861"/>
            <a:chOff x="2189681" y="3821606"/>
            <a:chExt cx="395607" cy="318928"/>
          </a:xfrm>
        </p:grpSpPr>
        <p:sp>
          <p:nvSpPr>
            <p:cNvPr id="25" name="Google Shape;11478;p72">
              <a:extLst>
                <a:ext uri="{FF2B5EF4-FFF2-40B4-BE49-F238E27FC236}">
                  <a16:creationId xmlns:a16="http://schemas.microsoft.com/office/drawing/2014/main" id="{23D286E2-9AB9-4896-82F3-66ED15F1EAF2}"/>
                </a:ext>
              </a:extLst>
            </p:cNvPr>
            <p:cNvSpPr/>
            <p:nvPr/>
          </p:nvSpPr>
          <p:spPr>
            <a:xfrm>
              <a:off x="2189681" y="3846973"/>
              <a:ext cx="395607" cy="293561"/>
            </a:xfrm>
            <a:custGeom>
              <a:avLst/>
              <a:gdLst/>
              <a:ahLst/>
              <a:cxnLst/>
              <a:rect l="l" t="t" r="r" b="b"/>
              <a:pathLst>
                <a:path w="15065" h="11179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10451"/>
                  </a:lnTo>
                  <a:cubicBezTo>
                    <a:pt x="1" y="10853"/>
                    <a:pt x="326" y="11179"/>
                    <a:pt x="728" y="11179"/>
                  </a:cubicBezTo>
                  <a:lnTo>
                    <a:pt x="14337" y="11179"/>
                  </a:lnTo>
                  <a:cubicBezTo>
                    <a:pt x="14739" y="11179"/>
                    <a:pt x="15064" y="10853"/>
                    <a:pt x="15064" y="10451"/>
                  </a:cubicBezTo>
                  <a:lnTo>
                    <a:pt x="15064" y="728"/>
                  </a:lnTo>
                  <a:cubicBezTo>
                    <a:pt x="15064" y="326"/>
                    <a:pt x="14739" y="1"/>
                    <a:pt x="1433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79;p72">
              <a:extLst>
                <a:ext uri="{FF2B5EF4-FFF2-40B4-BE49-F238E27FC236}">
                  <a16:creationId xmlns:a16="http://schemas.microsoft.com/office/drawing/2014/main" id="{48066D63-560E-4E6D-8B6E-14B01C77D966}"/>
                </a:ext>
              </a:extLst>
            </p:cNvPr>
            <p:cNvSpPr/>
            <p:nvPr/>
          </p:nvSpPr>
          <p:spPr>
            <a:xfrm>
              <a:off x="2189681" y="3846973"/>
              <a:ext cx="395607" cy="38235"/>
            </a:xfrm>
            <a:custGeom>
              <a:avLst/>
              <a:gdLst/>
              <a:ahLst/>
              <a:cxnLst/>
              <a:rect l="l" t="t" r="r" b="b"/>
              <a:pathLst>
                <a:path w="15065" h="1456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1455"/>
                  </a:lnTo>
                  <a:lnTo>
                    <a:pt x="15064" y="1455"/>
                  </a:lnTo>
                  <a:lnTo>
                    <a:pt x="15064" y="728"/>
                  </a:lnTo>
                  <a:cubicBezTo>
                    <a:pt x="15064" y="326"/>
                    <a:pt x="14739" y="1"/>
                    <a:pt x="14337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80;p72">
              <a:extLst>
                <a:ext uri="{FF2B5EF4-FFF2-40B4-BE49-F238E27FC236}">
                  <a16:creationId xmlns:a16="http://schemas.microsoft.com/office/drawing/2014/main" id="{6343A4A9-36CC-45F2-8915-4E134C4090C2}"/>
                </a:ext>
              </a:extLst>
            </p:cNvPr>
            <p:cNvSpPr/>
            <p:nvPr/>
          </p:nvSpPr>
          <p:spPr>
            <a:xfrm>
              <a:off x="2215075" y="3847235"/>
              <a:ext cx="51286" cy="25393"/>
            </a:xfrm>
            <a:custGeom>
              <a:avLst/>
              <a:gdLst/>
              <a:ahLst/>
              <a:cxnLst/>
              <a:rect l="l" t="t" r="r" b="b"/>
              <a:pathLst>
                <a:path w="1953" h="967" extrusionOk="0">
                  <a:moveTo>
                    <a:pt x="10" y="0"/>
                  </a:moveTo>
                  <a:lnTo>
                    <a:pt x="10" y="239"/>
                  </a:lnTo>
                  <a:cubicBezTo>
                    <a:pt x="0" y="641"/>
                    <a:pt x="335" y="967"/>
                    <a:pt x="737" y="967"/>
                  </a:cubicBezTo>
                  <a:lnTo>
                    <a:pt x="1225" y="967"/>
                  </a:lnTo>
                  <a:cubicBezTo>
                    <a:pt x="1627" y="967"/>
                    <a:pt x="1953" y="64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81;p72">
              <a:extLst>
                <a:ext uri="{FF2B5EF4-FFF2-40B4-BE49-F238E27FC236}">
                  <a16:creationId xmlns:a16="http://schemas.microsoft.com/office/drawing/2014/main" id="{7551BE51-01C6-458F-8A6F-1AC7C0F712AD}"/>
                </a:ext>
              </a:extLst>
            </p:cNvPr>
            <p:cNvSpPr/>
            <p:nvPr/>
          </p:nvSpPr>
          <p:spPr>
            <a:xfrm>
              <a:off x="2508609" y="3847235"/>
              <a:ext cx="51286" cy="25393"/>
            </a:xfrm>
            <a:custGeom>
              <a:avLst/>
              <a:gdLst/>
              <a:ahLst/>
              <a:cxnLst/>
              <a:rect l="l" t="t" r="r" b="b"/>
              <a:pathLst>
                <a:path w="1953" h="967" extrusionOk="0">
                  <a:moveTo>
                    <a:pt x="10" y="0"/>
                  </a:moveTo>
                  <a:lnTo>
                    <a:pt x="10" y="239"/>
                  </a:lnTo>
                  <a:cubicBezTo>
                    <a:pt x="1" y="641"/>
                    <a:pt x="336" y="967"/>
                    <a:pt x="737" y="967"/>
                  </a:cubicBezTo>
                  <a:lnTo>
                    <a:pt x="1226" y="967"/>
                  </a:lnTo>
                  <a:cubicBezTo>
                    <a:pt x="1628" y="967"/>
                    <a:pt x="1953" y="64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82;p72">
              <a:extLst>
                <a:ext uri="{FF2B5EF4-FFF2-40B4-BE49-F238E27FC236}">
                  <a16:creationId xmlns:a16="http://schemas.microsoft.com/office/drawing/2014/main" id="{E3EF044B-024D-40C2-83D1-947CB954F08D}"/>
                </a:ext>
              </a:extLst>
            </p:cNvPr>
            <p:cNvSpPr/>
            <p:nvPr/>
          </p:nvSpPr>
          <p:spPr>
            <a:xfrm>
              <a:off x="2228152" y="3821606"/>
              <a:ext cx="25393" cy="38208"/>
            </a:xfrm>
            <a:custGeom>
              <a:avLst/>
              <a:gdLst/>
              <a:ahLst/>
              <a:cxnLst/>
              <a:rect l="l" t="t" r="r" b="b"/>
              <a:pathLst>
                <a:path w="967" h="1455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1215"/>
                  </a:lnTo>
                  <a:cubicBezTo>
                    <a:pt x="0" y="1349"/>
                    <a:pt x="105" y="1455"/>
                    <a:pt x="239" y="1455"/>
                  </a:cubicBezTo>
                  <a:lnTo>
                    <a:pt x="727" y="1455"/>
                  </a:lnTo>
                  <a:cubicBezTo>
                    <a:pt x="861" y="1455"/>
                    <a:pt x="967" y="1340"/>
                    <a:pt x="967" y="1206"/>
                  </a:cubicBezTo>
                  <a:lnTo>
                    <a:pt x="967" y="239"/>
                  </a:lnTo>
                  <a:cubicBezTo>
                    <a:pt x="967" y="105"/>
                    <a:pt x="852" y="0"/>
                    <a:pt x="72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83;p72">
              <a:extLst>
                <a:ext uri="{FF2B5EF4-FFF2-40B4-BE49-F238E27FC236}">
                  <a16:creationId xmlns:a16="http://schemas.microsoft.com/office/drawing/2014/main" id="{4E485B4C-ADCC-42F7-9D60-87DFCADF6C3F}"/>
                </a:ext>
              </a:extLst>
            </p:cNvPr>
            <p:cNvSpPr/>
            <p:nvPr/>
          </p:nvSpPr>
          <p:spPr>
            <a:xfrm>
              <a:off x="2228152" y="3821842"/>
              <a:ext cx="25393" cy="18881"/>
            </a:xfrm>
            <a:custGeom>
              <a:avLst/>
              <a:gdLst/>
              <a:ahLst/>
              <a:cxnLst/>
              <a:rect l="l" t="t" r="r" b="b"/>
              <a:pathLst>
                <a:path w="967" h="719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479"/>
                  </a:lnTo>
                  <a:cubicBezTo>
                    <a:pt x="0" y="613"/>
                    <a:pt x="105" y="718"/>
                    <a:pt x="239" y="718"/>
                  </a:cubicBezTo>
                  <a:lnTo>
                    <a:pt x="727" y="718"/>
                  </a:lnTo>
                  <a:cubicBezTo>
                    <a:pt x="852" y="718"/>
                    <a:pt x="967" y="613"/>
                    <a:pt x="967" y="479"/>
                  </a:cubicBezTo>
                  <a:lnTo>
                    <a:pt x="967" y="240"/>
                  </a:lnTo>
                  <a:cubicBezTo>
                    <a:pt x="967" y="106"/>
                    <a:pt x="852" y="1"/>
                    <a:pt x="72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84;p72">
              <a:extLst>
                <a:ext uri="{FF2B5EF4-FFF2-40B4-BE49-F238E27FC236}">
                  <a16:creationId xmlns:a16="http://schemas.microsoft.com/office/drawing/2014/main" id="{A770497D-EE0A-480F-9982-59FDA0A5E4B5}"/>
                </a:ext>
              </a:extLst>
            </p:cNvPr>
            <p:cNvSpPr/>
            <p:nvPr/>
          </p:nvSpPr>
          <p:spPr>
            <a:xfrm>
              <a:off x="2521686" y="3821606"/>
              <a:ext cx="25393" cy="38208"/>
            </a:xfrm>
            <a:custGeom>
              <a:avLst/>
              <a:gdLst/>
              <a:ahLst/>
              <a:cxnLst/>
              <a:rect l="l" t="t" r="r" b="b"/>
              <a:pathLst>
                <a:path w="967" h="1455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1215"/>
                  </a:lnTo>
                  <a:cubicBezTo>
                    <a:pt x="0" y="1349"/>
                    <a:pt x="105" y="1455"/>
                    <a:pt x="239" y="1455"/>
                  </a:cubicBezTo>
                  <a:lnTo>
                    <a:pt x="728" y="1455"/>
                  </a:lnTo>
                  <a:cubicBezTo>
                    <a:pt x="862" y="1455"/>
                    <a:pt x="967" y="1340"/>
                    <a:pt x="967" y="1206"/>
                  </a:cubicBezTo>
                  <a:lnTo>
                    <a:pt x="967" y="239"/>
                  </a:lnTo>
                  <a:cubicBezTo>
                    <a:pt x="967" y="105"/>
                    <a:pt x="852" y="0"/>
                    <a:pt x="72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85;p72">
              <a:extLst>
                <a:ext uri="{FF2B5EF4-FFF2-40B4-BE49-F238E27FC236}">
                  <a16:creationId xmlns:a16="http://schemas.microsoft.com/office/drawing/2014/main" id="{A6BE4D80-443E-4D32-B974-193961A6F2BA}"/>
                </a:ext>
              </a:extLst>
            </p:cNvPr>
            <p:cNvSpPr/>
            <p:nvPr/>
          </p:nvSpPr>
          <p:spPr>
            <a:xfrm>
              <a:off x="2521686" y="3821842"/>
              <a:ext cx="25393" cy="18881"/>
            </a:xfrm>
            <a:custGeom>
              <a:avLst/>
              <a:gdLst/>
              <a:ahLst/>
              <a:cxnLst/>
              <a:rect l="l" t="t" r="r" b="b"/>
              <a:pathLst>
                <a:path w="967" h="719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479"/>
                  </a:lnTo>
                  <a:cubicBezTo>
                    <a:pt x="0" y="613"/>
                    <a:pt x="105" y="718"/>
                    <a:pt x="239" y="718"/>
                  </a:cubicBezTo>
                  <a:lnTo>
                    <a:pt x="728" y="718"/>
                  </a:lnTo>
                  <a:cubicBezTo>
                    <a:pt x="852" y="718"/>
                    <a:pt x="967" y="613"/>
                    <a:pt x="967" y="479"/>
                  </a:cubicBezTo>
                  <a:lnTo>
                    <a:pt x="967" y="240"/>
                  </a:lnTo>
                  <a:cubicBezTo>
                    <a:pt x="967" y="106"/>
                    <a:pt x="852" y="1"/>
                    <a:pt x="72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86;p72">
              <a:extLst>
                <a:ext uri="{FF2B5EF4-FFF2-40B4-BE49-F238E27FC236}">
                  <a16:creationId xmlns:a16="http://schemas.microsoft.com/office/drawing/2014/main" id="{175EA6A7-8518-4609-BB58-7EA7F596A417}"/>
                </a:ext>
              </a:extLst>
            </p:cNvPr>
            <p:cNvSpPr/>
            <p:nvPr/>
          </p:nvSpPr>
          <p:spPr>
            <a:xfrm>
              <a:off x="2189681" y="3885418"/>
              <a:ext cx="395607" cy="12605"/>
            </a:xfrm>
            <a:custGeom>
              <a:avLst/>
              <a:gdLst/>
              <a:ahLst/>
              <a:cxnLst/>
              <a:rect l="l" t="t" r="r" b="b"/>
              <a:pathLst>
                <a:path w="15065" h="480" extrusionOk="0">
                  <a:moveTo>
                    <a:pt x="1" y="1"/>
                  </a:moveTo>
                  <a:lnTo>
                    <a:pt x="1" y="479"/>
                  </a:lnTo>
                  <a:lnTo>
                    <a:pt x="15064" y="479"/>
                  </a:lnTo>
                  <a:lnTo>
                    <a:pt x="15064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87;p72">
              <a:extLst>
                <a:ext uri="{FF2B5EF4-FFF2-40B4-BE49-F238E27FC236}">
                  <a16:creationId xmlns:a16="http://schemas.microsoft.com/office/drawing/2014/main" id="{12AC774F-58ED-4485-8840-9F30B6D511F1}"/>
                </a:ext>
              </a:extLst>
            </p:cNvPr>
            <p:cNvSpPr/>
            <p:nvPr/>
          </p:nvSpPr>
          <p:spPr>
            <a:xfrm>
              <a:off x="2228152" y="3923888"/>
              <a:ext cx="51023" cy="25157"/>
            </a:xfrm>
            <a:custGeom>
              <a:avLst/>
              <a:gdLst/>
              <a:ahLst/>
              <a:cxnLst/>
              <a:rect l="l" t="t" r="r" b="b"/>
              <a:pathLst>
                <a:path w="1943" h="958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18"/>
                  </a:lnTo>
                  <a:cubicBezTo>
                    <a:pt x="0" y="852"/>
                    <a:pt x="105" y="957"/>
                    <a:pt x="239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88;p72">
              <a:extLst>
                <a:ext uri="{FF2B5EF4-FFF2-40B4-BE49-F238E27FC236}">
                  <a16:creationId xmlns:a16="http://schemas.microsoft.com/office/drawing/2014/main" id="{90C1B6BF-E7A2-4A6F-91E1-B9B6FF63216C}"/>
                </a:ext>
              </a:extLst>
            </p:cNvPr>
            <p:cNvSpPr/>
            <p:nvPr/>
          </p:nvSpPr>
          <p:spPr>
            <a:xfrm>
              <a:off x="2228152" y="3974885"/>
              <a:ext cx="51023" cy="25420"/>
            </a:xfrm>
            <a:custGeom>
              <a:avLst/>
              <a:gdLst/>
              <a:ahLst/>
              <a:cxnLst/>
              <a:rect l="l" t="t" r="r" b="b"/>
              <a:pathLst>
                <a:path w="1943" h="968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53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89;p72">
              <a:extLst>
                <a:ext uri="{FF2B5EF4-FFF2-40B4-BE49-F238E27FC236}">
                  <a16:creationId xmlns:a16="http://schemas.microsoft.com/office/drawing/2014/main" id="{0CB6442E-8C53-408E-A0DC-662FA6CDBC10}"/>
                </a:ext>
              </a:extLst>
            </p:cNvPr>
            <p:cNvSpPr/>
            <p:nvPr/>
          </p:nvSpPr>
          <p:spPr>
            <a:xfrm>
              <a:off x="2228152" y="4025672"/>
              <a:ext cx="51023" cy="25656"/>
            </a:xfrm>
            <a:custGeom>
              <a:avLst/>
              <a:gdLst/>
              <a:ahLst/>
              <a:cxnLst/>
              <a:rect l="l" t="t" r="r" b="b"/>
              <a:pathLst>
                <a:path w="1943" h="977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37"/>
                  </a:lnTo>
                  <a:cubicBezTo>
                    <a:pt x="0" y="861"/>
                    <a:pt x="105" y="976"/>
                    <a:pt x="239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90;p72">
              <a:extLst>
                <a:ext uri="{FF2B5EF4-FFF2-40B4-BE49-F238E27FC236}">
                  <a16:creationId xmlns:a16="http://schemas.microsoft.com/office/drawing/2014/main" id="{590DEEBE-9F87-4B37-975B-2F3C6A621DDD}"/>
                </a:ext>
              </a:extLst>
            </p:cNvPr>
            <p:cNvSpPr/>
            <p:nvPr/>
          </p:nvSpPr>
          <p:spPr>
            <a:xfrm>
              <a:off x="2317357" y="4025672"/>
              <a:ext cx="51049" cy="25656"/>
            </a:xfrm>
            <a:custGeom>
              <a:avLst/>
              <a:gdLst/>
              <a:ahLst/>
              <a:cxnLst/>
              <a:rect l="l" t="t" r="r" b="b"/>
              <a:pathLst>
                <a:path w="1944" h="977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37"/>
                  </a:lnTo>
                  <a:cubicBezTo>
                    <a:pt x="1" y="861"/>
                    <a:pt x="106" y="976"/>
                    <a:pt x="240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91;p72">
              <a:extLst>
                <a:ext uri="{FF2B5EF4-FFF2-40B4-BE49-F238E27FC236}">
                  <a16:creationId xmlns:a16="http://schemas.microsoft.com/office/drawing/2014/main" id="{2EB437CB-4322-4A8B-AE59-3E404EB6890C}"/>
                </a:ext>
              </a:extLst>
            </p:cNvPr>
            <p:cNvSpPr/>
            <p:nvPr/>
          </p:nvSpPr>
          <p:spPr>
            <a:xfrm>
              <a:off x="2406825" y="4025672"/>
              <a:ext cx="50787" cy="25656"/>
            </a:xfrm>
            <a:custGeom>
              <a:avLst/>
              <a:gdLst/>
              <a:ahLst/>
              <a:cxnLst/>
              <a:rect l="l" t="t" r="r" b="b"/>
              <a:pathLst>
                <a:path w="1934" h="977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37"/>
                  </a:lnTo>
                  <a:cubicBezTo>
                    <a:pt x="1" y="861"/>
                    <a:pt x="106" y="976"/>
                    <a:pt x="240" y="976"/>
                  </a:cubicBezTo>
                  <a:lnTo>
                    <a:pt x="1695" y="976"/>
                  </a:lnTo>
                  <a:cubicBezTo>
                    <a:pt x="1829" y="976"/>
                    <a:pt x="1934" y="861"/>
                    <a:pt x="1934" y="727"/>
                  </a:cubicBezTo>
                  <a:lnTo>
                    <a:pt x="1934" y="239"/>
                  </a:lnTo>
                  <a:cubicBezTo>
                    <a:pt x="1934" y="105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92;p72">
              <a:extLst>
                <a:ext uri="{FF2B5EF4-FFF2-40B4-BE49-F238E27FC236}">
                  <a16:creationId xmlns:a16="http://schemas.microsoft.com/office/drawing/2014/main" id="{421D8352-3BC8-4185-A4DA-2E70321F5D6B}"/>
                </a:ext>
              </a:extLst>
            </p:cNvPr>
            <p:cNvSpPr/>
            <p:nvPr/>
          </p:nvSpPr>
          <p:spPr>
            <a:xfrm>
              <a:off x="2317357" y="3974885"/>
              <a:ext cx="51049" cy="25420"/>
            </a:xfrm>
            <a:custGeom>
              <a:avLst/>
              <a:gdLst/>
              <a:ahLst/>
              <a:cxnLst/>
              <a:rect l="l" t="t" r="r" b="b"/>
              <a:pathLst>
                <a:path w="1944" h="968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53"/>
                    <a:pt x="106" y="967"/>
                    <a:pt x="240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93;p72">
              <a:extLst>
                <a:ext uri="{FF2B5EF4-FFF2-40B4-BE49-F238E27FC236}">
                  <a16:creationId xmlns:a16="http://schemas.microsoft.com/office/drawing/2014/main" id="{D57FCD06-CECC-46C0-B28F-6BB9DC5754F5}"/>
                </a:ext>
              </a:extLst>
            </p:cNvPr>
            <p:cNvSpPr/>
            <p:nvPr/>
          </p:nvSpPr>
          <p:spPr>
            <a:xfrm>
              <a:off x="2228152" y="4076932"/>
              <a:ext cx="51023" cy="25393"/>
            </a:xfrm>
            <a:custGeom>
              <a:avLst/>
              <a:gdLst/>
              <a:ahLst/>
              <a:cxnLst/>
              <a:rect l="l" t="t" r="r" b="b"/>
              <a:pathLst>
                <a:path w="1943" h="967" extrusionOk="0">
                  <a:moveTo>
                    <a:pt x="239" y="0"/>
                  </a:moveTo>
                  <a:cubicBezTo>
                    <a:pt x="105" y="0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62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494;p72">
              <a:extLst>
                <a:ext uri="{FF2B5EF4-FFF2-40B4-BE49-F238E27FC236}">
                  <a16:creationId xmlns:a16="http://schemas.microsoft.com/office/drawing/2014/main" id="{F41526B5-EFD2-46E7-8286-C64A0B85214D}"/>
                </a:ext>
              </a:extLst>
            </p:cNvPr>
            <p:cNvSpPr/>
            <p:nvPr/>
          </p:nvSpPr>
          <p:spPr>
            <a:xfrm>
              <a:off x="2317357" y="3923888"/>
              <a:ext cx="51049" cy="25157"/>
            </a:xfrm>
            <a:custGeom>
              <a:avLst/>
              <a:gdLst/>
              <a:ahLst/>
              <a:cxnLst/>
              <a:rect l="l" t="t" r="r" b="b"/>
              <a:pathLst>
                <a:path w="1944" h="958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18"/>
                  </a:lnTo>
                  <a:cubicBezTo>
                    <a:pt x="1" y="852"/>
                    <a:pt x="106" y="957"/>
                    <a:pt x="240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495;p72">
              <a:extLst>
                <a:ext uri="{FF2B5EF4-FFF2-40B4-BE49-F238E27FC236}">
                  <a16:creationId xmlns:a16="http://schemas.microsoft.com/office/drawing/2014/main" id="{2AAAACD0-4381-4CE2-91CC-4205B87CD81F}"/>
                </a:ext>
              </a:extLst>
            </p:cNvPr>
            <p:cNvSpPr/>
            <p:nvPr/>
          </p:nvSpPr>
          <p:spPr>
            <a:xfrm>
              <a:off x="2317357" y="4076932"/>
              <a:ext cx="51049" cy="25393"/>
            </a:xfrm>
            <a:custGeom>
              <a:avLst/>
              <a:gdLst/>
              <a:ahLst/>
              <a:cxnLst/>
              <a:rect l="l" t="t" r="r" b="b"/>
              <a:pathLst>
                <a:path w="1944" h="967" extrusionOk="0">
                  <a:moveTo>
                    <a:pt x="240" y="0"/>
                  </a:moveTo>
                  <a:cubicBezTo>
                    <a:pt x="106" y="0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62"/>
                    <a:pt x="106" y="967"/>
                    <a:pt x="240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496;p72">
              <a:extLst>
                <a:ext uri="{FF2B5EF4-FFF2-40B4-BE49-F238E27FC236}">
                  <a16:creationId xmlns:a16="http://schemas.microsoft.com/office/drawing/2014/main" id="{B7341B1C-A11B-424E-B023-B8D06620DF96}"/>
                </a:ext>
              </a:extLst>
            </p:cNvPr>
            <p:cNvSpPr/>
            <p:nvPr/>
          </p:nvSpPr>
          <p:spPr>
            <a:xfrm>
              <a:off x="2496057" y="4025672"/>
              <a:ext cx="51023" cy="25656"/>
            </a:xfrm>
            <a:custGeom>
              <a:avLst/>
              <a:gdLst/>
              <a:ahLst/>
              <a:cxnLst/>
              <a:rect l="l" t="t" r="r" b="b"/>
              <a:pathLst>
                <a:path w="1943" h="977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37"/>
                  </a:lnTo>
                  <a:cubicBezTo>
                    <a:pt x="0" y="861"/>
                    <a:pt x="105" y="976"/>
                    <a:pt x="239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497;p72">
              <a:extLst>
                <a:ext uri="{FF2B5EF4-FFF2-40B4-BE49-F238E27FC236}">
                  <a16:creationId xmlns:a16="http://schemas.microsoft.com/office/drawing/2014/main" id="{0E60CA9F-B2F8-4FD5-8EEB-B8439EA1A334}"/>
                </a:ext>
              </a:extLst>
            </p:cNvPr>
            <p:cNvSpPr/>
            <p:nvPr/>
          </p:nvSpPr>
          <p:spPr>
            <a:xfrm>
              <a:off x="2496057" y="3923888"/>
              <a:ext cx="51023" cy="25157"/>
            </a:xfrm>
            <a:custGeom>
              <a:avLst/>
              <a:gdLst/>
              <a:ahLst/>
              <a:cxnLst/>
              <a:rect l="l" t="t" r="r" b="b"/>
              <a:pathLst>
                <a:path w="1943" h="958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18"/>
                  </a:lnTo>
                  <a:cubicBezTo>
                    <a:pt x="0" y="852"/>
                    <a:pt x="105" y="957"/>
                    <a:pt x="239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498;p72">
              <a:extLst>
                <a:ext uri="{FF2B5EF4-FFF2-40B4-BE49-F238E27FC236}">
                  <a16:creationId xmlns:a16="http://schemas.microsoft.com/office/drawing/2014/main" id="{1A173F9F-197C-4A38-8E50-5F1F6670A669}"/>
                </a:ext>
              </a:extLst>
            </p:cNvPr>
            <p:cNvSpPr/>
            <p:nvPr/>
          </p:nvSpPr>
          <p:spPr>
            <a:xfrm>
              <a:off x="2496057" y="4076932"/>
              <a:ext cx="51023" cy="25393"/>
            </a:xfrm>
            <a:custGeom>
              <a:avLst/>
              <a:gdLst/>
              <a:ahLst/>
              <a:cxnLst/>
              <a:rect l="l" t="t" r="r" b="b"/>
              <a:pathLst>
                <a:path w="1943" h="967" extrusionOk="0">
                  <a:moveTo>
                    <a:pt x="239" y="0"/>
                  </a:moveTo>
                  <a:cubicBezTo>
                    <a:pt x="105" y="0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62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99;p72">
              <a:extLst>
                <a:ext uri="{FF2B5EF4-FFF2-40B4-BE49-F238E27FC236}">
                  <a16:creationId xmlns:a16="http://schemas.microsoft.com/office/drawing/2014/main" id="{490C91F9-50AD-49FC-8A80-66891A4848A8}"/>
                </a:ext>
              </a:extLst>
            </p:cNvPr>
            <p:cNvSpPr/>
            <p:nvPr/>
          </p:nvSpPr>
          <p:spPr>
            <a:xfrm>
              <a:off x="2406825" y="3974885"/>
              <a:ext cx="50787" cy="25420"/>
            </a:xfrm>
            <a:custGeom>
              <a:avLst/>
              <a:gdLst/>
              <a:ahLst/>
              <a:cxnLst/>
              <a:rect l="l" t="t" r="r" b="b"/>
              <a:pathLst>
                <a:path w="1934" h="968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53"/>
                    <a:pt x="106" y="967"/>
                    <a:pt x="240" y="967"/>
                  </a:cubicBezTo>
                  <a:lnTo>
                    <a:pt x="1695" y="967"/>
                  </a:lnTo>
                  <a:cubicBezTo>
                    <a:pt x="1829" y="967"/>
                    <a:pt x="1934" y="853"/>
                    <a:pt x="1934" y="728"/>
                  </a:cubicBezTo>
                  <a:lnTo>
                    <a:pt x="1934" y="240"/>
                  </a:lnTo>
                  <a:cubicBezTo>
                    <a:pt x="1934" y="106"/>
                    <a:pt x="1829" y="1"/>
                    <a:pt x="1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00;p72">
              <a:extLst>
                <a:ext uri="{FF2B5EF4-FFF2-40B4-BE49-F238E27FC236}">
                  <a16:creationId xmlns:a16="http://schemas.microsoft.com/office/drawing/2014/main" id="{97A3D6F8-AE9E-4512-AE23-D678A7EA46C5}"/>
                </a:ext>
              </a:extLst>
            </p:cNvPr>
            <p:cNvSpPr/>
            <p:nvPr/>
          </p:nvSpPr>
          <p:spPr>
            <a:xfrm>
              <a:off x="2406825" y="3923888"/>
              <a:ext cx="50787" cy="25157"/>
            </a:xfrm>
            <a:custGeom>
              <a:avLst/>
              <a:gdLst/>
              <a:ahLst/>
              <a:cxnLst/>
              <a:rect l="l" t="t" r="r" b="b"/>
              <a:pathLst>
                <a:path w="1934" h="958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18"/>
                  </a:lnTo>
                  <a:cubicBezTo>
                    <a:pt x="1" y="852"/>
                    <a:pt x="106" y="957"/>
                    <a:pt x="240" y="957"/>
                  </a:cubicBezTo>
                  <a:lnTo>
                    <a:pt x="1695" y="957"/>
                  </a:lnTo>
                  <a:cubicBezTo>
                    <a:pt x="1829" y="957"/>
                    <a:pt x="1934" y="852"/>
                    <a:pt x="1934" y="718"/>
                  </a:cubicBezTo>
                  <a:lnTo>
                    <a:pt x="1934" y="239"/>
                  </a:lnTo>
                  <a:cubicBezTo>
                    <a:pt x="1934" y="105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501;p72">
              <a:extLst>
                <a:ext uri="{FF2B5EF4-FFF2-40B4-BE49-F238E27FC236}">
                  <a16:creationId xmlns:a16="http://schemas.microsoft.com/office/drawing/2014/main" id="{187AB7B1-6A89-4CB3-9868-8D32A17ED55C}"/>
                </a:ext>
              </a:extLst>
            </p:cNvPr>
            <p:cNvSpPr/>
            <p:nvPr/>
          </p:nvSpPr>
          <p:spPr>
            <a:xfrm>
              <a:off x="2496057" y="3974885"/>
              <a:ext cx="51023" cy="25420"/>
            </a:xfrm>
            <a:custGeom>
              <a:avLst/>
              <a:gdLst/>
              <a:ahLst/>
              <a:cxnLst/>
              <a:rect l="l" t="t" r="r" b="b"/>
              <a:pathLst>
                <a:path w="1943" h="968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53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502;p72">
              <a:extLst>
                <a:ext uri="{FF2B5EF4-FFF2-40B4-BE49-F238E27FC236}">
                  <a16:creationId xmlns:a16="http://schemas.microsoft.com/office/drawing/2014/main" id="{B1E9BEF2-316D-4C09-8397-0EDA8DC0F247}"/>
                </a:ext>
              </a:extLst>
            </p:cNvPr>
            <p:cNvSpPr/>
            <p:nvPr/>
          </p:nvSpPr>
          <p:spPr>
            <a:xfrm>
              <a:off x="2406825" y="4076932"/>
              <a:ext cx="50787" cy="25393"/>
            </a:xfrm>
            <a:custGeom>
              <a:avLst/>
              <a:gdLst/>
              <a:ahLst/>
              <a:cxnLst/>
              <a:rect l="l" t="t" r="r" b="b"/>
              <a:pathLst>
                <a:path w="1934" h="967" extrusionOk="0">
                  <a:moveTo>
                    <a:pt x="240" y="0"/>
                  </a:moveTo>
                  <a:cubicBezTo>
                    <a:pt x="106" y="0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62"/>
                    <a:pt x="106" y="967"/>
                    <a:pt x="240" y="967"/>
                  </a:cubicBezTo>
                  <a:lnTo>
                    <a:pt x="1695" y="967"/>
                  </a:lnTo>
                  <a:cubicBezTo>
                    <a:pt x="1829" y="967"/>
                    <a:pt x="1934" y="862"/>
                    <a:pt x="1934" y="728"/>
                  </a:cubicBezTo>
                  <a:lnTo>
                    <a:pt x="1934" y="240"/>
                  </a:lnTo>
                  <a:cubicBezTo>
                    <a:pt x="1934" y="106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503;p72">
              <a:extLst>
                <a:ext uri="{FF2B5EF4-FFF2-40B4-BE49-F238E27FC236}">
                  <a16:creationId xmlns:a16="http://schemas.microsoft.com/office/drawing/2014/main" id="{E121C775-4A30-4FF5-A8DC-7DD3B21E4856}"/>
                </a:ext>
              </a:extLst>
            </p:cNvPr>
            <p:cNvSpPr/>
            <p:nvPr/>
          </p:nvSpPr>
          <p:spPr>
            <a:xfrm>
              <a:off x="2493168" y="3968137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6" y="0"/>
                  </a:moveTo>
                  <a:cubicBezTo>
                    <a:pt x="1750" y="0"/>
                    <a:pt x="1692" y="23"/>
                    <a:pt x="1641" y="76"/>
                  </a:cubicBezTo>
                  <a:lnTo>
                    <a:pt x="837" y="880"/>
                  </a:lnTo>
                  <a:lnTo>
                    <a:pt x="522" y="564"/>
                  </a:lnTo>
                  <a:cubicBezTo>
                    <a:pt x="468" y="511"/>
                    <a:pt x="409" y="488"/>
                    <a:pt x="351" y="488"/>
                  </a:cubicBezTo>
                  <a:cubicBezTo>
                    <a:pt x="163" y="488"/>
                    <a:pt x="1" y="732"/>
                    <a:pt x="177" y="909"/>
                  </a:cubicBezTo>
                  <a:lnTo>
                    <a:pt x="665" y="1397"/>
                  </a:lnTo>
                  <a:cubicBezTo>
                    <a:pt x="713" y="1435"/>
                    <a:pt x="770" y="1464"/>
                    <a:pt x="837" y="1464"/>
                  </a:cubicBezTo>
                  <a:cubicBezTo>
                    <a:pt x="904" y="1464"/>
                    <a:pt x="962" y="1435"/>
                    <a:pt x="1010" y="1397"/>
                  </a:cubicBezTo>
                  <a:lnTo>
                    <a:pt x="1976" y="421"/>
                  </a:lnTo>
                  <a:cubicBezTo>
                    <a:pt x="2153" y="244"/>
                    <a:pt x="1991" y="0"/>
                    <a:pt x="180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504;p72">
              <a:extLst>
                <a:ext uri="{FF2B5EF4-FFF2-40B4-BE49-F238E27FC236}">
                  <a16:creationId xmlns:a16="http://schemas.microsoft.com/office/drawing/2014/main" id="{36AA5B77-6D17-469C-9725-8E7BDF827284}"/>
                </a:ext>
              </a:extLst>
            </p:cNvPr>
            <p:cNvSpPr/>
            <p:nvPr/>
          </p:nvSpPr>
          <p:spPr>
            <a:xfrm>
              <a:off x="2314495" y="3968137"/>
              <a:ext cx="56590" cy="38445"/>
            </a:xfrm>
            <a:custGeom>
              <a:avLst/>
              <a:gdLst/>
              <a:ahLst/>
              <a:cxnLst/>
              <a:rect l="l" t="t" r="r" b="b"/>
              <a:pathLst>
                <a:path w="2155" h="1464" extrusionOk="0">
                  <a:moveTo>
                    <a:pt x="1810" y="0"/>
                  </a:moveTo>
                  <a:cubicBezTo>
                    <a:pt x="1753" y="0"/>
                    <a:pt x="1694" y="23"/>
                    <a:pt x="164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1"/>
                    <a:pt x="408" y="488"/>
                    <a:pt x="351" y="488"/>
                  </a:cubicBezTo>
                  <a:cubicBezTo>
                    <a:pt x="162" y="488"/>
                    <a:pt x="0" y="732"/>
                    <a:pt x="177" y="909"/>
                  </a:cubicBezTo>
                  <a:lnTo>
                    <a:pt x="665" y="1397"/>
                  </a:lnTo>
                  <a:cubicBezTo>
                    <a:pt x="712" y="1435"/>
                    <a:pt x="770" y="1464"/>
                    <a:pt x="837" y="1464"/>
                  </a:cubicBezTo>
                  <a:cubicBezTo>
                    <a:pt x="904" y="1464"/>
                    <a:pt x="961" y="1435"/>
                    <a:pt x="1009" y="1397"/>
                  </a:cubicBezTo>
                  <a:lnTo>
                    <a:pt x="1985" y="421"/>
                  </a:lnTo>
                  <a:cubicBezTo>
                    <a:pt x="2154" y="244"/>
                    <a:pt x="1996" y="0"/>
                    <a:pt x="1810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505;p72">
              <a:extLst>
                <a:ext uri="{FF2B5EF4-FFF2-40B4-BE49-F238E27FC236}">
                  <a16:creationId xmlns:a16="http://schemas.microsoft.com/office/drawing/2014/main" id="{BE39566E-C7C9-4D5B-8CDC-B23F380961D0}"/>
                </a:ext>
              </a:extLst>
            </p:cNvPr>
            <p:cNvSpPr/>
            <p:nvPr/>
          </p:nvSpPr>
          <p:spPr>
            <a:xfrm>
              <a:off x="2403963" y="4019160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1" y="0"/>
                  </a:moveTo>
                  <a:cubicBezTo>
                    <a:pt x="1744" y="0"/>
                    <a:pt x="1685" y="22"/>
                    <a:pt x="163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0"/>
                    <a:pt x="408" y="488"/>
                    <a:pt x="351" y="488"/>
                  </a:cubicBezTo>
                  <a:cubicBezTo>
                    <a:pt x="162" y="488"/>
                    <a:pt x="0" y="732"/>
                    <a:pt x="177" y="908"/>
                  </a:cubicBezTo>
                  <a:lnTo>
                    <a:pt x="665" y="1396"/>
                  </a:lnTo>
                  <a:cubicBezTo>
                    <a:pt x="703" y="1435"/>
                    <a:pt x="770" y="1463"/>
                    <a:pt x="837" y="1463"/>
                  </a:cubicBezTo>
                  <a:cubicBezTo>
                    <a:pt x="894" y="1463"/>
                    <a:pt x="961" y="1444"/>
                    <a:pt x="1000" y="1396"/>
                  </a:cubicBezTo>
                  <a:lnTo>
                    <a:pt x="1976" y="420"/>
                  </a:lnTo>
                  <a:cubicBezTo>
                    <a:pt x="2152" y="244"/>
                    <a:pt x="1990" y="0"/>
                    <a:pt x="1801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506;p72">
              <a:extLst>
                <a:ext uri="{FF2B5EF4-FFF2-40B4-BE49-F238E27FC236}">
                  <a16:creationId xmlns:a16="http://schemas.microsoft.com/office/drawing/2014/main" id="{9A53F698-E0EB-46D3-8687-DFDD7E767193}"/>
                </a:ext>
              </a:extLst>
            </p:cNvPr>
            <p:cNvSpPr/>
            <p:nvPr/>
          </p:nvSpPr>
          <p:spPr>
            <a:xfrm>
              <a:off x="2225263" y="4070157"/>
              <a:ext cx="56538" cy="38471"/>
            </a:xfrm>
            <a:custGeom>
              <a:avLst/>
              <a:gdLst/>
              <a:ahLst/>
              <a:cxnLst/>
              <a:rect l="l" t="t" r="r" b="b"/>
              <a:pathLst>
                <a:path w="2153" h="1465" extrusionOk="0">
                  <a:moveTo>
                    <a:pt x="1802" y="1"/>
                  </a:moveTo>
                  <a:cubicBezTo>
                    <a:pt x="1745" y="1"/>
                    <a:pt x="1685" y="23"/>
                    <a:pt x="1632" y="77"/>
                  </a:cubicBezTo>
                  <a:lnTo>
                    <a:pt x="837" y="880"/>
                  </a:lnTo>
                  <a:lnTo>
                    <a:pt x="522" y="565"/>
                  </a:lnTo>
                  <a:cubicBezTo>
                    <a:pt x="468" y="511"/>
                    <a:pt x="409" y="489"/>
                    <a:pt x="352" y="489"/>
                  </a:cubicBezTo>
                  <a:cubicBezTo>
                    <a:pt x="163" y="489"/>
                    <a:pt x="1" y="733"/>
                    <a:pt x="177" y="909"/>
                  </a:cubicBezTo>
                  <a:lnTo>
                    <a:pt x="665" y="1397"/>
                  </a:lnTo>
                  <a:cubicBezTo>
                    <a:pt x="703" y="1445"/>
                    <a:pt x="770" y="1464"/>
                    <a:pt x="837" y="1464"/>
                  </a:cubicBezTo>
                  <a:cubicBezTo>
                    <a:pt x="895" y="1464"/>
                    <a:pt x="962" y="1445"/>
                    <a:pt x="1000" y="1397"/>
                  </a:cubicBezTo>
                  <a:lnTo>
                    <a:pt x="1976" y="421"/>
                  </a:lnTo>
                  <a:cubicBezTo>
                    <a:pt x="2153" y="245"/>
                    <a:pt x="1991" y="1"/>
                    <a:pt x="1802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507;p72">
              <a:extLst>
                <a:ext uri="{FF2B5EF4-FFF2-40B4-BE49-F238E27FC236}">
                  <a16:creationId xmlns:a16="http://schemas.microsoft.com/office/drawing/2014/main" id="{17427243-0B8E-424B-9625-C14BD3621C5C}"/>
                </a:ext>
              </a:extLst>
            </p:cNvPr>
            <p:cNvSpPr/>
            <p:nvPr/>
          </p:nvSpPr>
          <p:spPr>
            <a:xfrm>
              <a:off x="2403963" y="3917113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1" y="1"/>
                  </a:moveTo>
                  <a:cubicBezTo>
                    <a:pt x="1744" y="1"/>
                    <a:pt x="1685" y="23"/>
                    <a:pt x="163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1"/>
                    <a:pt x="408" y="489"/>
                    <a:pt x="351" y="489"/>
                  </a:cubicBezTo>
                  <a:cubicBezTo>
                    <a:pt x="162" y="489"/>
                    <a:pt x="0" y="733"/>
                    <a:pt x="177" y="909"/>
                  </a:cubicBezTo>
                  <a:lnTo>
                    <a:pt x="665" y="1387"/>
                  </a:lnTo>
                  <a:cubicBezTo>
                    <a:pt x="703" y="1435"/>
                    <a:pt x="770" y="1464"/>
                    <a:pt x="837" y="1464"/>
                  </a:cubicBezTo>
                  <a:cubicBezTo>
                    <a:pt x="894" y="1464"/>
                    <a:pt x="961" y="1435"/>
                    <a:pt x="1000" y="1387"/>
                  </a:cubicBezTo>
                  <a:lnTo>
                    <a:pt x="1976" y="421"/>
                  </a:lnTo>
                  <a:cubicBezTo>
                    <a:pt x="2152" y="244"/>
                    <a:pt x="1990" y="1"/>
                    <a:pt x="1801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itle 2">
            <a:extLst>
              <a:ext uri="{FF2B5EF4-FFF2-40B4-BE49-F238E27FC236}">
                <a16:creationId xmlns:a16="http://schemas.microsoft.com/office/drawing/2014/main" id="{2D64AA4C-24AD-470B-A6DF-B5DB7E7CEC53}"/>
              </a:ext>
            </a:extLst>
          </p:cNvPr>
          <p:cNvSpPr txBox="1">
            <a:spLocks/>
          </p:cNvSpPr>
          <p:nvPr/>
        </p:nvSpPr>
        <p:spPr>
          <a:xfrm>
            <a:off x="3756308" y="3013723"/>
            <a:ext cx="1631384" cy="5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800" dirty="0"/>
              <a:t>Data Type</a:t>
            </a:r>
            <a:endParaRPr lang="en-ID" sz="2800" dirty="0"/>
          </a:p>
        </p:txBody>
      </p:sp>
      <p:grpSp>
        <p:nvGrpSpPr>
          <p:cNvPr id="56" name="Google Shape;11284;p72">
            <a:extLst>
              <a:ext uri="{FF2B5EF4-FFF2-40B4-BE49-F238E27FC236}">
                <a16:creationId xmlns:a16="http://schemas.microsoft.com/office/drawing/2014/main" id="{3CBED798-BC75-4BD5-8330-159EF3005E64}"/>
              </a:ext>
            </a:extLst>
          </p:cNvPr>
          <p:cNvGrpSpPr/>
          <p:nvPr/>
        </p:nvGrpSpPr>
        <p:grpSpPr>
          <a:xfrm>
            <a:off x="6540148" y="1325581"/>
            <a:ext cx="1318149" cy="1231974"/>
            <a:chOff x="3084386" y="3389340"/>
            <a:chExt cx="353880" cy="330745"/>
          </a:xfrm>
        </p:grpSpPr>
        <p:sp>
          <p:nvSpPr>
            <p:cNvPr id="57" name="Google Shape;11285;p72">
              <a:extLst>
                <a:ext uri="{FF2B5EF4-FFF2-40B4-BE49-F238E27FC236}">
                  <a16:creationId xmlns:a16="http://schemas.microsoft.com/office/drawing/2014/main" id="{83EAB76F-6F4D-492F-BA61-4DDA54A7CCEC}"/>
                </a:ext>
              </a:extLst>
            </p:cNvPr>
            <p:cNvSpPr/>
            <p:nvPr/>
          </p:nvSpPr>
          <p:spPr>
            <a:xfrm>
              <a:off x="3084386" y="3458430"/>
              <a:ext cx="353880" cy="261655"/>
            </a:xfrm>
            <a:custGeom>
              <a:avLst/>
              <a:gdLst/>
              <a:ahLst/>
              <a:cxnLst/>
              <a:rect l="l" t="t" r="r" b="b"/>
              <a:pathLst>
                <a:path w="13476" h="9964" extrusionOk="0">
                  <a:moveTo>
                    <a:pt x="1024" y="1"/>
                  </a:moveTo>
                  <a:cubicBezTo>
                    <a:pt x="459" y="1"/>
                    <a:pt x="0" y="451"/>
                    <a:pt x="0" y="1015"/>
                  </a:cubicBezTo>
                  <a:lnTo>
                    <a:pt x="0" y="8949"/>
                  </a:lnTo>
                  <a:cubicBezTo>
                    <a:pt x="0" y="9514"/>
                    <a:pt x="459" y="9964"/>
                    <a:pt x="1024" y="9964"/>
                  </a:cubicBezTo>
                  <a:lnTo>
                    <a:pt x="12461" y="9964"/>
                  </a:lnTo>
                  <a:cubicBezTo>
                    <a:pt x="13025" y="9964"/>
                    <a:pt x="13475" y="9514"/>
                    <a:pt x="13475" y="8949"/>
                  </a:cubicBezTo>
                  <a:lnTo>
                    <a:pt x="13475" y="1015"/>
                  </a:lnTo>
                  <a:cubicBezTo>
                    <a:pt x="13475" y="451"/>
                    <a:pt x="13025" y="1"/>
                    <a:pt x="12461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86;p72">
              <a:extLst>
                <a:ext uri="{FF2B5EF4-FFF2-40B4-BE49-F238E27FC236}">
                  <a16:creationId xmlns:a16="http://schemas.microsoft.com/office/drawing/2014/main" id="{304677EF-2FEA-42BE-AEC2-D9505543238E}"/>
                </a:ext>
              </a:extLst>
            </p:cNvPr>
            <p:cNvSpPr/>
            <p:nvPr/>
          </p:nvSpPr>
          <p:spPr>
            <a:xfrm>
              <a:off x="3084386" y="3458430"/>
              <a:ext cx="176940" cy="261655"/>
            </a:xfrm>
            <a:custGeom>
              <a:avLst/>
              <a:gdLst/>
              <a:ahLst/>
              <a:cxnLst/>
              <a:rect l="l" t="t" r="r" b="b"/>
              <a:pathLst>
                <a:path w="6738" h="9964" extrusionOk="0">
                  <a:moveTo>
                    <a:pt x="995" y="1"/>
                  </a:moveTo>
                  <a:cubicBezTo>
                    <a:pt x="440" y="1"/>
                    <a:pt x="0" y="460"/>
                    <a:pt x="0" y="1015"/>
                  </a:cubicBezTo>
                  <a:lnTo>
                    <a:pt x="0" y="8949"/>
                  </a:lnTo>
                  <a:cubicBezTo>
                    <a:pt x="0" y="9504"/>
                    <a:pt x="440" y="9964"/>
                    <a:pt x="995" y="9964"/>
                  </a:cubicBezTo>
                  <a:lnTo>
                    <a:pt x="6738" y="9964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87;p72">
              <a:extLst>
                <a:ext uri="{FF2B5EF4-FFF2-40B4-BE49-F238E27FC236}">
                  <a16:creationId xmlns:a16="http://schemas.microsoft.com/office/drawing/2014/main" id="{07F19F3C-E085-45C9-B670-21A1615778F8}"/>
                </a:ext>
              </a:extLst>
            </p:cNvPr>
            <p:cNvSpPr/>
            <p:nvPr/>
          </p:nvSpPr>
          <p:spPr>
            <a:xfrm>
              <a:off x="3115031" y="3489102"/>
              <a:ext cx="292825" cy="200574"/>
            </a:xfrm>
            <a:custGeom>
              <a:avLst/>
              <a:gdLst/>
              <a:ahLst/>
              <a:cxnLst/>
              <a:rect l="l" t="t" r="r" b="b"/>
              <a:pathLst>
                <a:path w="11151" h="7638" extrusionOk="0">
                  <a:moveTo>
                    <a:pt x="278" y="1"/>
                  </a:moveTo>
                  <a:cubicBezTo>
                    <a:pt x="125" y="1"/>
                    <a:pt x="10" y="115"/>
                    <a:pt x="10" y="269"/>
                  </a:cubicBezTo>
                  <a:lnTo>
                    <a:pt x="10" y="7360"/>
                  </a:lnTo>
                  <a:cubicBezTo>
                    <a:pt x="1" y="7513"/>
                    <a:pt x="125" y="7628"/>
                    <a:pt x="278" y="7638"/>
                  </a:cubicBezTo>
                  <a:lnTo>
                    <a:pt x="10873" y="7638"/>
                  </a:lnTo>
                  <a:cubicBezTo>
                    <a:pt x="11026" y="7638"/>
                    <a:pt x="11150" y="7513"/>
                    <a:pt x="11141" y="7360"/>
                  </a:cubicBezTo>
                  <a:lnTo>
                    <a:pt x="11141" y="269"/>
                  </a:lnTo>
                  <a:cubicBezTo>
                    <a:pt x="11141" y="115"/>
                    <a:pt x="11026" y="1"/>
                    <a:pt x="1087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88;p72">
              <a:extLst>
                <a:ext uri="{FF2B5EF4-FFF2-40B4-BE49-F238E27FC236}">
                  <a16:creationId xmlns:a16="http://schemas.microsoft.com/office/drawing/2014/main" id="{F72FEBFD-1630-4FA1-BF8A-41383B4B9EED}"/>
                </a:ext>
              </a:extLst>
            </p:cNvPr>
            <p:cNvSpPr/>
            <p:nvPr/>
          </p:nvSpPr>
          <p:spPr>
            <a:xfrm>
              <a:off x="3115031" y="3489102"/>
              <a:ext cx="146294" cy="200338"/>
            </a:xfrm>
            <a:custGeom>
              <a:avLst/>
              <a:gdLst/>
              <a:ahLst/>
              <a:cxnLst/>
              <a:rect l="l" t="t" r="r" b="b"/>
              <a:pathLst>
                <a:path w="5571" h="7629" extrusionOk="0">
                  <a:moveTo>
                    <a:pt x="269" y="1"/>
                  </a:moveTo>
                  <a:cubicBezTo>
                    <a:pt x="125" y="1"/>
                    <a:pt x="1" y="125"/>
                    <a:pt x="10" y="269"/>
                  </a:cubicBezTo>
                  <a:lnTo>
                    <a:pt x="10" y="7360"/>
                  </a:lnTo>
                  <a:cubicBezTo>
                    <a:pt x="1" y="7504"/>
                    <a:pt x="125" y="7628"/>
                    <a:pt x="269" y="7628"/>
                  </a:cubicBezTo>
                  <a:lnTo>
                    <a:pt x="5571" y="762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289;p72">
              <a:extLst>
                <a:ext uri="{FF2B5EF4-FFF2-40B4-BE49-F238E27FC236}">
                  <a16:creationId xmlns:a16="http://schemas.microsoft.com/office/drawing/2014/main" id="{A2ADC871-B70F-4054-A7A3-48E51B62F303}"/>
                </a:ext>
              </a:extLst>
            </p:cNvPr>
            <p:cNvSpPr/>
            <p:nvPr/>
          </p:nvSpPr>
          <p:spPr>
            <a:xfrm>
              <a:off x="3191947" y="3389340"/>
              <a:ext cx="138994" cy="115885"/>
            </a:xfrm>
            <a:custGeom>
              <a:avLst/>
              <a:gdLst/>
              <a:ahLst/>
              <a:cxnLst/>
              <a:rect l="l" t="t" r="r" b="b"/>
              <a:pathLst>
                <a:path w="5293" h="4413" extrusionOk="0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4795" y="4412"/>
                  </a:lnTo>
                  <a:cubicBezTo>
                    <a:pt x="5072" y="4412"/>
                    <a:pt x="5293" y="4192"/>
                    <a:pt x="5293" y="3914"/>
                  </a:cubicBezTo>
                  <a:lnTo>
                    <a:pt x="5293" y="2536"/>
                  </a:lnTo>
                  <a:cubicBezTo>
                    <a:pt x="5293" y="2268"/>
                    <a:pt x="5072" y="2048"/>
                    <a:pt x="4795" y="2048"/>
                  </a:cubicBezTo>
                  <a:lnTo>
                    <a:pt x="4594" y="2048"/>
                  </a:lnTo>
                  <a:cubicBezTo>
                    <a:pt x="4336" y="2048"/>
                    <a:pt x="4125" y="1838"/>
                    <a:pt x="4125" y="1579"/>
                  </a:cubicBezTo>
                  <a:lnTo>
                    <a:pt x="4125" y="1072"/>
                  </a:lnTo>
                  <a:cubicBezTo>
                    <a:pt x="4125" y="479"/>
                    <a:pt x="3637" y="0"/>
                    <a:pt x="30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90;p72">
              <a:extLst>
                <a:ext uri="{FF2B5EF4-FFF2-40B4-BE49-F238E27FC236}">
                  <a16:creationId xmlns:a16="http://schemas.microsoft.com/office/drawing/2014/main" id="{722A7576-D63F-4AED-BC88-37A125842E1F}"/>
                </a:ext>
              </a:extLst>
            </p:cNvPr>
            <p:cNvSpPr/>
            <p:nvPr/>
          </p:nvSpPr>
          <p:spPr>
            <a:xfrm>
              <a:off x="3223091" y="3538103"/>
              <a:ext cx="137261" cy="97792"/>
            </a:xfrm>
            <a:custGeom>
              <a:avLst/>
              <a:gdLst/>
              <a:ahLst/>
              <a:cxnLst/>
              <a:rect l="l" t="t" r="r" b="b"/>
              <a:pathLst>
                <a:path w="5227" h="3724" extrusionOk="0">
                  <a:moveTo>
                    <a:pt x="4623" y="1"/>
                  </a:moveTo>
                  <a:lnTo>
                    <a:pt x="4604" y="10"/>
                  </a:lnTo>
                  <a:lnTo>
                    <a:pt x="4020" y="297"/>
                  </a:lnTo>
                  <a:cubicBezTo>
                    <a:pt x="3915" y="355"/>
                    <a:pt x="3867" y="479"/>
                    <a:pt x="3915" y="594"/>
                  </a:cubicBezTo>
                  <a:cubicBezTo>
                    <a:pt x="3950" y="672"/>
                    <a:pt x="4032" y="718"/>
                    <a:pt x="4119" y="718"/>
                  </a:cubicBezTo>
                  <a:cubicBezTo>
                    <a:pt x="4150" y="718"/>
                    <a:pt x="4182" y="712"/>
                    <a:pt x="4212" y="699"/>
                  </a:cubicBezTo>
                  <a:lnTo>
                    <a:pt x="4365" y="623"/>
                  </a:lnTo>
                  <a:lnTo>
                    <a:pt x="4365" y="623"/>
                  </a:lnTo>
                  <a:cubicBezTo>
                    <a:pt x="4078" y="1580"/>
                    <a:pt x="3580" y="2298"/>
                    <a:pt x="2882" y="2738"/>
                  </a:cubicBezTo>
                  <a:cubicBezTo>
                    <a:pt x="2181" y="3183"/>
                    <a:pt x="1189" y="3280"/>
                    <a:pt x="523" y="3280"/>
                  </a:cubicBezTo>
                  <a:cubicBezTo>
                    <a:pt x="416" y="3280"/>
                    <a:pt x="318" y="3278"/>
                    <a:pt x="231" y="3274"/>
                  </a:cubicBezTo>
                  <a:cubicBezTo>
                    <a:pt x="225" y="3273"/>
                    <a:pt x="220" y="3273"/>
                    <a:pt x="215" y="3273"/>
                  </a:cubicBezTo>
                  <a:cubicBezTo>
                    <a:pt x="97" y="3273"/>
                    <a:pt x="1" y="3375"/>
                    <a:pt x="1" y="3494"/>
                  </a:cubicBezTo>
                  <a:cubicBezTo>
                    <a:pt x="1" y="3609"/>
                    <a:pt x="97" y="3704"/>
                    <a:pt x="211" y="3714"/>
                  </a:cubicBezTo>
                  <a:cubicBezTo>
                    <a:pt x="432" y="3714"/>
                    <a:pt x="738" y="3724"/>
                    <a:pt x="872" y="3724"/>
                  </a:cubicBezTo>
                  <a:cubicBezTo>
                    <a:pt x="889" y="3724"/>
                    <a:pt x="906" y="3724"/>
                    <a:pt x="923" y="3724"/>
                  </a:cubicBezTo>
                  <a:cubicBezTo>
                    <a:pt x="1691" y="3724"/>
                    <a:pt x="2456" y="3514"/>
                    <a:pt x="3111" y="3111"/>
                  </a:cubicBezTo>
                  <a:cubicBezTo>
                    <a:pt x="3886" y="2623"/>
                    <a:pt x="4442" y="1848"/>
                    <a:pt x="4767" y="824"/>
                  </a:cubicBezTo>
                  <a:lnTo>
                    <a:pt x="4796" y="891"/>
                  </a:lnTo>
                  <a:cubicBezTo>
                    <a:pt x="4834" y="967"/>
                    <a:pt x="4910" y="1010"/>
                    <a:pt x="4988" y="1010"/>
                  </a:cubicBezTo>
                  <a:cubicBezTo>
                    <a:pt x="5027" y="1010"/>
                    <a:pt x="5067" y="999"/>
                    <a:pt x="5102" y="977"/>
                  </a:cubicBezTo>
                  <a:cubicBezTo>
                    <a:pt x="5198" y="910"/>
                    <a:pt x="5226" y="776"/>
                    <a:pt x="5159" y="671"/>
                  </a:cubicBezTo>
                  <a:lnTo>
                    <a:pt x="4872" y="96"/>
                  </a:lnTo>
                  <a:lnTo>
                    <a:pt x="4863" y="77"/>
                  </a:lnTo>
                  <a:cubicBezTo>
                    <a:pt x="4843" y="58"/>
                    <a:pt x="4834" y="49"/>
                    <a:pt x="4824" y="39"/>
                  </a:cubicBezTo>
                  <a:lnTo>
                    <a:pt x="4796" y="20"/>
                  </a:lnTo>
                  <a:lnTo>
                    <a:pt x="4767" y="10"/>
                  </a:lnTo>
                  <a:lnTo>
                    <a:pt x="474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291;p72">
              <a:extLst>
                <a:ext uri="{FF2B5EF4-FFF2-40B4-BE49-F238E27FC236}">
                  <a16:creationId xmlns:a16="http://schemas.microsoft.com/office/drawing/2014/main" id="{1BB8FE30-3FF7-41F3-85FA-AD83C844C122}"/>
                </a:ext>
              </a:extLst>
            </p:cNvPr>
            <p:cNvSpPr/>
            <p:nvPr/>
          </p:nvSpPr>
          <p:spPr>
            <a:xfrm>
              <a:off x="3182651" y="3610475"/>
              <a:ext cx="40467" cy="34532"/>
            </a:xfrm>
            <a:custGeom>
              <a:avLst/>
              <a:gdLst/>
              <a:ahLst/>
              <a:cxnLst/>
              <a:rect l="l" t="t" r="r" b="b"/>
              <a:pathLst>
                <a:path w="1541" h="1315" extrusionOk="0">
                  <a:moveTo>
                    <a:pt x="660" y="1"/>
                  </a:moveTo>
                  <a:cubicBezTo>
                    <a:pt x="297" y="1"/>
                    <a:pt x="0" y="288"/>
                    <a:pt x="0" y="652"/>
                  </a:cubicBezTo>
                  <a:cubicBezTo>
                    <a:pt x="0" y="1053"/>
                    <a:pt x="324" y="1314"/>
                    <a:pt x="664" y="1314"/>
                  </a:cubicBezTo>
                  <a:cubicBezTo>
                    <a:pt x="826" y="1314"/>
                    <a:pt x="993" y="1254"/>
                    <a:pt x="1129" y="1121"/>
                  </a:cubicBezTo>
                  <a:cubicBezTo>
                    <a:pt x="1541" y="709"/>
                    <a:pt x="1244" y="1"/>
                    <a:pt x="660" y="1"/>
                  </a:cubicBez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292;p72">
              <a:extLst>
                <a:ext uri="{FF2B5EF4-FFF2-40B4-BE49-F238E27FC236}">
                  <a16:creationId xmlns:a16="http://schemas.microsoft.com/office/drawing/2014/main" id="{892675AD-D0D2-4CFD-8DD9-8D91ADB0B5D0}"/>
                </a:ext>
              </a:extLst>
            </p:cNvPr>
            <p:cNvSpPr/>
            <p:nvPr/>
          </p:nvSpPr>
          <p:spPr>
            <a:xfrm>
              <a:off x="3145729" y="3529489"/>
              <a:ext cx="39495" cy="35005"/>
            </a:xfrm>
            <a:custGeom>
              <a:avLst/>
              <a:gdLst/>
              <a:ahLst/>
              <a:cxnLst/>
              <a:rect l="l" t="t" r="r" b="b"/>
              <a:pathLst>
                <a:path w="1504" h="1333" extrusionOk="0">
                  <a:moveTo>
                    <a:pt x="313" y="1"/>
                  </a:moveTo>
                  <a:cubicBezTo>
                    <a:pt x="143" y="1"/>
                    <a:pt x="0" y="222"/>
                    <a:pt x="162" y="377"/>
                  </a:cubicBezTo>
                  <a:lnTo>
                    <a:pt x="439" y="664"/>
                  </a:lnTo>
                  <a:lnTo>
                    <a:pt x="162" y="951"/>
                  </a:lnTo>
                  <a:cubicBezTo>
                    <a:pt x="66" y="1037"/>
                    <a:pt x="66" y="1181"/>
                    <a:pt x="162" y="1267"/>
                  </a:cubicBezTo>
                  <a:cubicBezTo>
                    <a:pt x="200" y="1305"/>
                    <a:pt x="255" y="1324"/>
                    <a:pt x="311" y="1324"/>
                  </a:cubicBezTo>
                  <a:cubicBezTo>
                    <a:pt x="368" y="1324"/>
                    <a:pt x="425" y="1305"/>
                    <a:pt x="468" y="1267"/>
                  </a:cubicBezTo>
                  <a:lnTo>
                    <a:pt x="755" y="980"/>
                  </a:lnTo>
                  <a:lnTo>
                    <a:pt x="1033" y="1267"/>
                  </a:lnTo>
                  <a:cubicBezTo>
                    <a:pt x="1081" y="1313"/>
                    <a:pt x="1134" y="1332"/>
                    <a:pt x="1186" y="1332"/>
                  </a:cubicBezTo>
                  <a:cubicBezTo>
                    <a:pt x="1357" y="1332"/>
                    <a:pt x="1504" y="1113"/>
                    <a:pt x="1349" y="951"/>
                  </a:cubicBezTo>
                  <a:lnTo>
                    <a:pt x="1062" y="673"/>
                  </a:lnTo>
                  <a:lnTo>
                    <a:pt x="1349" y="386"/>
                  </a:lnTo>
                  <a:cubicBezTo>
                    <a:pt x="1504" y="224"/>
                    <a:pt x="1357" y="5"/>
                    <a:pt x="1186" y="5"/>
                  </a:cubicBezTo>
                  <a:cubicBezTo>
                    <a:pt x="1134" y="5"/>
                    <a:pt x="1081" y="24"/>
                    <a:pt x="1033" y="70"/>
                  </a:cubicBezTo>
                  <a:lnTo>
                    <a:pt x="755" y="357"/>
                  </a:lnTo>
                  <a:lnTo>
                    <a:pt x="468" y="70"/>
                  </a:lnTo>
                  <a:cubicBezTo>
                    <a:pt x="419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293;p72">
              <a:extLst>
                <a:ext uri="{FF2B5EF4-FFF2-40B4-BE49-F238E27FC236}">
                  <a16:creationId xmlns:a16="http://schemas.microsoft.com/office/drawing/2014/main" id="{0BFE121B-990A-478A-9494-22A049BDD0FB}"/>
                </a:ext>
              </a:extLst>
            </p:cNvPr>
            <p:cNvSpPr/>
            <p:nvPr/>
          </p:nvSpPr>
          <p:spPr>
            <a:xfrm>
              <a:off x="3345252" y="3621741"/>
              <a:ext cx="39521" cy="34978"/>
            </a:xfrm>
            <a:custGeom>
              <a:avLst/>
              <a:gdLst/>
              <a:ahLst/>
              <a:cxnLst/>
              <a:rect l="l" t="t" r="r" b="b"/>
              <a:pathLst>
                <a:path w="1505" h="1332" extrusionOk="0">
                  <a:moveTo>
                    <a:pt x="318" y="0"/>
                  </a:moveTo>
                  <a:cubicBezTo>
                    <a:pt x="149" y="0"/>
                    <a:pt x="1" y="222"/>
                    <a:pt x="163" y="376"/>
                  </a:cubicBezTo>
                  <a:lnTo>
                    <a:pt x="440" y="673"/>
                  </a:lnTo>
                  <a:lnTo>
                    <a:pt x="163" y="950"/>
                  </a:lnTo>
                  <a:cubicBezTo>
                    <a:pt x="1" y="1112"/>
                    <a:pt x="145" y="1331"/>
                    <a:pt x="316" y="1331"/>
                  </a:cubicBezTo>
                  <a:cubicBezTo>
                    <a:pt x="367" y="1331"/>
                    <a:pt x="421" y="1312"/>
                    <a:pt x="469" y="1266"/>
                  </a:cubicBezTo>
                  <a:lnTo>
                    <a:pt x="756" y="979"/>
                  </a:lnTo>
                  <a:lnTo>
                    <a:pt x="1034" y="1266"/>
                  </a:lnTo>
                  <a:cubicBezTo>
                    <a:pt x="1082" y="1312"/>
                    <a:pt x="1135" y="1331"/>
                    <a:pt x="1186" y="1331"/>
                  </a:cubicBezTo>
                  <a:cubicBezTo>
                    <a:pt x="1358" y="1331"/>
                    <a:pt x="1504" y="1112"/>
                    <a:pt x="1349" y="950"/>
                  </a:cubicBezTo>
                  <a:lnTo>
                    <a:pt x="1062" y="673"/>
                  </a:lnTo>
                  <a:lnTo>
                    <a:pt x="1349" y="385"/>
                  </a:lnTo>
                  <a:cubicBezTo>
                    <a:pt x="1503" y="225"/>
                    <a:pt x="1361" y="8"/>
                    <a:pt x="1191" y="8"/>
                  </a:cubicBezTo>
                  <a:cubicBezTo>
                    <a:pt x="1139" y="8"/>
                    <a:pt x="1084" y="29"/>
                    <a:pt x="1034" y="79"/>
                  </a:cubicBezTo>
                  <a:lnTo>
                    <a:pt x="756" y="357"/>
                  </a:lnTo>
                  <a:lnTo>
                    <a:pt x="469" y="70"/>
                  </a:lnTo>
                  <a:cubicBezTo>
                    <a:pt x="422" y="21"/>
                    <a:pt x="369" y="0"/>
                    <a:pt x="31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294;p72">
              <a:extLst>
                <a:ext uri="{FF2B5EF4-FFF2-40B4-BE49-F238E27FC236}">
                  <a16:creationId xmlns:a16="http://schemas.microsoft.com/office/drawing/2014/main" id="{206C7C11-ADE6-4319-BC0E-22643A1E3C48}"/>
                </a:ext>
              </a:extLst>
            </p:cNvPr>
            <p:cNvSpPr/>
            <p:nvPr/>
          </p:nvSpPr>
          <p:spPr>
            <a:xfrm>
              <a:off x="3245491" y="3544930"/>
              <a:ext cx="39705" cy="34873"/>
            </a:xfrm>
            <a:custGeom>
              <a:avLst/>
              <a:gdLst/>
              <a:ahLst/>
              <a:cxnLst/>
              <a:rect l="l" t="t" r="r" b="b"/>
              <a:pathLst>
                <a:path w="1512" h="1328" extrusionOk="0">
                  <a:moveTo>
                    <a:pt x="320" y="1"/>
                  </a:moveTo>
                  <a:cubicBezTo>
                    <a:pt x="150" y="1"/>
                    <a:pt x="0" y="220"/>
                    <a:pt x="162" y="382"/>
                  </a:cubicBezTo>
                  <a:lnTo>
                    <a:pt x="449" y="669"/>
                  </a:lnTo>
                  <a:lnTo>
                    <a:pt x="162" y="947"/>
                  </a:lnTo>
                  <a:cubicBezTo>
                    <a:pt x="76" y="1033"/>
                    <a:pt x="76" y="1176"/>
                    <a:pt x="162" y="1262"/>
                  </a:cubicBezTo>
                  <a:cubicBezTo>
                    <a:pt x="205" y="1301"/>
                    <a:pt x="260" y="1320"/>
                    <a:pt x="315" y="1320"/>
                  </a:cubicBezTo>
                  <a:cubicBezTo>
                    <a:pt x="371" y="1320"/>
                    <a:pt x="426" y="1301"/>
                    <a:pt x="469" y="1262"/>
                  </a:cubicBezTo>
                  <a:lnTo>
                    <a:pt x="756" y="975"/>
                  </a:lnTo>
                  <a:lnTo>
                    <a:pt x="1043" y="1262"/>
                  </a:lnTo>
                  <a:cubicBezTo>
                    <a:pt x="1089" y="1309"/>
                    <a:pt x="1141" y="1328"/>
                    <a:pt x="1192" y="1328"/>
                  </a:cubicBezTo>
                  <a:cubicBezTo>
                    <a:pt x="1361" y="1328"/>
                    <a:pt x="1511" y="1109"/>
                    <a:pt x="1349" y="947"/>
                  </a:cubicBezTo>
                  <a:lnTo>
                    <a:pt x="1062" y="669"/>
                  </a:lnTo>
                  <a:lnTo>
                    <a:pt x="1349" y="382"/>
                  </a:lnTo>
                  <a:cubicBezTo>
                    <a:pt x="1511" y="220"/>
                    <a:pt x="1361" y="1"/>
                    <a:pt x="1192" y="1"/>
                  </a:cubicBezTo>
                  <a:cubicBezTo>
                    <a:pt x="1141" y="1"/>
                    <a:pt x="1089" y="20"/>
                    <a:pt x="1043" y="66"/>
                  </a:cubicBezTo>
                  <a:lnTo>
                    <a:pt x="756" y="353"/>
                  </a:lnTo>
                  <a:lnTo>
                    <a:pt x="469" y="66"/>
                  </a:lnTo>
                  <a:cubicBezTo>
                    <a:pt x="423" y="20"/>
                    <a:pt x="370" y="1"/>
                    <a:pt x="32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295;p72">
              <a:extLst>
                <a:ext uri="{FF2B5EF4-FFF2-40B4-BE49-F238E27FC236}">
                  <a16:creationId xmlns:a16="http://schemas.microsoft.com/office/drawing/2014/main" id="{C3D504DC-11A2-4292-BE39-57BE210CC8A9}"/>
                </a:ext>
              </a:extLst>
            </p:cNvPr>
            <p:cNvSpPr/>
            <p:nvPr/>
          </p:nvSpPr>
          <p:spPr>
            <a:xfrm>
              <a:off x="3191947" y="3389340"/>
              <a:ext cx="69642" cy="115885"/>
            </a:xfrm>
            <a:custGeom>
              <a:avLst/>
              <a:gdLst/>
              <a:ahLst/>
              <a:cxnLst/>
              <a:rect l="l" t="t" r="r" b="b"/>
              <a:pathLst>
                <a:path w="2652" h="4413" extrusionOk="0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2651" y="441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296;p72">
              <a:extLst>
                <a:ext uri="{FF2B5EF4-FFF2-40B4-BE49-F238E27FC236}">
                  <a16:creationId xmlns:a16="http://schemas.microsoft.com/office/drawing/2014/main" id="{3640EB30-D96F-4CB0-B7E8-B394C682EB19}"/>
                </a:ext>
              </a:extLst>
            </p:cNvPr>
            <p:cNvSpPr/>
            <p:nvPr/>
          </p:nvSpPr>
          <p:spPr>
            <a:xfrm>
              <a:off x="3240449" y="3450683"/>
              <a:ext cx="36711" cy="31670"/>
            </a:xfrm>
            <a:custGeom>
              <a:avLst/>
              <a:gdLst/>
              <a:ahLst/>
              <a:cxnLst/>
              <a:rect l="l" t="t" r="r" b="b"/>
              <a:pathLst>
                <a:path w="1398" h="1206" extrusionOk="0">
                  <a:moveTo>
                    <a:pt x="798" y="1"/>
                  </a:moveTo>
                  <a:cubicBezTo>
                    <a:pt x="650" y="1"/>
                    <a:pt x="498" y="57"/>
                    <a:pt x="374" y="181"/>
                  </a:cubicBezTo>
                  <a:cubicBezTo>
                    <a:pt x="0" y="554"/>
                    <a:pt x="268" y="1205"/>
                    <a:pt x="795" y="1205"/>
                  </a:cubicBezTo>
                  <a:cubicBezTo>
                    <a:pt x="1130" y="1205"/>
                    <a:pt x="1398" y="937"/>
                    <a:pt x="1398" y="602"/>
                  </a:cubicBezTo>
                  <a:cubicBezTo>
                    <a:pt x="1398" y="241"/>
                    <a:pt x="1106" y="1"/>
                    <a:pt x="7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Title 2">
            <a:extLst>
              <a:ext uri="{FF2B5EF4-FFF2-40B4-BE49-F238E27FC236}">
                <a16:creationId xmlns:a16="http://schemas.microsoft.com/office/drawing/2014/main" id="{7AE0D58F-9411-494B-99CA-3A48DF3F6DD0}"/>
              </a:ext>
            </a:extLst>
          </p:cNvPr>
          <p:cNvSpPr txBox="1">
            <a:spLocks/>
          </p:cNvSpPr>
          <p:nvPr/>
        </p:nvSpPr>
        <p:spPr>
          <a:xfrm>
            <a:off x="5907856" y="3235841"/>
            <a:ext cx="2563947" cy="68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D" sz="2800" dirty="0"/>
              <a:t>Deficiency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262471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32303" y="1783310"/>
            <a:ext cx="7079393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REST API ?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40200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7F1E50-F18B-4159-B2A3-4F95E321F1BC}"/>
              </a:ext>
            </a:extLst>
          </p:cNvPr>
          <p:cNvGrpSpPr/>
          <p:nvPr/>
        </p:nvGrpSpPr>
        <p:grpSpPr>
          <a:xfrm>
            <a:off x="2662170" y="1000668"/>
            <a:ext cx="3819660" cy="1571082"/>
            <a:chOff x="1536202" y="1669075"/>
            <a:chExt cx="6071579" cy="2497329"/>
          </a:xfrm>
        </p:grpSpPr>
        <p:grpSp>
          <p:nvGrpSpPr>
            <p:cNvPr id="6" name="Google Shape;4164;p57">
              <a:extLst>
                <a:ext uri="{FF2B5EF4-FFF2-40B4-BE49-F238E27FC236}">
                  <a16:creationId xmlns:a16="http://schemas.microsoft.com/office/drawing/2014/main" id="{1DFE72BB-AE16-418C-827E-7821524293CE}"/>
                </a:ext>
              </a:extLst>
            </p:cNvPr>
            <p:cNvGrpSpPr/>
            <p:nvPr/>
          </p:nvGrpSpPr>
          <p:grpSpPr>
            <a:xfrm>
              <a:off x="5644173" y="2326785"/>
              <a:ext cx="1236030" cy="817276"/>
              <a:chOff x="1307492" y="518153"/>
              <a:chExt cx="3251855" cy="2150160"/>
            </a:xfrm>
          </p:grpSpPr>
          <p:sp>
            <p:nvSpPr>
              <p:cNvPr id="7" name="Google Shape;4165;p57">
                <a:extLst>
                  <a:ext uri="{FF2B5EF4-FFF2-40B4-BE49-F238E27FC236}">
                    <a16:creationId xmlns:a16="http://schemas.microsoft.com/office/drawing/2014/main" id="{B6C20000-204D-4BE5-A1E3-4F6E5F0A0BFC}"/>
                  </a:ext>
                </a:extLst>
              </p:cNvPr>
              <p:cNvSpPr/>
              <p:nvPr/>
            </p:nvSpPr>
            <p:spPr>
              <a:xfrm>
                <a:off x="1307492" y="518153"/>
                <a:ext cx="3251855" cy="2150160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108416" extrusionOk="0">
                    <a:moveTo>
                      <a:pt x="13721" y="0"/>
                    </a:moveTo>
                    <a:cubicBezTo>
                      <a:pt x="6145" y="0"/>
                      <a:pt x="1" y="6143"/>
                      <a:pt x="1" y="13721"/>
                    </a:cubicBezTo>
                    <a:lnTo>
                      <a:pt x="1" y="94689"/>
                    </a:lnTo>
                    <a:cubicBezTo>
                      <a:pt x="1" y="102266"/>
                      <a:pt x="6145" y="108415"/>
                      <a:pt x="13721" y="108415"/>
                    </a:cubicBezTo>
                    <a:lnTo>
                      <a:pt x="139573" y="108415"/>
                    </a:lnTo>
                    <a:cubicBezTo>
                      <a:pt x="147155" y="108415"/>
                      <a:pt x="153299" y="102266"/>
                      <a:pt x="153299" y="94689"/>
                    </a:cubicBezTo>
                    <a:lnTo>
                      <a:pt x="153299" y="13721"/>
                    </a:lnTo>
                    <a:cubicBezTo>
                      <a:pt x="153299" y="6143"/>
                      <a:pt x="147155" y="0"/>
                      <a:pt x="13957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166;p57">
                <a:extLst>
                  <a:ext uri="{FF2B5EF4-FFF2-40B4-BE49-F238E27FC236}">
                    <a16:creationId xmlns:a16="http://schemas.microsoft.com/office/drawing/2014/main" id="{72D94EB5-DD47-4D21-A898-B6C9590D5852}"/>
                  </a:ext>
                </a:extLst>
              </p:cNvPr>
              <p:cNvSpPr/>
              <p:nvPr/>
            </p:nvSpPr>
            <p:spPr>
              <a:xfrm>
                <a:off x="1543300" y="1054050"/>
                <a:ext cx="2780225" cy="1311200"/>
              </a:xfrm>
              <a:custGeom>
                <a:avLst/>
                <a:gdLst/>
                <a:ahLst/>
                <a:cxnLst/>
                <a:rect l="l" t="t" r="r" b="b"/>
                <a:pathLst>
                  <a:path w="111209" h="52448" extrusionOk="0">
                    <a:moveTo>
                      <a:pt x="18569" y="0"/>
                    </a:moveTo>
                    <a:cubicBezTo>
                      <a:pt x="8263" y="0"/>
                      <a:pt x="1" y="19509"/>
                      <a:pt x="1" y="19509"/>
                    </a:cubicBezTo>
                    <a:lnTo>
                      <a:pt x="1" y="47026"/>
                    </a:lnTo>
                    <a:cubicBezTo>
                      <a:pt x="1" y="50016"/>
                      <a:pt x="2428" y="52448"/>
                      <a:pt x="5424" y="52448"/>
                    </a:cubicBezTo>
                    <a:lnTo>
                      <a:pt x="111208" y="52448"/>
                    </a:lnTo>
                    <a:lnTo>
                      <a:pt x="111208" y="33595"/>
                    </a:lnTo>
                    <a:cubicBezTo>
                      <a:pt x="107017" y="33595"/>
                      <a:pt x="104195" y="31558"/>
                      <a:pt x="102035" y="28654"/>
                    </a:cubicBezTo>
                    <a:cubicBezTo>
                      <a:pt x="96710" y="21524"/>
                      <a:pt x="95322" y="9197"/>
                      <a:pt x="87124" y="9197"/>
                    </a:cubicBezTo>
                    <a:cubicBezTo>
                      <a:pt x="84297" y="9197"/>
                      <a:pt x="82014" y="10794"/>
                      <a:pt x="79919" y="13193"/>
                    </a:cubicBezTo>
                    <a:cubicBezTo>
                      <a:pt x="73474" y="20589"/>
                      <a:pt x="68835" y="35674"/>
                      <a:pt x="55607" y="35674"/>
                    </a:cubicBezTo>
                    <a:cubicBezTo>
                      <a:pt x="54034" y="35674"/>
                      <a:pt x="52589" y="35390"/>
                      <a:pt x="51247" y="34867"/>
                    </a:cubicBezTo>
                    <a:cubicBezTo>
                      <a:pt x="37580" y="29566"/>
                      <a:pt x="31652" y="0"/>
                      <a:pt x="1856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167;p57">
                <a:extLst>
                  <a:ext uri="{FF2B5EF4-FFF2-40B4-BE49-F238E27FC236}">
                    <a16:creationId xmlns:a16="http://schemas.microsoft.com/office/drawing/2014/main" id="{82182130-A832-4F1A-BAD3-5AD6B259FFB0}"/>
                  </a:ext>
                </a:extLst>
              </p:cNvPr>
              <p:cNvSpPr/>
              <p:nvPr/>
            </p:nvSpPr>
            <p:spPr>
              <a:xfrm>
                <a:off x="1543300" y="1306175"/>
                <a:ext cx="2780225" cy="1059075"/>
              </a:xfrm>
              <a:custGeom>
                <a:avLst/>
                <a:gdLst/>
                <a:ahLst/>
                <a:cxnLst/>
                <a:rect l="l" t="t" r="r" b="b"/>
                <a:pathLst>
                  <a:path w="111209" h="42363" extrusionOk="0">
                    <a:moveTo>
                      <a:pt x="72120" y="0"/>
                    </a:moveTo>
                    <a:cubicBezTo>
                      <a:pt x="61658" y="0"/>
                      <a:pt x="56839" y="15950"/>
                      <a:pt x="51247" y="24782"/>
                    </a:cubicBezTo>
                    <a:cubicBezTo>
                      <a:pt x="49100" y="28167"/>
                      <a:pt x="46846" y="30507"/>
                      <a:pt x="44124" y="30507"/>
                    </a:cubicBezTo>
                    <a:cubicBezTo>
                      <a:pt x="31105" y="30507"/>
                      <a:pt x="30240" y="10336"/>
                      <a:pt x="18663" y="10336"/>
                    </a:cubicBezTo>
                    <a:cubicBezTo>
                      <a:pt x="7091" y="10336"/>
                      <a:pt x="1" y="29247"/>
                      <a:pt x="1" y="29247"/>
                    </a:cubicBezTo>
                    <a:lnTo>
                      <a:pt x="1" y="36941"/>
                    </a:lnTo>
                    <a:cubicBezTo>
                      <a:pt x="1" y="39931"/>
                      <a:pt x="2428" y="42363"/>
                      <a:pt x="5424" y="42363"/>
                    </a:cubicBezTo>
                    <a:lnTo>
                      <a:pt x="111208" y="42363"/>
                    </a:lnTo>
                    <a:lnTo>
                      <a:pt x="111208" y="5295"/>
                    </a:lnTo>
                    <a:cubicBezTo>
                      <a:pt x="107279" y="5295"/>
                      <a:pt x="104910" y="12728"/>
                      <a:pt x="102035" y="18569"/>
                    </a:cubicBezTo>
                    <a:cubicBezTo>
                      <a:pt x="100172" y="22355"/>
                      <a:pt x="98093" y="25466"/>
                      <a:pt x="95253" y="25466"/>
                    </a:cubicBezTo>
                    <a:cubicBezTo>
                      <a:pt x="89592" y="25466"/>
                      <a:pt x="87484" y="9894"/>
                      <a:pt x="79919" y="3108"/>
                    </a:cubicBezTo>
                    <a:cubicBezTo>
                      <a:pt x="77812" y="1208"/>
                      <a:pt x="75274" y="0"/>
                      <a:pt x="721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168;p57">
                <a:extLst>
                  <a:ext uri="{FF2B5EF4-FFF2-40B4-BE49-F238E27FC236}">
                    <a16:creationId xmlns:a16="http://schemas.microsoft.com/office/drawing/2014/main" id="{4F7CFA62-9554-4245-B381-04677348C067}"/>
                  </a:ext>
                </a:extLst>
              </p:cNvPr>
              <p:cNvSpPr/>
              <p:nvPr/>
            </p:nvSpPr>
            <p:spPr>
              <a:xfrm>
                <a:off x="1543300" y="1306175"/>
                <a:ext cx="2780225" cy="1059075"/>
              </a:xfrm>
              <a:custGeom>
                <a:avLst/>
                <a:gdLst/>
                <a:ahLst/>
                <a:cxnLst/>
                <a:rect l="l" t="t" r="r" b="b"/>
                <a:pathLst>
                  <a:path w="111209" h="42363" extrusionOk="0">
                    <a:moveTo>
                      <a:pt x="72120" y="0"/>
                    </a:moveTo>
                    <a:cubicBezTo>
                      <a:pt x="61658" y="0"/>
                      <a:pt x="56839" y="15950"/>
                      <a:pt x="51247" y="24782"/>
                    </a:cubicBezTo>
                    <a:cubicBezTo>
                      <a:pt x="49100" y="28167"/>
                      <a:pt x="46846" y="30507"/>
                      <a:pt x="44124" y="30507"/>
                    </a:cubicBezTo>
                    <a:cubicBezTo>
                      <a:pt x="31105" y="30507"/>
                      <a:pt x="30240" y="10336"/>
                      <a:pt x="18663" y="10336"/>
                    </a:cubicBezTo>
                    <a:cubicBezTo>
                      <a:pt x="7091" y="10336"/>
                      <a:pt x="1" y="29247"/>
                      <a:pt x="1" y="29247"/>
                    </a:cubicBezTo>
                    <a:lnTo>
                      <a:pt x="1" y="36941"/>
                    </a:lnTo>
                    <a:cubicBezTo>
                      <a:pt x="1" y="39931"/>
                      <a:pt x="2428" y="42363"/>
                      <a:pt x="5424" y="42363"/>
                    </a:cubicBezTo>
                    <a:lnTo>
                      <a:pt x="111208" y="42363"/>
                    </a:lnTo>
                    <a:lnTo>
                      <a:pt x="111208" y="5295"/>
                    </a:lnTo>
                    <a:cubicBezTo>
                      <a:pt x="107279" y="5295"/>
                      <a:pt x="104910" y="12728"/>
                      <a:pt x="102035" y="18569"/>
                    </a:cubicBezTo>
                    <a:cubicBezTo>
                      <a:pt x="100172" y="22355"/>
                      <a:pt x="98093" y="25466"/>
                      <a:pt x="95253" y="25466"/>
                    </a:cubicBezTo>
                    <a:cubicBezTo>
                      <a:pt x="89592" y="25466"/>
                      <a:pt x="87484" y="9894"/>
                      <a:pt x="79919" y="3108"/>
                    </a:cubicBezTo>
                    <a:cubicBezTo>
                      <a:pt x="77812" y="1208"/>
                      <a:pt x="75274" y="0"/>
                      <a:pt x="721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169;p57">
                <a:extLst>
                  <a:ext uri="{FF2B5EF4-FFF2-40B4-BE49-F238E27FC236}">
                    <a16:creationId xmlns:a16="http://schemas.microsoft.com/office/drawing/2014/main" id="{74CE0B93-67AD-4B3A-9A00-4D5D7655AAFA}"/>
                  </a:ext>
                </a:extLst>
              </p:cNvPr>
              <p:cNvSpPr/>
              <p:nvPr/>
            </p:nvSpPr>
            <p:spPr>
              <a:xfrm>
                <a:off x="1523425" y="694625"/>
                <a:ext cx="2927250" cy="1690525"/>
              </a:xfrm>
              <a:custGeom>
                <a:avLst/>
                <a:gdLst/>
                <a:ahLst/>
                <a:cxnLst/>
                <a:rect l="l" t="t" r="r" b="b"/>
                <a:pathLst>
                  <a:path w="117090" h="67621" extrusionOk="0">
                    <a:moveTo>
                      <a:pt x="0" y="1"/>
                    </a:moveTo>
                    <a:lnTo>
                      <a:pt x="0" y="61403"/>
                    </a:lnTo>
                    <a:cubicBezTo>
                      <a:pt x="0" y="64833"/>
                      <a:pt x="2787" y="67620"/>
                      <a:pt x="6219" y="67620"/>
                    </a:cubicBezTo>
                    <a:lnTo>
                      <a:pt x="117090" y="67620"/>
                    </a:lnTo>
                    <a:lnTo>
                      <a:pt x="117090" y="66030"/>
                    </a:lnTo>
                    <a:lnTo>
                      <a:pt x="6219" y="66030"/>
                    </a:lnTo>
                    <a:cubicBezTo>
                      <a:pt x="3665" y="66030"/>
                      <a:pt x="1592" y="63951"/>
                      <a:pt x="1592" y="61403"/>
                    </a:cubicBezTo>
                    <a:lnTo>
                      <a:pt x="15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4170;p57">
              <a:extLst>
                <a:ext uri="{FF2B5EF4-FFF2-40B4-BE49-F238E27FC236}">
                  <a16:creationId xmlns:a16="http://schemas.microsoft.com/office/drawing/2014/main" id="{F24CBEB2-AE13-407F-B343-26977745312E}"/>
                </a:ext>
              </a:extLst>
            </p:cNvPr>
            <p:cNvGrpSpPr/>
            <p:nvPr/>
          </p:nvGrpSpPr>
          <p:grpSpPr>
            <a:xfrm>
              <a:off x="2526200" y="1669075"/>
              <a:ext cx="896875" cy="1118575"/>
              <a:chOff x="2659250" y="1505400"/>
              <a:chExt cx="896875" cy="1118575"/>
            </a:xfrm>
          </p:grpSpPr>
          <p:sp>
            <p:nvSpPr>
              <p:cNvPr id="13" name="Google Shape;4171;p57">
                <a:extLst>
                  <a:ext uri="{FF2B5EF4-FFF2-40B4-BE49-F238E27FC236}">
                    <a16:creationId xmlns:a16="http://schemas.microsoft.com/office/drawing/2014/main" id="{BC1ABE7B-2951-4D11-BB03-DACEB95A8731}"/>
                  </a:ext>
                </a:extLst>
              </p:cNvPr>
              <p:cNvSpPr/>
              <p:nvPr/>
            </p:nvSpPr>
            <p:spPr>
              <a:xfrm>
                <a:off x="3048850" y="1657250"/>
                <a:ext cx="161325" cy="270275"/>
              </a:xfrm>
              <a:custGeom>
                <a:avLst/>
                <a:gdLst/>
                <a:ahLst/>
                <a:cxnLst/>
                <a:rect l="l" t="t" r="r" b="b"/>
                <a:pathLst>
                  <a:path w="6453" h="10811" extrusionOk="0">
                    <a:moveTo>
                      <a:pt x="3180" y="1"/>
                    </a:moveTo>
                    <a:cubicBezTo>
                      <a:pt x="2071" y="2182"/>
                      <a:pt x="706" y="4550"/>
                      <a:pt x="257" y="6935"/>
                    </a:cubicBezTo>
                    <a:cubicBezTo>
                      <a:pt x="63" y="7961"/>
                      <a:pt x="1" y="9100"/>
                      <a:pt x="659" y="9969"/>
                    </a:cubicBezTo>
                    <a:cubicBezTo>
                      <a:pt x="1307" y="10811"/>
                      <a:pt x="2243" y="10737"/>
                      <a:pt x="3242" y="10784"/>
                    </a:cubicBezTo>
                    <a:cubicBezTo>
                      <a:pt x="3282" y="10786"/>
                      <a:pt x="3322" y="10787"/>
                      <a:pt x="3361" y="10787"/>
                    </a:cubicBezTo>
                    <a:cubicBezTo>
                      <a:pt x="5039" y="10787"/>
                      <a:pt x="6314" y="9063"/>
                      <a:pt x="6390" y="7490"/>
                    </a:cubicBezTo>
                    <a:cubicBezTo>
                      <a:pt x="6453" y="6225"/>
                      <a:pt x="6124" y="5074"/>
                      <a:pt x="5366" y="4075"/>
                    </a:cubicBezTo>
                    <a:cubicBezTo>
                      <a:pt x="4445" y="2851"/>
                      <a:pt x="3107" y="1700"/>
                      <a:pt x="318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72;p57">
                <a:extLst>
                  <a:ext uri="{FF2B5EF4-FFF2-40B4-BE49-F238E27FC236}">
                    <a16:creationId xmlns:a16="http://schemas.microsoft.com/office/drawing/2014/main" id="{A4BFED8B-22A0-41D2-85FD-8313CEB60E80}"/>
                  </a:ext>
                </a:extLst>
              </p:cNvPr>
              <p:cNvSpPr/>
              <p:nvPr/>
            </p:nvSpPr>
            <p:spPr>
              <a:xfrm>
                <a:off x="3027675" y="1554500"/>
                <a:ext cx="121600" cy="1259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5036" extrusionOk="0">
                    <a:moveTo>
                      <a:pt x="2484" y="0"/>
                    </a:moveTo>
                    <a:lnTo>
                      <a:pt x="0" y="2631"/>
                    </a:lnTo>
                    <a:cubicBezTo>
                      <a:pt x="0" y="2631"/>
                      <a:pt x="2037" y="5036"/>
                      <a:pt x="3323" y="5036"/>
                    </a:cubicBezTo>
                    <a:cubicBezTo>
                      <a:pt x="3778" y="5036"/>
                      <a:pt x="4139" y="4734"/>
                      <a:pt x="4283" y="3918"/>
                    </a:cubicBezTo>
                    <a:cubicBezTo>
                      <a:pt x="4864" y="623"/>
                      <a:pt x="2484" y="0"/>
                      <a:pt x="24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73;p57">
                <a:extLst>
                  <a:ext uri="{FF2B5EF4-FFF2-40B4-BE49-F238E27FC236}">
                    <a16:creationId xmlns:a16="http://schemas.microsoft.com/office/drawing/2014/main" id="{5AB43D15-D144-4DDB-8DF5-CB056B42EFDE}"/>
                  </a:ext>
                </a:extLst>
              </p:cNvPr>
              <p:cNvSpPr/>
              <p:nvPr/>
            </p:nvSpPr>
            <p:spPr>
              <a:xfrm>
                <a:off x="2659250" y="1657200"/>
                <a:ext cx="398500" cy="444925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7797" extrusionOk="0">
                    <a:moveTo>
                      <a:pt x="8802" y="1"/>
                    </a:moveTo>
                    <a:cubicBezTo>
                      <a:pt x="8618" y="1"/>
                      <a:pt x="8408" y="19"/>
                      <a:pt x="8168" y="66"/>
                    </a:cubicBezTo>
                    <a:cubicBezTo>
                      <a:pt x="8284" y="2377"/>
                      <a:pt x="8393" y="4024"/>
                      <a:pt x="6835" y="5839"/>
                    </a:cubicBezTo>
                    <a:cubicBezTo>
                      <a:pt x="5935" y="6891"/>
                      <a:pt x="5004" y="7272"/>
                      <a:pt x="3676" y="7994"/>
                    </a:cubicBezTo>
                    <a:cubicBezTo>
                      <a:pt x="2505" y="8631"/>
                      <a:pt x="0" y="10760"/>
                      <a:pt x="1255" y="14504"/>
                    </a:cubicBezTo>
                    <a:cubicBezTo>
                      <a:pt x="2012" y="16765"/>
                      <a:pt x="4190" y="17796"/>
                      <a:pt x="6502" y="17796"/>
                    </a:cubicBezTo>
                    <a:cubicBezTo>
                      <a:pt x="7708" y="17796"/>
                      <a:pt x="8950" y="17515"/>
                      <a:pt x="10046" y="16983"/>
                    </a:cubicBezTo>
                    <a:cubicBezTo>
                      <a:pt x="11098" y="16471"/>
                      <a:pt x="12039" y="16210"/>
                      <a:pt x="12802" y="15305"/>
                    </a:cubicBezTo>
                    <a:cubicBezTo>
                      <a:pt x="13425" y="14562"/>
                      <a:pt x="14052" y="13762"/>
                      <a:pt x="14449" y="12867"/>
                    </a:cubicBezTo>
                    <a:cubicBezTo>
                      <a:pt x="15327" y="10891"/>
                      <a:pt x="15940" y="8380"/>
                      <a:pt x="15527" y="6210"/>
                    </a:cubicBezTo>
                    <a:cubicBezTo>
                      <a:pt x="15088" y="3867"/>
                      <a:pt x="13664" y="2027"/>
                      <a:pt x="11600" y="866"/>
                    </a:cubicBezTo>
                    <a:cubicBezTo>
                      <a:pt x="11008" y="531"/>
                      <a:pt x="10417" y="307"/>
                      <a:pt x="9763" y="155"/>
                    </a:cubicBezTo>
                    <a:cubicBezTo>
                      <a:pt x="9533" y="100"/>
                      <a:pt x="9237" y="1"/>
                      <a:pt x="880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74;p57">
                <a:extLst>
                  <a:ext uri="{FF2B5EF4-FFF2-40B4-BE49-F238E27FC236}">
                    <a16:creationId xmlns:a16="http://schemas.microsoft.com/office/drawing/2014/main" id="{B02E08F2-FFDD-4BB2-8C76-B8302D63017A}"/>
                  </a:ext>
                </a:extLst>
              </p:cNvPr>
              <p:cNvSpPr/>
              <p:nvPr/>
            </p:nvSpPr>
            <p:spPr>
              <a:xfrm>
                <a:off x="2840975" y="1505400"/>
                <a:ext cx="249225" cy="291025"/>
              </a:xfrm>
              <a:custGeom>
                <a:avLst/>
                <a:gdLst/>
                <a:ahLst/>
                <a:cxnLst/>
                <a:rect l="l" t="t" r="r" b="b"/>
                <a:pathLst>
                  <a:path w="9969" h="11641" extrusionOk="0">
                    <a:moveTo>
                      <a:pt x="6057" y="1"/>
                    </a:moveTo>
                    <a:cubicBezTo>
                      <a:pt x="5772" y="1"/>
                      <a:pt x="5468" y="15"/>
                      <a:pt x="5142" y="45"/>
                    </a:cubicBezTo>
                    <a:cubicBezTo>
                      <a:pt x="3792" y="176"/>
                      <a:pt x="2214" y="1322"/>
                      <a:pt x="1487" y="2519"/>
                    </a:cubicBezTo>
                    <a:cubicBezTo>
                      <a:pt x="1" y="4961"/>
                      <a:pt x="712" y="8543"/>
                      <a:pt x="3416" y="10593"/>
                    </a:cubicBezTo>
                    <a:cubicBezTo>
                      <a:pt x="3912" y="11416"/>
                      <a:pt x="4467" y="11641"/>
                      <a:pt x="4796" y="11641"/>
                    </a:cubicBezTo>
                    <a:cubicBezTo>
                      <a:pt x="4957" y="11641"/>
                      <a:pt x="5063" y="11587"/>
                      <a:pt x="5084" y="11524"/>
                    </a:cubicBezTo>
                    <a:cubicBezTo>
                      <a:pt x="5147" y="11336"/>
                      <a:pt x="4284" y="3497"/>
                      <a:pt x="4284" y="3497"/>
                    </a:cubicBezTo>
                    <a:lnTo>
                      <a:pt x="9969" y="1860"/>
                    </a:lnTo>
                    <a:cubicBezTo>
                      <a:pt x="9969" y="1860"/>
                      <a:pt x="9335" y="1"/>
                      <a:pt x="60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75;p57">
                <a:extLst>
                  <a:ext uri="{FF2B5EF4-FFF2-40B4-BE49-F238E27FC236}">
                    <a16:creationId xmlns:a16="http://schemas.microsoft.com/office/drawing/2014/main" id="{38CFBE38-AA0B-4534-9254-BC08FB6F2463}"/>
                  </a:ext>
                </a:extLst>
              </p:cNvPr>
              <p:cNvSpPr/>
              <p:nvPr/>
            </p:nvSpPr>
            <p:spPr>
              <a:xfrm>
                <a:off x="2840975" y="1849625"/>
                <a:ext cx="715150" cy="774350"/>
              </a:xfrm>
              <a:custGeom>
                <a:avLst/>
                <a:gdLst/>
                <a:ahLst/>
                <a:cxnLst/>
                <a:rect l="l" t="t" r="r" b="b"/>
                <a:pathLst>
                  <a:path w="28606" h="30974" extrusionOk="0">
                    <a:moveTo>
                      <a:pt x="14136" y="1"/>
                    </a:moveTo>
                    <a:cubicBezTo>
                      <a:pt x="12078" y="1"/>
                      <a:pt x="9878" y="432"/>
                      <a:pt x="9878" y="432"/>
                    </a:cubicBezTo>
                    <a:cubicBezTo>
                      <a:pt x="9878" y="432"/>
                      <a:pt x="6600" y="1484"/>
                      <a:pt x="5574" y="1651"/>
                    </a:cubicBezTo>
                    <a:cubicBezTo>
                      <a:pt x="4544" y="1824"/>
                      <a:pt x="1" y="6358"/>
                      <a:pt x="88" y="8926"/>
                    </a:cubicBezTo>
                    <a:cubicBezTo>
                      <a:pt x="141" y="10516"/>
                      <a:pt x="6088" y="18448"/>
                      <a:pt x="11495" y="24384"/>
                    </a:cubicBezTo>
                    <a:cubicBezTo>
                      <a:pt x="14826" y="28034"/>
                      <a:pt x="18816" y="30973"/>
                      <a:pt x="18816" y="30973"/>
                    </a:cubicBezTo>
                    <a:lnTo>
                      <a:pt x="28605" y="22177"/>
                    </a:lnTo>
                    <a:cubicBezTo>
                      <a:pt x="28605" y="22177"/>
                      <a:pt x="16216" y="145"/>
                      <a:pt x="15250" y="51"/>
                    </a:cubicBezTo>
                    <a:cubicBezTo>
                      <a:pt x="14893" y="16"/>
                      <a:pt x="14517" y="1"/>
                      <a:pt x="14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76;p57">
                <a:extLst>
                  <a:ext uri="{FF2B5EF4-FFF2-40B4-BE49-F238E27FC236}">
                    <a16:creationId xmlns:a16="http://schemas.microsoft.com/office/drawing/2014/main" id="{39371A8A-C456-47FF-8DCA-C7F05BF06C5F}"/>
                  </a:ext>
                </a:extLst>
              </p:cNvPr>
              <p:cNvSpPr/>
              <p:nvPr/>
            </p:nvSpPr>
            <p:spPr>
              <a:xfrm>
                <a:off x="3058775" y="2380000"/>
                <a:ext cx="24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130" extrusionOk="0">
                    <a:moveTo>
                      <a:pt x="968" y="1130"/>
                    </a:moveTo>
                    <a:lnTo>
                      <a:pt x="973" y="1130"/>
                    </a:lnTo>
                    <a:lnTo>
                      <a:pt x="968" y="1130"/>
                    </a:lnTo>
                    <a:close/>
                    <a:moveTo>
                      <a:pt x="953" y="1108"/>
                    </a:moveTo>
                    <a:lnTo>
                      <a:pt x="958" y="1114"/>
                    </a:lnTo>
                    <a:lnTo>
                      <a:pt x="953" y="1108"/>
                    </a:lnTo>
                    <a:close/>
                    <a:moveTo>
                      <a:pt x="931" y="1087"/>
                    </a:moveTo>
                    <a:cubicBezTo>
                      <a:pt x="936" y="1092"/>
                      <a:pt x="941" y="1098"/>
                      <a:pt x="946" y="1103"/>
                    </a:cubicBezTo>
                    <a:cubicBezTo>
                      <a:pt x="941" y="1098"/>
                      <a:pt x="936" y="1092"/>
                      <a:pt x="931" y="1087"/>
                    </a:cubicBezTo>
                    <a:close/>
                    <a:moveTo>
                      <a:pt x="11" y="15"/>
                    </a:moveTo>
                    <a:cubicBezTo>
                      <a:pt x="319" y="371"/>
                      <a:pt x="623" y="732"/>
                      <a:pt x="931" y="1087"/>
                    </a:cubicBezTo>
                    <a:cubicBezTo>
                      <a:pt x="623" y="732"/>
                      <a:pt x="319" y="371"/>
                      <a:pt x="11" y="15"/>
                    </a:cubicBezTo>
                    <a:close/>
                    <a:moveTo>
                      <a:pt x="0" y="0"/>
                    </a:move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CD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77;p57">
                <a:extLst>
                  <a:ext uri="{FF2B5EF4-FFF2-40B4-BE49-F238E27FC236}">
                    <a16:creationId xmlns:a16="http://schemas.microsoft.com/office/drawing/2014/main" id="{3D33FCE9-9359-42FD-88CB-6B640D17439E}"/>
                  </a:ext>
                </a:extLst>
              </p:cNvPr>
              <p:cNvSpPr/>
              <p:nvPr/>
            </p:nvSpPr>
            <p:spPr>
              <a:xfrm>
                <a:off x="3027150" y="1849725"/>
                <a:ext cx="528975" cy="774250"/>
              </a:xfrm>
              <a:custGeom>
                <a:avLst/>
                <a:gdLst/>
                <a:ahLst/>
                <a:cxnLst/>
                <a:rect l="l" t="t" r="r" b="b"/>
                <a:pathLst>
                  <a:path w="21159" h="30970" extrusionOk="0">
                    <a:moveTo>
                      <a:pt x="6683" y="0"/>
                    </a:moveTo>
                    <a:cubicBezTo>
                      <a:pt x="6987" y="1840"/>
                      <a:pt x="7075" y="3718"/>
                      <a:pt x="6939" y="5579"/>
                    </a:cubicBezTo>
                    <a:cubicBezTo>
                      <a:pt x="6542" y="11002"/>
                      <a:pt x="4231" y="16467"/>
                      <a:pt x="0" y="19699"/>
                    </a:cubicBezTo>
                    <a:cubicBezTo>
                      <a:pt x="418" y="20201"/>
                      <a:pt x="837" y="20709"/>
                      <a:pt x="1265" y="21211"/>
                    </a:cubicBezTo>
                    <a:lnTo>
                      <a:pt x="1270" y="21216"/>
                    </a:lnTo>
                    <a:cubicBezTo>
                      <a:pt x="1276" y="21221"/>
                      <a:pt x="1276" y="21221"/>
                      <a:pt x="1276" y="21226"/>
                    </a:cubicBezTo>
                    <a:cubicBezTo>
                      <a:pt x="1584" y="21582"/>
                      <a:pt x="1888" y="21943"/>
                      <a:pt x="2196" y="22298"/>
                    </a:cubicBezTo>
                    <a:cubicBezTo>
                      <a:pt x="2201" y="22303"/>
                      <a:pt x="2206" y="22309"/>
                      <a:pt x="2211" y="22314"/>
                    </a:cubicBezTo>
                    <a:lnTo>
                      <a:pt x="2218" y="22319"/>
                    </a:lnTo>
                    <a:lnTo>
                      <a:pt x="2223" y="22325"/>
                    </a:lnTo>
                    <a:cubicBezTo>
                      <a:pt x="2228" y="22330"/>
                      <a:pt x="2233" y="22335"/>
                      <a:pt x="2233" y="22341"/>
                    </a:cubicBezTo>
                    <a:lnTo>
                      <a:pt x="2238" y="22341"/>
                    </a:lnTo>
                    <a:cubicBezTo>
                      <a:pt x="2839" y="23036"/>
                      <a:pt x="3446" y="23721"/>
                      <a:pt x="4048" y="24380"/>
                    </a:cubicBezTo>
                    <a:cubicBezTo>
                      <a:pt x="7379" y="28030"/>
                      <a:pt x="11369" y="30969"/>
                      <a:pt x="11369" y="30969"/>
                    </a:cubicBezTo>
                    <a:lnTo>
                      <a:pt x="21158" y="22173"/>
                    </a:lnTo>
                    <a:cubicBezTo>
                      <a:pt x="21158" y="22173"/>
                      <a:pt x="8769" y="141"/>
                      <a:pt x="7803" y="47"/>
                    </a:cubicBezTo>
                    <a:cubicBezTo>
                      <a:pt x="7620" y="32"/>
                      <a:pt x="7431" y="16"/>
                      <a:pt x="7243" y="10"/>
                    </a:cubicBezTo>
                    <a:cubicBezTo>
                      <a:pt x="7060" y="0"/>
                      <a:pt x="6872" y="0"/>
                      <a:pt x="6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78;p57">
                <a:extLst>
                  <a:ext uri="{FF2B5EF4-FFF2-40B4-BE49-F238E27FC236}">
                    <a16:creationId xmlns:a16="http://schemas.microsoft.com/office/drawing/2014/main" id="{E51B54E3-4596-4D02-BE08-E474F0FDA485}"/>
                  </a:ext>
                </a:extLst>
              </p:cNvPr>
              <p:cNvSpPr/>
              <p:nvPr/>
            </p:nvSpPr>
            <p:spPr>
              <a:xfrm>
                <a:off x="2933550" y="1737550"/>
                <a:ext cx="1672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7700" extrusionOk="0">
                    <a:moveTo>
                      <a:pt x="910" y="1"/>
                    </a:moveTo>
                    <a:lnTo>
                      <a:pt x="0" y="942"/>
                    </a:lnTo>
                    <a:cubicBezTo>
                      <a:pt x="0" y="942"/>
                      <a:pt x="1495" y="3640"/>
                      <a:pt x="810" y="6960"/>
                    </a:cubicBezTo>
                    <a:cubicBezTo>
                      <a:pt x="1230" y="7482"/>
                      <a:pt x="1912" y="7700"/>
                      <a:pt x="2680" y="7700"/>
                    </a:cubicBezTo>
                    <a:cubicBezTo>
                      <a:pt x="4084" y="7700"/>
                      <a:pt x="5776" y="6973"/>
                      <a:pt x="6688" y="6040"/>
                    </a:cubicBezTo>
                    <a:cubicBezTo>
                      <a:pt x="6030" y="4994"/>
                      <a:pt x="5757" y="2186"/>
                      <a:pt x="5757" y="2186"/>
                    </a:cubicBezTo>
                    <a:lnTo>
                      <a:pt x="9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9;p57">
                <a:extLst>
                  <a:ext uri="{FF2B5EF4-FFF2-40B4-BE49-F238E27FC236}">
                    <a16:creationId xmlns:a16="http://schemas.microsoft.com/office/drawing/2014/main" id="{C4DD1D1D-3021-4F13-A0EA-3E63E31184F3}"/>
                  </a:ext>
                </a:extLst>
              </p:cNvPr>
              <p:cNvSpPr/>
              <p:nvPr/>
            </p:nvSpPr>
            <p:spPr>
              <a:xfrm>
                <a:off x="3035775" y="1773350"/>
                <a:ext cx="3127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566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250" y="565"/>
                    </a:lnTo>
                    <a:lnTo>
                      <a:pt x="1250" y="565"/>
                    </a:lnTo>
                    <a:close/>
                  </a:path>
                </a:pathLst>
              </a:custGeom>
              <a:solidFill>
                <a:srgbClr val="FEEF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0;p57">
                <a:extLst>
                  <a:ext uri="{FF2B5EF4-FFF2-40B4-BE49-F238E27FC236}">
                    <a16:creationId xmlns:a16="http://schemas.microsoft.com/office/drawing/2014/main" id="{B7785722-79D9-43EA-9109-790743E4466B}"/>
                  </a:ext>
                </a:extLst>
              </p:cNvPr>
              <p:cNvSpPr/>
              <p:nvPr/>
            </p:nvSpPr>
            <p:spPr>
              <a:xfrm>
                <a:off x="3067025" y="1787475"/>
                <a:ext cx="224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290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18" y="189"/>
                    </a:lnTo>
                    <a:cubicBezTo>
                      <a:pt x="418" y="189"/>
                      <a:pt x="565" y="1690"/>
                      <a:pt x="899" y="2908"/>
                    </a:cubicBezTo>
                    <a:lnTo>
                      <a:pt x="899" y="2908"/>
                    </a:lnTo>
                    <a:cubicBezTo>
                      <a:pt x="565" y="1690"/>
                      <a:pt x="418" y="189"/>
                      <a:pt x="418" y="189"/>
                    </a:cubicBezTo>
                    <a:close/>
                  </a:path>
                </a:pathLst>
              </a:custGeom>
              <a:solidFill>
                <a:srgbClr val="651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81;p57">
                <a:extLst>
                  <a:ext uri="{FF2B5EF4-FFF2-40B4-BE49-F238E27FC236}">
                    <a16:creationId xmlns:a16="http://schemas.microsoft.com/office/drawing/2014/main" id="{3E613AFB-A4D2-4378-AD16-83A01077AF8A}"/>
                  </a:ext>
                </a:extLst>
              </p:cNvPr>
              <p:cNvSpPr/>
              <p:nvPr/>
            </p:nvSpPr>
            <p:spPr>
              <a:xfrm>
                <a:off x="2993525" y="1754275"/>
                <a:ext cx="422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764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690" y="764"/>
                    </a:lnTo>
                    <a:lnTo>
                      <a:pt x="1690" y="764"/>
                    </a:lnTo>
                    <a:close/>
                  </a:path>
                </a:pathLst>
              </a:custGeom>
              <a:solidFill>
                <a:srgbClr val="651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82;p57">
                <a:extLst>
                  <a:ext uri="{FF2B5EF4-FFF2-40B4-BE49-F238E27FC236}">
                    <a16:creationId xmlns:a16="http://schemas.microsoft.com/office/drawing/2014/main" id="{98477403-B44B-4E37-827A-7B5F019CBF33}"/>
                  </a:ext>
                </a:extLst>
              </p:cNvPr>
              <p:cNvSpPr/>
              <p:nvPr/>
            </p:nvSpPr>
            <p:spPr>
              <a:xfrm>
                <a:off x="2991425" y="1754275"/>
                <a:ext cx="109350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5434" extrusionOk="0">
                    <a:moveTo>
                      <a:pt x="85" y="0"/>
                    </a:moveTo>
                    <a:lnTo>
                      <a:pt x="85" y="0"/>
                    </a:lnTo>
                    <a:cubicBezTo>
                      <a:pt x="1" y="749"/>
                      <a:pt x="27" y="1502"/>
                      <a:pt x="232" y="2228"/>
                    </a:cubicBezTo>
                    <a:cubicBezTo>
                      <a:pt x="451" y="2996"/>
                      <a:pt x="917" y="3667"/>
                      <a:pt x="1356" y="4325"/>
                    </a:cubicBezTo>
                    <a:cubicBezTo>
                      <a:pt x="1837" y="5052"/>
                      <a:pt x="2491" y="5392"/>
                      <a:pt x="3369" y="5429"/>
                    </a:cubicBezTo>
                    <a:cubicBezTo>
                      <a:pt x="3442" y="5429"/>
                      <a:pt x="3515" y="5434"/>
                      <a:pt x="3589" y="5434"/>
                    </a:cubicBezTo>
                    <a:cubicBezTo>
                      <a:pt x="3840" y="5434"/>
                      <a:pt x="4096" y="5419"/>
                      <a:pt x="4357" y="5387"/>
                    </a:cubicBezTo>
                    <a:cubicBezTo>
                      <a:pt x="4362" y="5381"/>
                      <a:pt x="4368" y="5376"/>
                      <a:pt x="4373" y="5371"/>
                    </a:cubicBezTo>
                    <a:cubicBezTo>
                      <a:pt x="4195" y="5089"/>
                      <a:pt x="4048" y="4681"/>
                      <a:pt x="3923" y="4236"/>
                    </a:cubicBezTo>
                    <a:cubicBezTo>
                      <a:pt x="3589" y="3018"/>
                      <a:pt x="3442" y="1517"/>
                      <a:pt x="3442" y="1517"/>
                    </a:cubicBezTo>
                    <a:lnTo>
                      <a:pt x="3024" y="1328"/>
                    </a:lnTo>
                    <a:lnTo>
                      <a:pt x="1774" y="76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83;p57">
                <a:extLst>
                  <a:ext uri="{FF2B5EF4-FFF2-40B4-BE49-F238E27FC236}">
                    <a16:creationId xmlns:a16="http://schemas.microsoft.com/office/drawing/2014/main" id="{2DFB7D04-515F-4D3C-9F77-40162E71EEA9}"/>
                  </a:ext>
                </a:extLst>
              </p:cNvPr>
              <p:cNvSpPr/>
              <p:nvPr/>
            </p:nvSpPr>
            <p:spPr>
              <a:xfrm>
                <a:off x="2899650" y="1724550"/>
                <a:ext cx="749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949" extrusionOk="0">
                    <a:moveTo>
                      <a:pt x="1112" y="0"/>
                    </a:moveTo>
                    <a:cubicBezTo>
                      <a:pt x="750" y="0"/>
                      <a:pt x="385" y="174"/>
                      <a:pt x="273" y="552"/>
                    </a:cubicBezTo>
                    <a:cubicBezTo>
                      <a:pt x="1" y="1467"/>
                      <a:pt x="885" y="2899"/>
                      <a:pt x="1946" y="2947"/>
                    </a:cubicBezTo>
                    <a:cubicBezTo>
                      <a:pt x="1975" y="2948"/>
                      <a:pt x="2002" y="2948"/>
                      <a:pt x="2029" y="2948"/>
                    </a:cubicBezTo>
                    <a:cubicBezTo>
                      <a:pt x="2997" y="2948"/>
                      <a:pt x="2799" y="2157"/>
                      <a:pt x="2799" y="2157"/>
                    </a:cubicBezTo>
                    <a:lnTo>
                      <a:pt x="2078" y="458"/>
                    </a:lnTo>
                    <a:cubicBezTo>
                      <a:pt x="2078" y="458"/>
                      <a:pt x="1832" y="185"/>
                      <a:pt x="1487" y="65"/>
                    </a:cubicBezTo>
                    <a:cubicBezTo>
                      <a:pt x="1370" y="22"/>
                      <a:pt x="1241" y="0"/>
                      <a:pt x="11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84;p57">
                <a:extLst>
                  <a:ext uri="{FF2B5EF4-FFF2-40B4-BE49-F238E27FC236}">
                    <a16:creationId xmlns:a16="http://schemas.microsoft.com/office/drawing/2014/main" id="{DB6AAC98-1154-4D86-904B-CAFFDD84EC6F}"/>
                  </a:ext>
                </a:extLst>
              </p:cNvPr>
              <p:cNvSpPr/>
              <p:nvPr/>
            </p:nvSpPr>
            <p:spPr>
              <a:xfrm>
                <a:off x="2913525" y="1735575"/>
                <a:ext cx="501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014" extrusionOk="0">
                    <a:moveTo>
                      <a:pt x="659" y="0"/>
                    </a:moveTo>
                    <a:cubicBezTo>
                      <a:pt x="450" y="0"/>
                      <a:pt x="256" y="90"/>
                      <a:pt x="189" y="319"/>
                    </a:cubicBezTo>
                    <a:cubicBezTo>
                      <a:pt x="0" y="937"/>
                      <a:pt x="575" y="1982"/>
                      <a:pt x="1297" y="2014"/>
                    </a:cubicBezTo>
                    <a:lnTo>
                      <a:pt x="1355" y="2014"/>
                    </a:lnTo>
                    <a:cubicBezTo>
                      <a:pt x="2003" y="2014"/>
                      <a:pt x="1873" y="1480"/>
                      <a:pt x="1873" y="1480"/>
                    </a:cubicBezTo>
                    <a:lnTo>
                      <a:pt x="1381" y="331"/>
                    </a:lnTo>
                    <a:cubicBezTo>
                      <a:pt x="1381" y="331"/>
                      <a:pt x="1214" y="147"/>
                      <a:pt x="983" y="63"/>
                    </a:cubicBezTo>
                    <a:cubicBezTo>
                      <a:pt x="879" y="27"/>
                      <a:pt x="770" y="0"/>
                      <a:pt x="6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85;p57">
                <a:extLst>
                  <a:ext uri="{FF2B5EF4-FFF2-40B4-BE49-F238E27FC236}">
                    <a16:creationId xmlns:a16="http://schemas.microsoft.com/office/drawing/2014/main" id="{DE5E0A46-7DBB-4885-A8DB-F321102C0CE6}"/>
                  </a:ext>
                </a:extLst>
              </p:cNvPr>
              <p:cNvSpPr/>
              <p:nvPr/>
            </p:nvSpPr>
            <p:spPr>
              <a:xfrm>
                <a:off x="2893650" y="1578500"/>
                <a:ext cx="248050" cy="265150"/>
              </a:xfrm>
              <a:custGeom>
                <a:avLst/>
                <a:gdLst/>
                <a:ahLst/>
                <a:cxnLst/>
                <a:rect l="l" t="t" r="r" b="b"/>
                <a:pathLst>
                  <a:path w="9922" h="10606" extrusionOk="0">
                    <a:moveTo>
                      <a:pt x="4888" y="1"/>
                    </a:moveTo>
                    <a:cubicBezTo>
                      <a:pt x="3494" y="1"/>
                      <a:pt x="2080" y="484"/>
                      <a:pt x="1413" y="1896"/>
                    </a:cubicBezTo>
                    <a:cubicBezTo>
                      <a:pt x="1" y="4888"/>
                      <a:pt x="2777" y="8830"/>
                      <a:pt x="3974" y="9725"/>
                    </a:cubicBezTo>
                    <a:cubicBezTo>
                      <a:pt x="4754" y="10312"/>
                      <a:pt x="5677" y="10605"/>
                      <a:pt x="6548" y="10605"/>
                    </a:cubicBezTo>
                    <a:cubicBezTo>
                      <a:pt x="8022" y="10605"/>
                      <a:pt x="9349" y="9765"/>
                      <a:pt x="9586" y="8082"/>
                    </a:cubicBezTo>
                    <a:cubicBezTo>
                      <a:pt x="9921" y="5677"/>
                      <a:pt x="9246" y="2304"/>
                      <a:pt x="8415" y="1190"/>
                    </a:cubicBezTo>
                    <a:cubicBezTo>
                      <a:pt x="7974" y="603"/>
                      <a:pt x="6443" y="1"/>
                      <a:pt x="488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86;p57">
                <a:extLst>
                  <a:ext uri="{FF2B5EF4-FFF2-40B4-BE49-F238E27FC236}">
                    <a16:creationId xmlns:a16="http://schemas.microsoft.com/office/drawing/2014/main" id="{AC136E99-1860-4FA0-9E04-47A533984A67}"/>
                  </a:ext>
                </a:extLst>
              </p:cNvPr>
              <p:cNvSpPr/>
              <p:nvPr/>
            </p:nvSpPr>
            <p:spPr>
              <a:xfrm>
                <a:off x="2755975" y="1977575"/>
                <a:ext cx="254050" cy="480725"/>
              </a:xfrm>
              <a:custGeom>
                <a:avLst/>
                <a:gdLst/>
                <a:ahLst/>
                <a:cxnLst/>
                <a:rect l="l" t="t" r="r" b="b"/>
                <a:pathLst>
                  <a:path w="10162" h="19229" extrusionOk="0">
                    <a:moveTo>
                      <a:pt x="6662" y="0"/>
                    </a:moveTo>
                    <a:cubicBezTo>
                      <a:pt x="5427" y="0"/>
                      <a:pt x="4116" y="1000"/>
                      <a:pt x="3259" y="3750"/>
                    </a:cubicBezTo>
                    <a:cubicBezTo>
                      <a:pt x="2129" y="7390"/>
                      <a:pt x="1" y="18931"/>
                      <a:pt x="3150" y="19214"/>
                    </a:cubicBezTo>
                    <a:cubicBezTo>
                      <a:pt x="3259" y="19224"/>
                      <a:pt x="3366" y="19229"/>
                      <a:pt x="3470" y="19229"/>
                    </a:cubicBezTo>
                    <a:cubicBezTo>
                      <a:pt x="5360" y="19229"/>
                      <a:pt x="6520" y="17633"/>
                      <a:pt x="7134" y="16583"/>
                    </a:cubicBezTo>
                    <a:cubicBezTo>
                      <a:pt x="8661" y="13979"/>
                      <a:pt x="9551" y="7505"/>
                      <a:pt x="9937" y="4143"/>
                    </a:cubicBezTo>
                    <a:cubicBezTo>
                      <a:pt x="10162" y="2199"/>
                      <a:pt x="8495" y="0"/>
                      <a:pt x="666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87;p57">
                <a:extLst>
                  <a:ext uri="{FF2B5EF4-FFF2-40B4-BE49-F238E27FC236}">
                    <a16:creationId xmlns:a16="http://schemas.microsoft.com/office/drawing/2014/main" id="{A6EEE974-65C1-4E56-86C9-752A7A3A58D3}"/>
                  </a:ext>
                </a:extLst>
              </p:cNvPr>
              <p:cNvSpPr/>
              <p:nvPr/>
            </p:nvSpPr>
            <p:spPr>
              <a:xfrm>
                <a:off x="2886200" y="1536275"/>
                <a:ext cx="2412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9648" h="9171" extrusionOk="0">
                    <a:moveTo>
                      <a:pt x="5888" y="1"/>
                    </a:moveTo>
                    <a:cubicBezTo>
                      <a:pt x="4424" y="1"/>
                      <a:pt x="2744" y="625"/>
                      <a:pt x="1784" y="1619"/>
                    </a:cubicBezTo>
                    <a:cubicBezTo>
                      <a:pt x="0" y="3464"/>
                      <a:pt x="821" y="5578"/>
                      <a:pt x="1250" y="6812"/>
                    </a:cubicBezTo>
                    <a:cubicBezTo>
                      <a:pt x="1654" y="7980"/>
                      <a:pt x="2446" y="9171"/>
                      <a:pt x="2752" y="9171"/>
                    </a:cubicBezTo>
                    <a:cubicBezTo>
                      <a:pt x="2783" y="9171"/>
                      <a:pt x="2809" y="9159"/>
                      <a:pt x="2829" y="9133"/>
                    </a:cubicBezTo>
                    <a:cubicBezTo>
                      <a:pt x="2908" y="9034"/>
                      <a:pt x="2783" y="8177"/>
                      <a:pt x="2365" y="6916"/>
                    </a:cubicBezTo>
                    <a:cubicBezTo>
                      <a:pt x="1925" y="5598"/>
                      <a:pt x="2746" y="5159"/>
                      <a:pt x="2746" y="5159"/>
                    </a:cubicBezTo>
                    <a:cubicBezTo>
                      <a:pt x="2746" y="5159"/>
                      <a:pt x="3542" y="5284"/>
                      <a:pt x="4557" y="5284"/>
                    </a:cubicBezTo>
                    <a:cubicBezTo>
                      <a:pt x="6641" y="5284"/>
                      <a:pt x="9647" y="4756"/>
                      <a:pt x="8592" y="1535"/>
                    </a:cubicBezTo>
                    <a:cubicBezTo>
                      <a:pt x="8240" y="459"/>
                      <a:pt x="7143" y="1"/>
                      <a:pt x="588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8;p57">
                <a:extLst>
                  <a:ext uri="{FF2B5EF4-FFF2-40B4-BE49-F238E27FC236}">
                    <a16:creationId xmlns:a16="http://schemas.microsoft.com/office/drawing/2014/main" id="{DEA57579-A58D-4EBE-8472-9C86CC81E733}"/>
                  </a:ext>
                </a:extLst>
              </p:cNvPr>
              <p:cNvSpPr/>
              <p:nvPr/>
            </p:nvSpPr>
            <p:spPr>
              <a:xfrm>
                <a:off x="2779375" y="2225600"/>
                <a:ext cx="450050" cy="277450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1098" extrusionOk="0">
                    <a:moveTo>
                      <a:pt x="16453" y="0"/>
                    </a:moveTo>
                    <a:cubicBezTo>
                      <a:pt x="16452" y="0"/>
                      <a:pt x="14633" y="387"/>
                      <a:pt x="13546" y="648"/>
                    </a:cubicBezTo>
                    <a:cubicBezTo>
                      <a:pt x="11396" y="1171"/>
                      <a:pt x="2935" y="2808"/>
                      <a:pt x="1444" y="5433"/>
                    </a:cubicBezTo>
                    <a:cubicBezTo>
                      <a:pt x="1" y="7975"/>
                      <a:pt x="1319" y="10171"/>
                      <a:pt x="2547" y="10663"/>
                    </a:cubicBezTo>
                    <a:cubicBezTo>
                      <a:pt x="3306" y="10964"/>
                      <a:pt x="3960" y="11098"/>
                      <a:pt x="4581" y="11098"/>
                    </a:cubicBezTo>
                    <a:cubicBezTo>
                      <a:pt x="6228" y="11098"/>
                      <a:pt x="7634" y="10152"/>
                      <a:pt x="10099" y="8863"/>
                    </a:cubicBezTo>
                    <a:cubicBezTo>
                      <a:pt x="13860" y="6898"/>
                      <a:pt x="18001" y="3676"/>
                      <a:pt x="18001" y="3676"/>
                    </a:cubicBezTo>
                    <a:cubicBezTo>
                      <a:pt x="16751" y="2619"/>
                      <a:pt x="16020" y="1443"/>
                      <a:pt x="1645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4189;p57">
              <a:extLst>
                <a:ext uri="{FF2B5EF4-FFF2-40B4-BE49-F238E27FC236}">
                  <a16:creationId xmlns:a16="http://schemas.microsoft.com/office/drawing/2014/main" id="{FF1D1D27-6281-436E-AD87-82089839F4E7}"/>
                </a:ext>
              </a:extLst>
            </p:cNvPr>
            <p:cNvSpPr/>
            <p:nvPr/>
          </p:nvSpPr>
          <p:spPr>
            <a:xfrm>
              <a:off x="3075175" y="2013650"/>
              <a:ext cx="347900" cy="554075"/>
            </a:xfrm>
            <a:custGeom>
              <a:avLst/>
              <a:gdLst/>
              <a:ahLst/>
              <a:cxnLst/>
              <a:rect l="l" t="t" r="r" b="b"/>
              <a:pathLst>
                <a:path w="13916" h="22163" extrusionOk="0">
                  <a:moveTo>
                    <a:pt x="0" y="0"/>
                  </a:moveTo>
                  <a:lnTo>
                    <a:pt x="0" y="0"/>
                  </a:lnTo>
                  <a:cubicBezTo>
                    <a:pt x="188" y="6"/>
                    <a:pt x="377" y="22"/>
                    <a:pt x="560" y="37"/>
                  </a:cubicBezTo>
                  <a:cubicBezTo>
                    <a:pt x="1526" y="131"/>
                    <a:pt x="13915" y="22163"/>
                    <a:pt x="13915" y="22163"/>
                  </a:cubicBezTo>
                  <a:lnTo>
                    <a:pt x="13915" y="22163"/>
                  </a:lnTo>
                  <a:cubicBezTo>
                    <a:pt x="13915" y="22163"/>
                    <a:pt x="1526" y="131"/>
                    <a:pt x="560" y="37"/>
                  </a:cubicBezTo>
                  <a:cubicBezTo>
                    <a:pt x="377" y="22"/>
                    <a:pt x="188" y="6"/>
                    <a:pt x="0" y="0"/>
                  </a:cubicBezTo>
                  <a:close/>
                </a:path>
              </a:pathLst>
            </a:custGeom>
            <a:solidFill>
              <a:srgbClr val="FCD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90;p57">
              <a:extLst>
                <a:ext uri="{FF2B5EF4-FFF2-40B4-BE49-F238E27FC236}">
                  <a16:creationId xmlns:a16="http://schemas.microsoft.com/office/drawing/2014/main" id="{32F262B1-9826-449B-8F0D-5F30ABB45985}"/>
                </a:ext>
              </a:extLst>
            </p:cNvPr>
            <p:cNvSpPr/>
            <p:nvPr/>
          </p:nvSpPr>
          <p:spPr>
            <a:xfrm>
              <a:off x="3061175" y="2013400"/>
              <a:ext cx="14025" cy="275"/>
            </a:xfrm>
            <a:custGeom>
              <a:avLst/>
              <a:gdLst/>
              <a:ahLst/>
              <a:cxnLst/>
              <a:rect l="l" t="t" r="r" b="b"/>
              <a:pathLst>
                <a:path w="561" h="11" extrusionOk="0">
                  <a:moveTo>
                    <a:pt x="0" y="0"/>
                  </a:moveTo>
                  <a:cubicBezTo>
                    <a:pt x="189" y="0"/>
                    <a:pt x="372" y="0"/>
                    <a:pt x="560" y="10"/>
                  </a:cubicBezTo>
                  <a:cubicBezTo>
                    <a:pt x="377" y="0"/>
                    <a:pt x="189" y="0"/>
                    <a:pt x="5" y="0"/>
                  </a:cubicBezTo>
                  <a:close/>
                </a:path>
              </a:pathLst>
            </a:custGeom>
            <a:solidFill>
              <a:srgbClr val="641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4209;p57">
              <a:extLst>
                <a:ext uri="{FF2B5EF4-FFF2-40B4-BE49-F238E27FC236}">
                  <a16:creationId xmlns:a16="http://schemas.microsoft.com/office/drawing/2014/main" id="{A280D7F0-DDF8-41CE-B791-7B2B62568E73}"/>
                </a:ext>
              </a:extLst>
            </p:cNvPr>
            <p:cNvGrpSpPr/>
            <p:nvPr/>
          </p:nvGrpSpPr>
          <p:grpSpPr>
            <a:xfrm>
              <a:off x="3093975" y="1970400"/>
              <a:ext cx="1880425" cy="1530050"/>
              <a:chOff x="3731950" y="1806725"/>
              <a:chExt cx="1880425" cy="1530050"/>
            </a:xfrm>
          </p:grpSpPr>
          <p:sp>
            <p:nvSpPr>
              <p:cNvPr id="34" name="Google Shape;4210;p57">
                <a:extLst>
                  <a:ext uri="{FF2B5EF4-FFF2-40B4-BE49-F238E27FC236}">
                    <a16:creationId xmlns:a16="http://schemas.microsoft.com/office/drawing/2014/main" id="{183452F0-4A9C-48E4-979F-B50E934EC507}"/>
                  </a:ext>
                </a:extLst>
              </p:cNvPr>
              <p:cNvSpPr/>
              <p:nvPr/>
            </p:nvSpPr>
            <p:spPr>
              <a:xfrm>
                <a:off x="3736650" y="1810125"/>
                <a:ext cx="1872325" cy="1526650"/>
              </a:xfrm>
              <a:custGeom>
                <a:avLst/>
                <a:gdLst/>
                <a:ahLst/>
                <a:cxnLst/>
                <a:rect l="l" t="t" r="r" b="b"/>
                <a:pathLst>
                  <a:path w="74893" h="61066" extrusionOk="0">
                    <a:moveTo>
                      <a:pt x="4613" y="1"/>
                    </a:moveTo>
                    <a:cubicBezTo>
                      <a:pt x="2067" y="1"/>
                      <a:pt x="1" y="2065"/>
                      <a:pt x="1" y="4618"/>
                    </a:cubicBezTo>
                    <a:lnTo>
                      <a:pt x="1" y="56448"/>
                    </a:lnTo>
                    <a:cubicBezTo>
                      <a:pt x="1" y="59000"/>
                      <a:pt x="2067" y="61065"/>
                      <a:pt x="4613" y="61065"/>
                    </a:cubicBezTo>
                    <a:lnTo>
                      <a:pt x="70281" y="61065"/>
                    </a:lnTo>
                    <a:cubicBezTo>
                      <a:pt x="72827" y="61065"/>
                      <a:pt x="74893" y="59000"/>
                      <a:pt x="74893" y="56448"/>
                    </a:cubicBezTo>
                    <a:lnTo>
                      <a:pt x="74893" y="4618"/>
                    </a:lnTo>
                    <a:cubicBezTo>
                      <a:pt x="74893" y="2065"/>
                      <a:pt x="72827" y="1"/>
                      <a:pt x="7028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11;p57">
                <a:extLst>
                  <a:ext uri="{FF2B5EF4-FFF2-40B4-BE49-F238E27FC236}">
                    <a16:creationId xmlns:a16="http://schemas.microsoft.com/office/drawing/2014/main" id="{7013C8F7-E0FB-4700-8755-60E3367E8ADB}"/>
                  </a:ext>
                </a:extLst>
              </p:cNvPr>
              <p:cNvSpPr/>
              <p:nvPr/>
            </p:nvSpPr>
            <p:spPr>
              <a:xfrm>
                <a:off x="3822150" y="2364575"/>
                <a:ext cx="10375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41503" h="28988" extrusionOk="0">
                    <a:moveTo>
                      <a:pt x="2967" y="0"/>
                    </a:moveTo>
                    <a:cubicBezTo>
                      <a:pt x="1329" y="0"/>
                      <a:pt x="1" y="1329"/>
                      <a:pt x="1" y="2966"/>
                    </a:cubicBezTo>
                    <a:lnTo>
                      <a:pt x="1" y="26028"/>
                    </a:lnTo>
                    <a:cubicBezTo>
                      <a:pt x="1" y="27664"/>
                      <a:pt x="1329" y="28987"/>
                      <a:pt x="2967" y="28987"/>
                    </a:cubicBezTo>
                    <a:lnTo>
                      <a:pt x="38542" y="28987"/>
                    </a:lnTo>
                    <a:cubicBezTo>
                      <a:pt x="40180" y="28987"/>
                      <a:pt x="41503" y="27664"/>
                      <a:pt x="41503" y="26028"/>
                    </a:cubicBezTo>
                    <a:lnTo>
                      <a:pt x="41503" y="2966"/>
                    </a:lnTo>
                    <a:cubicBezTo>
                      <a:pt x="41503" y="1329"/>
                      <a:pt x="40180" y="0"/>
                      <a:pt x="385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12;p57">
                <a:extLst>
                  <a:ext uri="{FF2B5EF4-FFF2-40B4-BE49-F238E27FC236}">
                    <a16:creationId xmlns:a16="http://schemas.microsoft.com/office/drawing/2014/main" id="{BE09AF68-9AB8-4C50-9CCA-5CCE04BB5F91}"/>
                  </a:ext>
                </a:extLst>
              </p:cNvPr>
              <p:cNvSpPr/>
              <p:nvPr/>
            </p:nvSpPr>
            <p:spPr>
              <a:xfrm>
                <a:off x="4260900" y="2480025"/>
                <a:ext cx="513050" cy="513050"/>
              </a:xfrm>
              <a:custGeom>
                <a:avLst/>
                <a:gdLst/>
                <a:ahLst/>
                <a:cxnLst/>
                <a:rect l="l" t="t" r="r" b="b"/>
                <a:pathLst>
                  <a:path w="20522" h="20522" extrusionOk="0">
                    <a:moveTo>
                      <a:pt x="10261" y="1"/>
                    </a:moveTo>
                    <a:cubicBezTo>
                      <a:pt x="4593" y="1"/>
                      <a:pt x="1" y="4597"/>
                      <a:pt x="1" y="10261"/>
                    </a:cubicBezTo>
                    <a:cubicBezTo>
                      <a:pt x="1" y="15929"/>
                      <a:pt x="4593" y="20521"/>
                      <a:pt x="10261" y="20521"/>
                    </a:cubicBezTo>
                    <a:cubicBezTo>
                      <a:pt x="15925" y="20521"/>
                      <a:pt x="20521" y="15929"/>
                      <a:pt x="20521" y="10261"/>
                    </a:cubicBezTo>
                    <a:cubicBezTo>
                      <a:pt x="20521" y="4597"/>
                      <a:pt x="15925" y="1"/>
                      <a:pt x="10261" y="1"/>
                    </a:cubicBezTo>
                    <a:close/>
                  </a:path>
                </a:pathLst>
              </a:custGeom>
              <a:solidFill>
                <a:srgbClr val="EDE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13;p57">
                <a:extLst>
                  <a:ext uri="{FF2B5EF4-FFF2-40B4-BE49-F238E27FC236}">
                    <a16:creationId xmlns:a16="http://schemas.microsoft.com/office/drawing/2014/main" id="{04164D49-B23D-4B66-A622-CF706026A6FC}"/>
                  </a:ext>
                </a:extLst>
              </p:cNvPr>
              <p:cNvSpPr/>
              <p:nvPr/>
            </p:nvSpPr>
            <p:spPr>
              <a:xfrm>
                <a:off x="4277375" y="2468275"/>
                <a:ext cx="41630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0521" extrusionOk="0">
                    <a:moveTo>
                      <a:pt x="10261" y="0"/>
                    </a:moveTo>
                    <a:cubicBezTo>
                      <a:pt x="4598" y="0"/>
                      <a:pt x="1" y="4596"/>
                      <a:pt x="1" y="10260"/>
                    </a:cubicBezTo>
                    <a:cubicBezTo>
                      <a:pt x="1" y="15928"/>
                      <a:pt x="4598" y="20521"/>
                      <a:pt x="10261" y="20521"/>
                    </a:cubicBezTo>
                    <a:cubicBezTo>
                      <a:pt x="12677" y="20521"/>
                      <a:pt x="14900" y="19683"/>
                      <a:pt x="16652" y="18282"/>
                    </a:cubicBezTo>
                    <a:lnTo>
                      <a:pt x="10261" y="10260"/>
                    </a:lnTo>
                    <a:lnTo>
                      <a:pt x="1026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14;p57">
                <a:extLst>
                  <a:ext uri="{FF2B5EF4-FFF2-40B4-BE49-F238E27FC236}">
                    <a16:creationId xmlns:a16="http://schemas.microsoft.com/office/drawing/2014/main" id="{BB6E94A9-3469-44F2-BF17-FB1D5AA53EA0}"/>
                  </a:ext>
                </a:extLst>
              </p:cNvPr>
              <p:cNvSpPr/>
              <p:nvPr/>
            </p:nvSpPr>
            <p:spPr>
              <a:xfrm>
                <a:off x="4533900" y="2468275"/>
                <a:ext cx="204500" cy="256525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10261" extrusionOk="0">
                    <a:moveTo>
                      <a:pt x="0" y="0"/>
                    </a:moveTo>
                    <a:lnTo>
                      <a:pt x="0" y="10260"/>
                    </a:lnTo>
                    <a:lnTo>
                      <a:pt x="8179" y="4063"/>
                    </a:lnTo>
                    <a:cubicBezTo>
                      <a:pt x="6302" y="1594"/>
                      <a:pt x="3337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15;p57">
                <a:extLst>
                  <a:ext uri="{FF2B5EF4-FFF2-40B4-BE49-F238E27FC236}">
                    <a16:creationId xmlns:a16="http://schemas.microsoft.com/office/drawing/2014/main" id="{A481EB11-B8C3-4221-85DE-D4108BF99AFA}"/>
                  </a:ext>
                </a:extLst>
              </p:cNvPr>
              <p:cNvSpPr/>
              <p:nvPr/>
            </p:nvSpPr>
            <p:spPr>
              <a:xfrm>
                <a:off x="4533900" y="2569825"/>
                <a:ext cx="256525" cy="355500"/>
              </a:xfrm>
              <a:custGeom>
                <a:avLst/>
                <a:gdLst/>
                <a:ahLst/>
                <a:cxnLst/>
                <a:rect l="l" t="t" r="r" b="b"/>
                <a:pathLst>
                  <a:path w="10261" h="14220" extrusionOk="0">
                    <a:moveTo>
                      <a:pt x="8179" y="1"/>
                    </a:moveTo>
                    <a:lnTo>
                      <a:pt x="0" y="6198"/>
                    </a:lnTo>
                    <a:lnTo>
                      <a:pt x="6391" y="14220"/>
                    </a:lnTo>
                    <a:cubicBezTo>
                      <a:pt x="8749" y="12342"/>
                      <a:pt x="10260" y="9445"/>
                      <a:pt x="10260" y="6198"/>
                    </a:cubicBezTo>
                    <a:cubicBezTo>
                      <a:pt x="10260" y="3870"/>
                      <a:pt x="9482" y="1721"/>
                      <a:pt x="81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16;p57">
                <a:extLst>
                  <a:ext uri="{FF2B5EF4-FFF2-40B4-BE49-F238E27FC236}">
                    <a16:creationId xmlns:a16="http://schemas.microsoft.com/office/drawing/2014/main" id="{86CDBFF3-FFC0-4B61-A25A-4FEA634485E5}"/>
                  </a:ext>
                </a:extLst>
              </p:cNvPr>
              <p:cNvSpPr/>
              <p:nvPr/>
            </p:nvSpPr>
            <p:spPr>
              <a:xfrm>
                <a:off x="3863350" y="2450075"/>
                <a:ext cx="436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7452" h="660" extrusionOk="0">
                    <a:moveTo>
                      <a:pt x="267" y="0"/>
                    </a:moveTo>
                    <a:cubicBezTo>
                      <a:pt x="120" y="0"/>
                      <a:pt x="1" y="121"/>
                      <a:pt x="1" y="262"/>
                    </a:cubicBezTo>
                    <a:lnTo>
                      <a:pt x="1" y="398"/>
                    </a:lnTo>
                    <a:cubicBezTo>
                      <a:pt x="1" y="545"/>
                      <a:pt x="120" y="659"/>
                      <a:pt x="267" y="659"/>
                    </a:cubicBezTo>
                    <a:lnTo>
                      <a:pt x="17189" y="659"/>
                    </a:lnTo>
                    <a:cubicBezTo>
                      <a:pt x="17336" y="659"/>
                      <a:pt x="17452" y="545"/>
                      <a:pt x="17452" y="398"/>
                    </a:cubicBezTo>
                    <a:lnTo>
                      <a:pt x="17452" y="262"/>
                    </a:lnTo>
                    <a:cubicBezTo>
                      <a:pt x="17452" y="121"/>
                      <a:pt x="17336" y="0"/>
                      <a:pt x="171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17;p57">
                <a:extLst>
                  <a:ext uri="{FF2B5EF4-FFF2-40B4-BE49-F238E27FC236}">
                    <a16:creationId xmlns:a16="http://schemas.microsoft.com/office/drawing/2014/main" id="{48BAE26F-306A-4369-BEAD-CAFD76C3A307}"/>
                  </a:ext>
                </a:extLst>
              </p:cNvPr>
              <p:cNvSpPr/>
              <p:nvPr/>
            </p:nvSpPr>
            <p:spPr>
              <a:xfrm>
                <a:off x="3863350" y="2508775"/>
                <a:ext cx="43630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17452" h="665" extrusionOk="0">
                    <a:moveTo>
                      <a:pt x="267" y="0"/>
                    </a:moveTo>
                    <a:cubicBezTo>
                      <a:pt x="120" y="0"/>
                      <a:pt x="1" y="121"/>
                      <a:pt x="1" y="268"/>
                    </a:cubicBezTo>
                    <a:lnTo>
                      <a:pt x="1" y="398"/>
                    </a:lnTo>
                    <a:cubicBezTo>
                      <a:pt x="1" y="545"/>
                      <a:pt x="120" y="664"/>
                      <a:pt x="267" y="664"/>
                    </a:cubicBezTo>
                    <a:lnTo>
                      <a:pt x="17189" y="664"/>
                    </a:lnTo>
                    <a:cubicBezTo>
                      <a:pt x="17336" y="664"/>
                      <a:pt x="17452" y="545"/>
                      <a:pt x="17452" y="398"/>
                    </a:cubicBezTo>
                    <a:lnTo>
                      <a:pt x="17452" y="268"/>
                    </a:lnTo>
                    <a:cubicBezTo>
                      <a:pt x="17452" y="121"/>
                      <a:pt x="17336" y="0"/>
                      <a:pt x="171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18;p57">
                <a:extLst>
                  <a:ext uri="{FF2B5EF4-FFF2-40B4-BE49-F238E27FC236}">
                    <a16:creationId xmlns:a16="http://schemas.microsoft.com/office/drawing/2014/main" id="{B38E5243-A119-478A-B9AE-AC63C03E7892}"/>
                  </a:ext>
                </a:extLst>
              </p:cNvPr>
              <p:cNvSpPr/>
              <p:nvPr/>
            </p:nvSpPr>
            <p:spPr>
              <a:xfrm>
                <a:off x="3863350" y="2567600"/>
                <a:ext cx="2773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1093" h="660" extrusionOk="0">
                    <a:moveTo>
                      <a:pt x="267" y="1"/>
                    </a:moveTo>
                    <a:cubicBezTo>
                      <a:pt x="120" y="1"/>
                      <a:pt x="1" y="116"/>
                      <a:pt x="1" y="263"/>
                    </a:cubicBezTo>
                    <a:lnTo>
                      <a:pt x="1" y="399"/>
                    </a:lnTo>
                    <a:cubicBezTo>
                      <a:pt x="1" y="545"/>
                      <a:pt x="120" y="660"/>
                      <a:pt x="267" y="660"/>
                    </a:cubicBezTo>
                    <a:lnTo>
                      <a:pt x="10826" y="660"/>
                    </a:lnTo>
                    <a:cubicBezTo>
                      <a:pt x="10972" y="660"/>
                      <a:pt x="11092" y="545"/>
                      <a:pt x="11092" y="399"/>
                    </a:cubicBezTo>
                    <a:lnTo>
                      <a:pt x="11092" y="263"/>
                    </a:lnTo>
                    <a:cubicBezTo>
                      <a:pt x="11092" y="116"/>
                      <a:pt x="10972" y="1"/>
                      <a:pt x="108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19;p57">
                <a:extLst>
                  <a:ext uri="{FF2B5EF4-FFF2-40B4-BE49-F238E27FC236}">
                    <a16:creationId xmlns:a16="http://schemas.microsoft.com/office/drawing/2014/main" id="{4C041ADC-3864-442C-9010-B4D33B5CACBC}"/>
                  </a:ext>
                </a:extLst>
              </p:cNvPr>
              <p:cNvSpPr/>
              <p:nvPr/>
            </p:nvSpPr>
            <p:spPr>
              <a:xfrm>
                <a:off x="3863350" y="2626300"/>
                <a:ext cx="2773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1093" h="660" extrusionOk="0">
                    <a:moveTo>
                      <a:pt x="267" y="1"/>
                    </a:moveTo>
                    <a:cubicBezTo>
                      <a:pt x="120" y="1"/>
                      <a:pt x="1" y="121"/>
                      <a:pt x="1" y="262"/>
                    </a:cubicBezTo>
                    <a:lnTo>
                      <a:pt x="1" y="399"/>
                    </a:lnTo>
                    <a:cubicBezTo>
                      <a:pt x="1" y="544"/>
                      <a:pt x="120" y="660"/>
                      <a:pt x="267" y="660"/>
                    </a:cubicBezTo>
                    <a:lnTo>
                      <a:pt x="10826" y="660"/>
                    </a:lnTo>
                    <a:cubicBezTo>
                      <a:pt x="10972" y="660"/>
                      <a:pt x="11092" y="544"/>
                      <a:pt x="11092" y="399"/>
                    </a:cubicBezTo>
                    <a:lnTo>
                      <a:pt x="11092" y="262"/>
                    </a:lnTo>
                    <a:cubicBezTo>
                      <a:pt x="11092" y="121"/>
                      <a:pt x="10972" y="1"/>
                      <a:pt x="108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20;p57">
                <a:extLst>
                  <a:ext uri="{FF2B5EF4-FFF2-40B4-BE49-F238E27FC236}">
                    <a16:creationId xmlns:a16="http://schemas.microsoft.com/office/drawing/2014/main" id="{0649C5AF-385D-4525-BE67-E0F129EE50D7}"/>
                  </a:ext>
                </a:extLst>
              </p:cNvPr>
              <p:cNvSpPr/>
              <p:nvPr/>
            </p:nvSpPr>
            <p:spPr>
              <a:xfrm>
                <a:off x="3731950" y="1806725"/>
                <a:ext cx="18804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5217" h="4593" extrusionOk="0">
                    <a:moveTo>
                      <a:pt x="3394" y="0"/>
                    </a:moveTo>
                    <a:cubicBezTo>
                      <a:pt x="1523" y="0"/>
                      <a:pt x="1" y="1522"/>
                      <a:pt x="1" y="3394"/>
                    </a:cubicBezTo>
                    <a:lnTo>
                      <a:pt x="1" y="4592"/>
                    </a:lnTo>
                    <a:lnTo>
                      <a:pt x="75217" y="4592"/>
                    </a:lnTo>
                    <a:lnTo>
                      <a:pt x="75217" y="3394"/>
                    </a:lnTo>
                    <a:cubicBezTo>
                      <a:pt x="75217" y="1522"/>
                      <a:pt x="73700" y="0"/>
                      <a:pt x="718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221;p57">
                <a:extLst>
                  <a:ext uri="{FF2B5EF4-FFF2-40B4-BE49-F238E27FC236}">
                    <a16:creationId xmlns:a16="http://schemas.microsoft.com/office/drawing/2014/main" id="{F98384BB-17E9-4645-B950-482EA3DB3E66}"/>
                  </a:ext>
                </a:extLst>
              </p:cNvPr>
              <p:cNvSpPr/>
              <p:nvPr/>
            </p:nvSpPr>
            <p:spPr>
              <a:xfrm>
                <a:off x="3827000" y="1990275"/>
                <a:ext cx="311050" cy="311050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12442" extrusionOk="0">
                    <a:moveTo>
                      <a:pt x="1323" y="0"/>
                    </a:moveTo>
                    <a:cubicBezTo>
                      <a:pt x="591" y="0"/>
                      <a:pt x="0" y="591"/>
                      <a:pt x="0" y="1318"/>
                    </a:cubicBezTo>
                    <a:lnTo>
                      <a:pt x="0" y="11124"/>
                    </a:lnTo>
                    <a:cubicBezTo>
                      <a:pt x="0" y="11851"/>
                      <a:pt x="591" y="12442"/>
                      <a:pt x="1323" y="12442"/>
                    </a:cubicBezTo>
                    <a:lnTo>
                      <a:pt x="11124" y="12442"/>
                    </a:lnTo>
                    <a:cubicBezTo>
                      <a:pt x="11851" y="12442"/>
                      <a:pt x="12442" y="11851"/>
                      <a:pt x="12442" y="11124"/>
                    </a:cubicBezTo>
                    <a:lnTo>
                      <a:pt x="12442" y="1318"/>
                    </a:lnTo>
                    <a:cubicBezTo>
                      <a:pt x="12442" y="591"/>
                      <a:pt x="11851" y="0"/>
                      <a:pt x="1112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22;p57">
                <a:extLst>
                  <a:ext uri="{FF2B5EF4-FFF2-40B4-BE49-F238E27FC236}">
                    <a16:creationId xmlns:a16="http://schemas.microsoft.com/office/drawing/2014/main" id="{715E696E-0B6D-4393-B0B1-D09A966EF2E3}"/>
                  </a:ext>
                </a:extLst>
              </p:cNvPr>
              <p:cNvSpPr/>
              <p:nvPr/>
            </p:nvSpPr>
            <p:spPr>
              <a:xfrm>
                <a:off x="3844375" y="2082675"/>
                <a:ext cx="268950" cy="16477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6591" extrusionOk="0">
                    <a:moveTo>
                      <a:pt x="7481" y="1"/>
                    </a:moveTo>
                    <a:cubicBezTo>
                      <a:pt x="7351" y="1"/>
                      <a:pt x="7221" y="64"/>
                      <a:pt x="7145" y="195"/>
                    </a:cubicBezTo>
                    <a:lnTo>
                      <a:pt x="4854" y="4008"/>
                    </a:lnTo>
                    <a:lnTo>
                      <a:pt x="3186" y="2282"/>
                    </a:lnTo>
                    <a:cubicBezTo>
                      <a:pt x="3108" y="2200"/>
                      <a:pt x="3005" y="2161"/>
                      <a:pt x="2903" y="2161"/>
                    </a:cubicBezTo>
                    <a:cubicBezTo>
                      <a:pt x="2771" y="2161"/>
                      <a:pt x="2640" y="2226"/>
                      <a:pt x="2563" y="2350"/>
                    </a:cubicBezTo>
                    <a:lnTo>
                      <a:pt x="1" y="6591"/>
                    </a:lnTo>
                    <a:lnTo>
                      <a:pt x="10758" y="6591"/>
                    </a:lnTo>
                    <a:lnTo>
                      <a:pt x="7840" y="231"/>
                    </a:lnTo>
                    <a:cubicBezTo>
                      <a:pt x="7771" y="80"/>
                      <a:pt x="7626" y="1"/>
                      <a:pt x="748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23;p57">
                <a:extLst>
                  <a:ext uri="{FF2B5EF4-FFF2-40B4-BE49-F238E27FC236}">
                    <a16:creationId xmlns:a16="http://schemas.microsoft.com/office/drawing/2014/main" id="{C5A65104-E55A-419F-B6B1-F0962FB59FD3}"/>
                  </a:ext>
                </a:extLst>
              </p:cNvPr>
              <p:cNvSpPr/>
              <p:nvPr/>
            </p:nvSpPr>
            <p:spPr>
              <a:xfrm>
                <a:off x="3926625" y="2051575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73" y="1"/>
                    </a:moveTo>
                    <a:cubicBezTo>
                      <a:pt x="434" y="1"/>
                      <a:pt x="0" y="435"/>
                      <a:pt x="0" y="968"/>
                    </a:cubicBezTo>
                    <a:cubicBezTo>
                      <a:pt x="0" y="1507"/>
                      <a:pt x="434" y="1941"/>
                      <a:pt x="973" y="1941"/>
                    </a:cubicBezTo>
                    <a:cubicBezTo>
                      <a:pt x="1506" y="1941"/>
                      <a:pt x="1941" y="1507"/>
                      <a:pt x="1941" y="968"/>
                    </a:cubicBezTo>
                    <a:cubicBezTo>
                      <a:pt x="1941" y="435"/>
                      <a:pt x="150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24;p57">
                <a:extLst>
                  <a:ext uri="{FF2B5EF4-FFF2-40B4-BE49-F238E27FC236}">
                    <a16:creationId xmlns:a16="http://schemas.microsoft.com/office/drawing/2014/main" id="{C3B56114-4649-4A58-8E16-A8332C6B653B}"/>
                  </a:ext>
                </a:extLst>
              </p:cNvPr>
              <p:cNvSpPr/>
              <p:nvPr/>
            </p:nvSpPr>
            <p:spPr>
              <a:xfrm>
                <a:off x="4185475" y="1990275"/>
                <a:ext cx="311075" cy="31105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2442" extrusionOk="0">
                    <a:moveTo>
                      <a:pt x="1323" y="0"/>
                    </a:moveTo>
                    <a:cubicBezTo>
                      <a:pt x="592" y="0"/>
                      <a:pt x="1" y="591"/>
                      <a:pt x="1" y="1318"/>
                    </a:cubicBezTo>
                    <a:lnTo>
                      <a:pt x="1" y="11124"/>
                    </a:lnTo>
                    <a:cubicBezTo>
                      <a:pt x="1" y="11851"/>
                      <a:pt x="592" y="12442"/>
                      <a:pt x="1323" y="12442"/>
                    </a:cubicBezTo>
                    <a:lnTo>
                      <a:pt x="11124" y="12442"/>
                    </a:lnTo>
                    <a:cubicBezTo>
                      <a:pt x="11851" y="12442"/>
                      <a:pt x="12442" y="11851"/>
                      <a:pt x="12442" y="11124"/>
                    </a:cubicBezTo>
                    <a:lnTo>
                      <a:pt x="12442" y="1318"/>
                    </a:lnTo>
                    <a:cubicBezTo>
                      <a:pt x="12442" y="591"/>
                      <a:pt x="11851" y="0"/>
                      <a:pt x="1112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25;p57">
                <a:extLst>
                  <a:ext uri="{FF2B5EF4-FFF2-40B4-BE49-F238E27FC236}">
                    <a16:creationId xmlns:a16="http://schemas.microsoft.com/office/drawing/2014/main" id="{64A56789-9649-47AE-8817-BE50BD64D4DC}"/>
                  </a:ext>
                </a:extLst>
              </p:cNvPr>
              <p:cNvSpPr/>
              <p:nvPr/>
            </p:nvSpPr>
            <p:spPr>
              <a:xfrm>
                <a:off x="4278950" y="2230300"/>
                <a:ext cx="1242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241" extrusionOk="0">
                    <a:moveTo>
                      <a:pt x="2486" y="1"/>
                    </a:moveTo>
                    <a:cubicBezTo>
                      <a:pt x="1110" y="1"/>
                      <a:pt x="0" y="278"/>
                      <a:pt x="0" y="618"/>
                    </a:cubicBezTo>
                    <a:cubicBezTo>
                      <a:pt x="0" y="963"/>
                      <a:pt x="1110" y="1241"/>
                      <a:pt x="2486" y="1241"/>
                    </a:cubicBezTo>
                    <a:cubicBezTo>
                      <a:pt x="3855" y="1241"/>
                      <a:pt x="4969" y="963"/>
                      <a:pt x="4969" y="618"/>
                    </a:cubicBezTo>
                    <a:cubicBezTo>
                      <a:pt x="4969" y="278"/>
                      <a:pt x="3855" y="1"/>
                      <a:pt x="248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26;p57">
                <a:extLst>
                  <a:ext uri="{FF2B5EF4-FFF2-40B4-BE49-F238E27FC236}">
                    <a16:creationId xmlns:a16="http://schemas.microsoft.com/office/drawing/2014/main" id="{C6488130-C60A-4C2C-AE76-B694406A5194}"/>
                  </a:ext>
                </a:extLst>
              </p:cNvPr>
              <p:cNvSpPr/>
              <p:nvPr/>
            </p:nvSpPr>
            <p:spPr>
              <a:xfrm>
                <a:off x="4257925" y="2055900"/>
                <a:ext cx="166325" cy="184375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7375" extrusionOk="0">
                    <a:moveTo>
                      <a:pt x="3289" y="1078"/>
                    </a:moveTo>
                    <a:cubicBezTo>
                      <a:pt x="4387" y="1078"/>
                      <a:pt x="5277" y="1925"/>
                      <a:pt x="5277" y="2965"/>
                    </a:cubicBezTo>
                    <a:cubicBezTo>
                      <a:pt x="5277" y="4012"/>
                      <a:pt x="4387" y="4854"/>
                      <a:pt x="3289" y="4854"/>
                    </a:cubicBezTo>
                    <a:cubicBezTo>
                      <a:pt x="2191" y="4854"/>
                      <a:pt x="1302" y="4012"/>
                      <a:pt x="1302" y="2965"/>
                    </a:cubicBezTo>
                    <a:cubicBezTo>
                      <a:pt x="1302" y="1925"/>
                      <a:pt x="2191" y="1078"/>
                      <a:pt x="3289" y="1078"/>
                    </a:cubicBezTo>
                    <a:close/>
                    <a:moveTo>
                      <a:pt x="3324" y="0"/>
                    </a:moveTo>
                    <a:cubicBezTo>
                      <a:pt x="2548" y="0"/>
                      <a:pt x="1773" y="298"/>
                      <a:pt x="1182" y="894"/>
                    </a:cubicBezTo>
                    <a:cubicBezTo>
                      <a:pt x="1" y="2087"/>
                      <a:pt x="1" y="4022"/>
                      <a:pt x="1182" y="5214"/>
                    </a:cubicBezTo>
                    <a:lnTo>
                      <a:pt x="3327" y="7374"/>
                    </a:lnTo>
                    <a:lnTo>
                      <a:pt x="5470" y="5214"/>
                    </a:lnTo>
                    <a:cubicBezTo>
                      <a:pt x="6653" y="4022"/>
                      <a:pt x="6653" y="2087"/>
                      <a:pt x="5470" y="894"/>
                    </a:cubicBezTo>
                    <a:cubicBezTo>
                      <a:pt x="4877" y="298"/>
                      <a:pt x="4100" y="0"/>
                      <a:pt x="3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4227;p57">
              <a:extLst>
                <a:ext uri="{FF2B5EF4-FFF2-40B4-BE49-F238E27FC236}">
                  <a16:creationId xmlns:a16="http://schemas.microsoft.com/office/drawing/2014/main" id="{0C874524-21B2-436E-AC6F-AED35980259C}"/>
                </a:ext>
              </a:extLst>
            </p:cNvPr>
            <p:cNvGrpSpPr/>
            <p:nvPr/>
          </p:nvGrpSpPr>
          <p:grpSpPr>
            <a:xfrm>
              <a:off x="4305763" y="2158338"/>
              <a:ext cx="918450" cy="1530275"/>
              <a:chOff x="5816625" y="1806613"/>
              <a:chExt cx="918450" cy="1530275"/>
            </a:xfrm>
          </p:grpSpPr>
          <p:sp>
            <p:nvSpPr>
              <p:cNvPr id="52" name="Google Shape;4228;p57">
                <a:extLst>
                  <a:ext uri="{FF2B5EF4-FFF2-40B4-BE49-F238E27FC236}">
                    <a16:creationId xmlns:a16="http://schemas.microsoft.com/office/drawing/2014/main" id="{2C15209D-70FD-4584-9C43-BF2826ABB32D}"/>
                  </a:ext>
                </a:extLst>
              </p:cNvPr>
              <p:cNvSpPr/>
              <p:nvPr/>
            </p:nvSpPr>
            <p:spPr>
              <a:xfrm>
                <a:off x="5816625" y="1806613"/>
                <a:ext cx="918450" cy="1530275"/>
              </a:xfrm>
              <a:custGeom>
                <a:avLst/>
                <a:gdLst/>
                <a:ahLst/>
                <a:cxnLst/>
                <a:rect l="l" t="t" r="r" b="b"/>
                <a:pathLst>
                  <a:path w="36738" h="61211" extrusionOk="0">
                    <a:moveTo>
                      <a:pt x="3044" y="1"/>
                    </a:moveTo>
                    <a:cubicBezTo>
                      <a:pt x="1361" y="1"/>
                      <a:pt x="0" y="1365"/>
                      <a:pt x="0" y="3044"/>
                    </a:cubicBezTo>
                    <a:lnTo>
                      <a:pt x="0" y="58167"/>
                    </a:lnTo>
                    <a:cubicBezTo>
                      <a:pt x="0" y="59847"/>
                      <a:pt x="1361" y="61211"/>
                      <a:pt x="3044" y="61211"/>
                    </a:cubicBezTo>
                    <a:lnTo>
                      <a:pt x="33694" y="61211"/>
                    </a:lnTo>
                    <a:cubicBezTo>
                      <a:pt x="35379" y="61211"/>
                      <a:pt x="36738" y="59847"/>
                      <a:pt x="36738" y="58167"/>
                    </a:cubicBezTo>
                    <a:lnTo>
                      <a:pt x="36738" y="3044"/>
                    </a:lnTo>
                    <a:cubicBezTo>
                      <a:pt x="36738" y="1365"/>
                      <a:pt x="35379" y="1"/>
                      <a:pt x="336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29;p57">
                <a:extLst>
                  <a:ext uri="{FF2B5EF4-FFF2-40B4-BE49-F238E27FC236}">
                    <a16:creationId xmlns:a16="http://schemas.microsoft.com/office/drawing/2014/main" id="{CF26CF94-7D45-469E-B998-A6601DB2DBDC}"/>
                  </a:ext>
                </a:extLst>
              </p:cNvPr>
              <p:cNvSpPr/>
              <p:nvPr/>
            </p:nvSpPr>
            <p:spPr>
              <a:xfrm>
                <a:off x="5856625" y="1853413"/>
                <a:ext cx="838450" cy="1338900"/>
              </a:xfrm>
              <a:custGeom>
                <a:avLst/>
                <a:gdLst/>
                <a:ahLst/>
                <a:cxnLst/>
                <a:rect l="l" t="t" r="r" b="b"/>
                <a:pathLst>
                  <a:path w="33538" h="53556" extrusionOk="0">
                    <a:moveTo>
                      <a:pt x="2020" y="0"/>
                    </a:moveTo>
                    <a:cubicBezTo>
                      <a:pt x="905" y="0"/>
                      <a:pt x="1" y="905"/>
                      <a:pt x="1" y="2020"/>
                    </a:cubicBezTo>
                    <a:lnTo>
                      <a:pt x="1" y="51537"/>
                    </a:lnTo>
                    <a:cubicBezTo>
                      <a:pt x="1" y="52651"/>
                      <a:pt x="905" y="53556"/>
                      <a:pt x="2020" y="53556"/>
                    </a:cubicBezTo>
                    <a:lnTo>
                      <a:pt x="31520" y="53556"/>
                    </a:lnTo>
                    <a:cubicBezTo>
                      <a:pt x="32633" y="53556"/>
                      <a:pt x="33538" y="52651"/>
                      <a:pt x="33538" y="51537"/>
                    </a:cubicBezTo>
                    <a:lnTo>
                      <a:pt x="33538" y="2020"/>
                    </a:lnTo>
                    <a:cubicBezTo>
                      <a:pt x="33538" y="905"/>
                      <a:pt x="32633" y="0"/>
                      <a:pt x="315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230;p57">
                <a:extLst>
                  <a:ext uri="{FF2B5EF4-FFF2-40B4-BE49-F238E27FC236}">
                    <a16:creationId xmlns:a16="http://schemas.microsoft.com/office/drawing/2014/main" id="{196A07E0-0C58-490A-BC75-C66204BC73E1}"/>
                  </a:ext>
                </a:extLst>
              </p:cNvPr>
              <p:cNvSpPr/>
              <p:nvPr/>
            </p:nvSpPr>
            <p:spPr>
              <a:xfrm>
                <a:off x="5904875" y="2876963"/>
                <a:ext cx="288175" cy="276125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1045" extrusionOk="0">
                    <a:moveTo>
                      <a:pt x="1454" y="0"/>
                    </a:moveTo>
                    <a:cubicBezTo>
                      <a:pt x="655" y="0"/>
                      <a:pt x="1" y="654"/>
                      <a:pt x="1" y="1453"/>
                    </a:cubicBezTo>
                    <a:lnTo>
                      <a:pt x="1" y="9591"/>
                    </a:lnTo>
                    <a:cubicBezTo>
                      <a:pt x="1" y="10391"/>
                      <a:pt x="655" y="11045"/>
                      <a:pt x="1454" y="11045"/>
                    </a:cubicBezTo>
                    <a:lnTo>
                      <a:pt x="10073" y="11045"/>
                    </a:lnTo>
                    <a:cubicBezTo>
                      <a:pt x="10872" y="11045"/>
                      <a:pt x="11526" y="10391"/>
                      <a:pt x="11526" y="9591"/>
                    </a:cubicBezTo>
                    <a:lnTo>
                      <a:pt x="11526" y="1453"/>
                    </a:lnTo>
                    <a:cubicBezTo>
                      <a:pt x="11526" y="654"/>
                      <a:pt x="10872" y="0"/>
                      <a:pt x="100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231;p57">
                <a:extLst>
                  <a:ext uri="{FF2B5EF4-FFF2-40B4-BE49-F238E27FC236}">
                    <a16:creationId xmlns:a16="http://schemas.microsoft.com/office/drawing/2014/main" id="{6952898C-3C8C-4CFB-98CC-4C6CB728A31C}"/>
                  </a:ext>
                </a:extLst>
              </p:cNvPr>
              <p:cNvSpPr/>
              <p:nvPr/>
            </p:nvSpPr>
            <p:spPr>
              <a:xfrm>
                <a:off x="6241400" y="2876963"/>
                <a:ext cx="288175" cy="276125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1045" extrusionOk="0">
                    <a:moveTo>
                      <a:pt x="1454" y="0"/>
                    </a:moveTo>
                    <a:cubicBezTo>
                      <a:pt x="650" y="0"/>
                      <a:pt x="1" y="654"/>
                      <a:pt x="1" y="1453"/>
                    </a:cubicBezTo>
                    <a:lnTo>
                      <a:pt x="1" y="9591"/>
                    </a:lnTo>
                    <a:cubicBezTo>
                      <a:pt x="1" y="10391"/>
                      <a:pt x="650" y="11045"/>
                      <a:pt x="1454" y="11045"/>
                    </a:cubicBezTo>
                    <a:lnTo>
                      <a:pt x="10073" y="11045"/>
                    </a:lnTo>
                    <a:cubicBezTo>
                      <a:pt x="10872" y="11045"/>
                      <a:pt x="11526" y="10391"/>
                      <a:pt x="11526" y="9591"/>
                    </a:cubicBezTo>
                    <a:lnTo>
                      <a:pt x="11526" y="1453"/>
                    </a:lnTo>
                    <a:cubicBezTo>
                      <a:pt x="11526" y="654"/>
                      <a:pt x="10872" y="0"/>
                      <a:pt x="100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32;p57">
                <a:extLst>
                  <a:ext uri="{FF2B5EF4-FFF2-40B4-BE49-F238E27FC236}">
                    <a16:creationId xmlns:a16="http://schemas.microsoft.com/office/drawing/2014/main" id="{1A598877-5AD3-45F0-9121-C114A9A3A081}"/>
                  </a:ext>
                </a:extLst>
              </p:cNvPr>
              <p:cNvSpPr/>
              <p:nvPr/>
            </p:nvSpPr>
            <p:spPr>
              <a:xfrm>
                <a:off x="5904875" y="2453613"/>
                <a:ext cx="700900" cy="341250"/>
              </a:xfrm>
              <a:custGeom>
                <a:avLst/>
                <a:gdLst/>
                <a:ahLst/>
                <a:cxnLst/>
                <a:rect l="l" t="t" r="r" b="b"/>
                <a:pathLst>
                  <a:path w="28036" h="13650" extrusionOk="0">
                    <a:moveTo>
                      <a:pt x="1256" y="1"/>
                    </a:moveTo>
                    <a:cubicBezTo>
                      <a:pt x="566" y="1"/>
                      <a:pt x="1" y="560"/>
                      <a:pt x="1" y="1256"/>
                    </a:cubicBezTo>
                    <a:lnTo>
                      <a:pt x="1" y="12394"/>
                    </a:lnTo>
                    <a:cubicBezTo>
                      <a:pt x="1" y="13091"/>
                      <a:pt x="566" y="13649"/>
                      <a:pt x="1256" y="13649"/>
                    </a:cubicBezTo>
                    <a:lnTo>
                      <a:pt x="26776" y="13649"/>
                    </a:lnTo>
                    <a:cubicBezTo>
                      <a:pt x="27471" y="13649"/>
                      <a:pt x="28036" y="13091"/>
                      <a:pt x="28036" y="12394"/>
                    </a:cubicBezTo>
                    <a:lnTo>
                      <a:pt x="28036" y="1256"/>
                    </a:lnTo>
                    <a:cubicBezTo>
                      <a:pt x="28036" y="560"/>
                      <a:pt x="27471" y="1"/>
                      <a:pt x="267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33;p57">
                <a:extLst>
                  <a:ext uri="{FF2B5EF4-FFF2-40B4-BE49-F238E27FC236}">
                    <a16:creationId xmlns:a16="http://schemas.microsoft.com/office/drawing/2014/main" id="{8E902E2E-627A-4BC1-8C71-A2EED1E5AED5}"/>
                  </a:ext>
                </a:extLst>
              </p:cNvPr>
              <p:cNvSpPr/>
              <p:nvPr/>
            </p:nvSpPr>
            <p:spPr>
              <a:xfrm>
                <a:off x="5970900" y="2561713"/>
                <a:ext cx="226600" cy="1387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5551" extrusionOk="0">
                    <a:moveTo>
                      <a:pt x="6302" y="1"/>
                    </a:moveTo>
                    <a:cubicBezTo>
                      <a:pt x="6192" y="1"/>
                      <a:pt x="6082" y="54"/>
                      <a:pt x="6015" y="163"/>
                    </a:cubicBezTo>
                    <a:lnTo>
                      <a:pt x="4090" y="3375"/>
                    </a:lnTo>
                    <a:lnTo>
                      <a:pt x="2684" y="1921"/>
                    </a:lnTo>
                    <a:cubicBezTo>
                      <a:pt x="2618" y="1852"/>
                      <a:pt x="2532" y="1820"/>
                      <a:pt x="2447" y="1820"/>
                    </a:cubicBezTo>
                    <a:cubicBezTo>
                      <a:pt x="2336" y="1820"/>
                      <a:pt x="2226" y="1875"/>
                      <a:pt x="2161" y="1978"/>
                    </a:cubicBezTo>
                    <a:lnTo>
                      <a:pt x="1" y="5550"/>
                    </a:lnTo>
                    <a:lnTo>
                      <a:pt x="9064" y="5550"/>
                    </a:lnTo>
                    <a:lnTo>
                      <a:pt x="6606" y="195"/>
                    </a:lnTo>
                    <a:cubicBezTo>
                      <a:pt x="6545" y="66"/>
                      <a:pt x="6424" y="1"/>
                      <a:pt x="63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234;p57">
                <a:extLst>
                  <a:ext uri="{FF2B5EF4-FFF2-40B4-BE49-F238E27FC236}">
                    <a16:creationId xmlns:a16="http://schemas.microsoft.com/office/drawing/2014/main" id="{2D5B18FA-A523-480F-B9F2-63F087949C75}"/>
                  </a:ext>
                </a:extLst>
              </p:cNvPr>
              <p:cNvSpPr/>
              <p:nvPr/>
            </p:nvSpPr>
            <p:spPr>
              <a:xfrm>
                <a:off x="6040175" y="2535488"/>
                <a:ext cx="409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2" extrusionOk="0">
                    <a:moveTo>
                      <a:pt x="823" y="0"/>
                    </a:moveTo>
                    <a:cubicBezTo>
                      <a:pt x="367" y="0"/>
                      <a:pt x="1" y="365"/>
                      <a:pt x="1" y="816"/>
                    </a:cubicBezTo>
                    <a:cubicBezTo>
                      <a:pt x="1" y="1270"/>
                      <a:pt x="367" y="1632"/>
                      <a:pt x="823" y="1632"/>
                    </a:cubicBezTo>
                    <a:cubicBezTo>
                      <a:pt x="1272" y="1632"/>
                      <a:pt x="1639" y="1270"/>
                      <a:pt x="1639" y="816"/>
                    </a:cubicBezTo>
                    <a:cubicBezTo>
                      <a:pt x="1639" y="365"/>
                      <a:pt x="1272" y="0"/>
                      <a:pt x="8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235;p57">
                <a:extLst>
                  <a:ext uri="{FF2B5EF4-FFF2-40B4-BE49-F238E27FC236}">
                    <a16:creationId xmlns:a16="http://schemas.microsoft.com/office/drawing/2014/main" id="{78FA6C75-8E23-44E7-8FAC-4994767E3710}"/>
                  </a:ext>
                </a:extLst>
              </p:cNvPr>
              <p:cNvSpPr/>
              <p:nvPr/>
            </p:nvSpPr>
            <p:spPr>
              <a:xfrm>
                <a:off x="5904875" y="1895113"/>
                <a:ext cx="750200" cy="109050"/>
              </a:xfrm>
              <a:custGeom>
                <a:avLst/>
                <a:gdLst/>
                <a:ahLst/>
                <a:cxnLst/>
                <a:rect l="l" t="t" r="r" b="b"/>
                <a:pathLst>
                  <a:path w="30008" h="4362" extrusionOk="0">
                    <a:moveTo>
                      <a:pt x="952" y="0"/>
                    </a:moveTo>
                    <a:cubicBezTo>
                      <a:pt x="430" y="0"/>
                      <a:pt x="1" y="429"/>
                      <a:pt x="1" y="953"/>
                    </a:cubicBezTo>
                    <a:lnTo>
                      <a:pt x="1" y="3410"/>
                    </a:lnTo>
                    <a:cubicBezTo>
                      <a:pt x="1" y="3939"/>
                      <a:pt x="430" y="4362"/>
                      <a:pt x="952" y="4362"/>
                    </a:cubicBezTo>
                    <a:lnTo>
                      <a:pt x="29051" y="4362"/>
                    </a:lnTo>
                    <a:cubicBezTo>
                      <a:pt x="29579" y="4362"/>
                      <a:pt x="30007" y="3939"/>
                      <a:pt x="30007" y="3410"/>
                    </a:cubicBezTo>
                    <a:lnTo>
                      <a:pt x="30007" y="953"/>
                    </a:lnTo>
                    <a:cubicBezTo>
                      <a:pt x="30007" y="429"/>
                      <a:pt x="29579" y="0"/>
                      <a:pt x="290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36;p57">
                <a:extLst>
                  <a:ext uri="{FF2B5EF4-FFF2-40B4-BE49-F238E27FC236}">
                    <a16:creationId xmlns:a16="http://schemas.microsoft.com/office/drawing/2014/main" id="{4D30E751-DD09-4A02-AE48-29E8E1318CCB}"/>
                  </a:ext>
                </a:extLst>
              </p:cNvPr>
              <p:cNvSpPr/>
              <p:nvPr/>
            </p:nvSpPr>
            <p:spPr>
              <a:xfrm>
                <a:off x="6313050" y="2131488"/>
                <a:ext cx="328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660" extrusionOk="0">
                    <a:moveTo>
                      <a:pt x="330" y="1"/>
                    </a:moveTo>
                    <a:cubicBezTo>
                      <a:pt x="152" y="1"/>
                      <a:pt x="0" y="146"/>
                      <a:pt x="0" y="330"/>
                    </a:cubicBezTo>
                    <a:cubicBezTo>
                      <a:pt x="0" y="513"/>
                      <a:pt x="152" y="660"/>
                      <a:pt x="330" y="660"/>
                    </a:cubicBezTo>
                    <a:lnTo>
                      <a:pt x="12802" y="660"/>
                    </a:lnTo>
                    <a:cubicBezTo>
                      <a:pt x="12980" y="660"/>
                      <a:pt x="13132" y="513"/>
                      <a:pt x="13132" y="330"/>
                    </a:cubicBezTo>
                    <a:cubicBezTo>
                      <a:pt x="13132" y="146"/>
                      <a:pt x="12980" y="1"/>
                      <a:pt x="12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37;p57">
                <a:extLst>
                  <a:ext uri="{FF2B5EF4-FFF2-40B4-BE49-F238E27FC236}">
                    <a16:creationId xmlns:a16="http://schemas.microsoft.com/office/drawing/2014/main" id="{7DEE49F0-A680-4AA2-B421-503C38C4E0BC}"/>
                  </a:ext>
                </a:extLst>
              </p:cNvPr>
              <p:cNvSpPr/>
              <p:nvPr/>
            </p:nvSpPr>
            <p:spPr>
              <a:xfrm>
                <a:off x="6313050" y="2181288"/>
                <a:ext cx="328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660" extrusionOk="0">
                    <a:moveTo>
                      <a:pt x="330" y="1"/>
                    </a:moveTo>
                    <a:cubicBezTo>
                      <a:pt x="152" y="1"/>
                      <a:pt x="0" y="148"/>
                      <a:pt x="0" y="331"/>
                    </a:cubicBezTo>
                    <a:cubicBezTo>
                      <a:pt x="0" y="514"/>
                      <a:pt x="152" y="660"/>
                      <a:pt x="330" y="660"/>
                    </a:cubicBezTo>
                    <a:lnTo>
                      <a:pt x="12802" y="660"/>
                    </a:lnTo>
                    <a:cubicBezTo>
                      <a:pt x="12980" y="660"/>
                      <a:pt x="13132" y="514"/>
                      <a:pt x="13132" y="331"/>
                    </a:cubicBezTo>
                    <a:cubicBezTo>
                      <a:pt x="13132" y="148"/>
                      <a:pt x="12980" y="1"/>
                      <a:pt x="12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38;p57">
                <a:extLst>
                  <a:ext uri="{FF2B5EF4-FFF2-40B4-BE49-F238E27FC236}">
                    <a16:creationId xmlns:a16="http://schemas.microsoft.com/office/drawing/2014/main" id="{C93E2D1F-7263-478A-8061-DB07061DD055}"/>
                  </a:ext>
                </a:extLst>
              </p:cNvPr>
              <p:cNvSpPr/>
              <p:nvPr/>
            </p:nvSpPr>
            <p:spPr>
              <a:xfrm>
                <a:off x="6313050" y="2231113"/>
                <a:ext cx="328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660" extrusionOk="0">
                    <a:moveTo>
                      <a:pt x="330" y="1"/>
                    </a:moveTo>
                    <a:cubicBezTo>
                      <a:pt x="152" y="1"/>
                      <a:pt x="0" y="146"/>
                      <a:pt x="0" y="330"/>
                    </a:cubicBezTo>
                    <a:cubicBezTo>
                      <a:pt x="0" y="513"/>
                      <a:pt x="152" y="660"/>
                      <a:pt x="330" y="660"/>
                    </a:cubicBezTo>
                    <a:lnTo>
                      <a:pt x="12802" y="660"/>
                    </a:lnTo>
                    <a:cubicBezTo>
                      <a:pt x="12980" y="660"/>
                      <a:pt x="13132" y="513"/>
                      <a:pt x="13132" y="330"/>
                    </a:cubicBezTo>
                    <a:cubicBezTo>
                      <a:pt x="13132" y="146"/>
                      <a:pt x="12980" y="1"/>
                      <a:pt x="12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39;p57">
                <a:extLst>
                  <a:ext uri="{FF2B5EF4-FFF2-40B4-BE49-F238E27FC236}">
                    <a16:creationId xmlns:a16="http://schemas.microsoft.com/office/drawing/2014/main" id="{297BC260-0472-47BC-8584-78D7741BCA8B}"/>
                  </a:ext>
                </a:extLst>
              </p:cNvPr>
              <p:cNvSpPr/>
              <p:nvPr/>
            </p:nvSpPr>
            <p:spPr>
              <a:xfrm>
                <a:off x="6313050" y="2280913"/>
                <a:ext cx="2394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660" extrusionOk="0">
                    <a:moveTo>
                      <a:pt x="330" y="1"/>
                    </a:moveTo>
                    <a:cubicBezTo>
                      <a:pt x="152" y="1"/>
                      <a:pt x="0" y="147"/>
                      <a:pt x="0" y="331"/>
                    </a:cubicBezTo>
                    <a:cubicBezTo>
                      <a:pt x="0" y="514"/>
                      <a:pt x="152" y="659"/>
                      <a:pt x="330" y="659"/>
                    </a:cubicBezTo>
                    <a:lnTo>
                      <a:pt x="9246" y="659"/>
                    </a:lnTo>
                    <a:cubicBezTo>
                      <a:pt x="9429" y="659"/>
                      <a:pt x="9575" y="514"/>
                      <a:pt x="9575" y="331"/>
                    </a:cubicBezTo>
                    <a:cubicBezTo>
                      <a:pt x="9575" y="147"/>
                      <a:pt x="9429" y="1"/>
                      <a:pt x="92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240;p57">
                <a:extLst>
                  <a:ext uri="{FF2B5EF4-FFF2-40B4-BE49-F238E27FC236}">
                    <a16:creationId xmlns:a16="http://schemas.microsoft.com/office/drawing/2014/main" id="{C6B88359-896D-47E3-8092-B8D4F56C264F}"/>
                  </a:ext>
                </a:extLst>
              </p:cNvPr>
              <p:cNvSpPr/>
              <p:nvPr/>
            </p:nvSpPr>
            <p:spPr>
              <a:xfrm>
                <a:off x="6313050" y="2330738"/>
                <a:ext cx="1784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660" extrusionOk="0">
                    <a:moveTo>
                      <a:pt x="330" y="1"/>
                    </a:moveTo>
                    <a:cubicBezTo>
                      <a:pt x="152" y="1"/>
                      <a:pt x="0" y="146"/>
                      <a:pt x="0" y="329"/>
                    </a:cubicBezTo>
                    <a:cubicBezTo>
                      <a:pt x="0" y="513"/>
                      <a:pt x="152" y="660"/>
                      <a:pt x="330" y="660"/>
                    </a:cubicBezTo>
                    <a:lnTo>
                      <a:pt x="6809" y="660"/>
                    </a:lnTo>
                    <a:cubicBezTo>
                      <a:pt x="6992" y="660"/>
                      <a:pt x="7139" y="513"/>
                      <a:pt x="7139" y="329"/>
                    </a:cubicBezTo>
                    <a:cubicBezTo>
                      <a:pt x="7139" y="146"/>
                      <a:pt x="6992" y="1"/>
                      <a:pt x="6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241;p57">
                <a:extLst>
                  <a:ext uri="{FF2B5EF4-FFF2-40B4-BE49-F238E27FC236}">
                    <a16:creationId xmlns:a16="http://schemas.microsoft.com/office/drawing/2014/main" id="{BFE44D12-9E32-4FBB-AD19-33C78FEFB6F5}"/>
                  </a:ext>
                </a:extLst>
              </p:cNvPr>
              <p:cNvSpPr/>
              <p:nvPr/>
            </p:nvSpPr>
            <p:spPr>
              <a:xfrm>
                <a:off x="5904875" y="2074613"/>
                <a:ext cx="344775" cy="323075"/>
              </a:xfrm>
              <a:custGeom>
                <a:avLst/>
                <a:gdLst/>
                <a:ahLst/>
                <a:cxnLst/>
                <a:rect l="l" t="t" r="r" b="b"/>
                <a:pathLst>
                  <a:path w="13791" h="12923" extrusionOk="0">
                    <a:moveTo>
                      <a:pt x="1376" y="0"/>
                    </a:moveTo>
                    <a:cubicBezTo>
                      <a:pt x="618" y="0"/>
                      <a:pt x="1" y="613"/>
                      <a:pt x="1" y="1371"/>
                    </a:cubicBezTo>
                    <a:lnTo>
                      <a:pt x="1" y="11552"/>
                    </a:lnTo>
                    <a:cubicBezTo>
                      <a:pt x="1" y="12311"/>
                      <a:pt x="618" y="12923"/>
                      <a:pt x="1376" y="12923"/>
                    </a:cubicBezTo>
                    <a:lnTo>
                      <a:pt x="12416" y="12923"/>
                    </a:lnTo>
                    <a:cubicBezTo>
                      <a:pt x="13174" y="12923"/>
                      <a:pt x="13791" y="12311"/>
                      <a:pt x="13791" y="11552"/>
                    </a:cubicBezTo>
                    <a:lnTo>
                      <a:pt x="13791" y="1371"/>
                    </a:lnTo>
                    <a:cubicBezTo>
                      <a:pt x="13791" y="613"/>
                      <a:pt x="13174" y="0"/>
                      <a:pt x="124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242;p57">
                <a:extLst>
                  <a:ext uri="{FF2B5EF4-FFF2-40B4-BE49-F238E27FC236}">
                    <a16:creationId xmlns:a16="http://schemas.microsoft.com/office/drawing/2014/main" id="{FE4A7D81-4024-4ED0-AED3-255D00A1DE63}"/>
                  </a:ext>
                </a:extLst>
              </p:cNvPr>
              <p:cNvSpPr/>
              <p:nvPr/>
            </p:nvSpPr>
            <p:spPr>
              <a:xfrm>
                <a:off x="5949975" y="2108863"/>
                <a:ext cx="254575" cy="254575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10183" extrusionOk="0">
                    <a:moveTo>
                      <a:pt x="5090" y="1"/>
                    </a:moveTo>
                    <a:cubicBezTo>
                      <a:pt x="2281" y="1"/>
                      <a:pt x="0" y="2281"/>
                      <a:pt x="0" y="5089"/>
                    </a:cubicBezTo>
                    <a:cubicBezTo>
                      <a:pt x="0" y="7903"/>
                      <a:pt x="2281" y="10182"/>
                      <a:pt x="5090" y="10182"/>
                    </a:cubicBezTo>
                    <a:cubicBezTo>
                      <a:pt x="7902" y="10182"/>
                      <a:pt x="10183" y="7903"/>
                      <a:pt x="10183" y="5089"/>
                    </a:cubicBezTo>
                    <a:cubicBezTo>
                      <a:pt x="10183" y="2281"/>
                      <a:pt x="7902" y="1"/>
                      <a:pt x="50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243;p57">
                <a:extLst>
                  <a:ext uri="{FF2B5EF4-FFF2-40B4-BE49-F238E27FC236}">
                    <a16:creationId xmlns:a16="http://schemas.microsoft.com/office/drawing/2014/main" id="{95D0B5FD-D1EB-4B97-8CF1-D0507E06A199}"/>
                  </a:ext>
                </a:extLst>
              </p:cNvPr>
              <p:cNvSpPr/>
              <p:nvPr/>
            </p:nvSpPr>
            <p:spPr>
              <a:xfrm>
                <a:off x="6034450" y="2140638"/>
                <a:ext cx="85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3421" extrusionOk="0">
                    <a:moveTo>
                      <a:pt x="1711" y="0"/>
                    </a:moveTo>
                    <a:cubicBezTo>
                      <a:pt x="770" y="0"/>
                      <a:pt x="0" y="769"/>
                      <a:pt x="0" y="1711"/>
                    </a:cubicBezTo>
                    <a:cubicBezTo>
                      <a:pt x="0" y="2657"/>
                      <a:pt x="770" y="3420"/>
                      <a:pt x="1711" y="3420"/>
                    </a:cubicBezTo>
                    <a:cubicBezTo>
                      <a:pt x="2657" y="3420"/>
                      <a:pt x="3420" y="2657"/>
                      <a:pt x="3420" y="1711"/>
                    </a:cubicBezTo>
                    <a:cubicBezTo>
                      <a:pt x="3420" y="769"/>
                      <a:pt x="2657" y="0"/>
                      <a:pt x="171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244;p57">
                <a:extLst>
                  <a:ext uri="{FF2B5EF4-FFF2-40B4-BE49-F238E27FC236}">
                    <a16:creationId xmlns:a16="http://schemas.microsoft.com/office/drawing/2014/main" id="{83659C64-CED3-4F26-A6FC-4BCE89E5CA14}"/>
                  </a:ext>
                </a:extLst>
              </p:cNvPr>
              <p:cNvSpPr/>
              <p:nvPr/>
            </p:nvSpPr>
            <p:spPr>
              <a:xfrm>
                <a:off x="6004100" y="2234138"/>
                <a:ext cx="146325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3666" extrusionOk="0">
                    <a:moveTo>
                      <a:pt x="2647" y="0"/>
                    </a:moveTo>
                    <a:cubicBezTo>
                      <a:pt x="1183" y="0"/>
                      <a:pt x="0" y="1186"/>
                      <a:pt x="0" y="2646"/>
                    </a:cubicBezTo>
                    <a:lnTo>
                      <a:pt x="0" y="3284"/>
                    </a:lnTo>
                    <a:cubicBezTo>
                      <a:pt x="0" y="3493"/>
                      <a:pt x="169" y="3665"/>
                      <a:pt x="383" y="3665"/>
                    </a:cubicBezTo>
                    <a:lnTo>
                      <a:pt x="5471" y="3665"/>
                    </a:lnTo>
                    <a:cubicBezTo>
                      <a:pt x="5680" y="3665"/>
                      <a:pt x="5853" y="3493"/>
                      <a:pt x="5853" y="3284"/>
                    </a:cubicBezTo>
                    <a:lnTo>
                      <a:pt x="5853" y="2646"/>
                    </a:lnTo>
                    <a:cubicBezTo>
                      <a:pt x="5853" y="1186"/>
                      <a:pt x="4666" y="0"/>
                      <a:pt x="32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245;p57">
              <a:extLst>
                <a:ext uri="{FF2B5EF4-FFF2-40B4-BE49-F238E27FC236}">
                  <a16:creationId xmlns:a16="http://schemas.microsoft.com/office/drawing/2014/main" id="{2E4D2658-D73C-4472-9F5C-148D119DC2D0}"/>
                </a:ext>
              </a:extLst>
            </p:cNvPr>
            <p:cNvGrpSpPr/>
            <p:nvPr/>
          </p:nvGrpSpPr>
          <p:grpSpPr>
            <a:xfrm>
              <a:off x="4876675" y="2878375"/>
              <a:ext cx="1062925" cy="1288025"/>
              <a:chOff x="5447475" y="3019500"/>
              <a:chExt cx="1062925" cy="1288025"/>
            </a:xfrm>
          </p:grpSpPr>
          <p:sp>
            <p:nvSpPr>
              <p:cNvPr id="70" name="Google Shape;4246;p57">
                <a:extLst>
                  <a:ext uri="{FF2B5EF4-FFF2-40B4-BE49-F238E27FC236}">
                    <a16:creationId xmlns:a16="http://schemas.microsoft.com/office/drawing/2014/main" id="{B87C126A-0BA3-4FAF-960B-40283A9E880D}"/>
                  </a:ext>
                </a:extLst>
              </p:cNvPr>
              <p:cNvSpPr/>
              <p:nvPr/>
            </p:nvSpPr>
            <p:spPr>
              <a:xfrm>
                <a:off x="6089500" y="3309725"/>
                <a:ext cx="213925" cy="220800"/>
              </a:xfrm>
              <a:custGeom>
                <a:avLst/>
                <a:gdLst/>
                <a:ahLst/>
                <a:cxnLst/>
                <a:rect l="l" t="t" r="r" b="b"/>
                <a:pathLst>
                  <a:path w="8557" h="8832" extrusionOk="0">
                    <a:moveTo>
                      <a:pt x="6999" y="1"/>
                    </a:moveTo>
                    <a:cubicBezTo>
                      <a:pt x="5123" y="1"/>
                      <a:pt x="425" y="1736"/>
                      <a:pt x="425" y="1736"/>
                    </a:cubicBezTo>
                    <a:cubicBezTo>
                      <a:pt x="425" y="1736"/>
                      <a:pt x="1717" y="3138"/>
                      <a:pt x="1" y="7818"/>
                    </a:cubicBezTo>
                    <a:cubicBezTo>
                      <a:pt x="1" y="7818"/>
                      <a:pt x="2331" y="8832"/>
                      <a:pt x="4814" y="8832"/>
                    </a:cubicBezTo>
                    <a:cubicBezTo>
                      <a:pt x="6126" y="8832"/>
                      <a:pt x="7481" y="8549"/>
                      <a:pt x="8557" y="7683"/>
                    </a:cubicBezTo>
                    <a:cubicBezTo>
                      <a:pt x="8101" y="5345"/>
                      <a:pt x="6915" y="1763"/>
                      <a:pt x="7505" y="68"/>
                    </a:cubicBezTo>
                    <a:cubicBezTo>
                      <a:pt x="7377" y="22"/>
                      <a:pt x="7205" y="1"/>
                      <a:pt x="699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247;p57">
                <a:extLst>
                  <a:ext uri="{FF2B5EF4-FFF2-40B4-BE49-F238E27FC236}">
                    <a16:creationId xmlns:a16="http://schemas.microsoft.com/office/drawing/2014/main" id="{7F863921-2B91-4493-B08C-663FE23D20C6}"/>
                  </a:ext>
                </a:extLst>
              </p:cNvPr>
              <p:cNvSpPr/>
              <p:nvPr/>
            </p:nvSpPr>
            <p:spPr>
              <a:xfrm>
                <a:off x="6086250" y="3019500"/>
                <a:ext cx="23390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9356" h="5838" extrusionOk="0">
                    <a:moveTo>
                      <a:pt x="5713" y="1"/>
                    </a:moveTo>
                    <a:cubicBezTo>
                      <a:pt x="4359" y="1"/>
                      <a:pt x="2893" y="294"/>
                      <a:pt x="2134" y="800"/>
                    </a:cubicBezTo>
                    <a:cubicBezTo>
                      <a:pt x="659" y="1777"/>
                      <a:pt x="0" y="3153"/>
                      <a:pt x="806" y="4361"/>
                    </a:cubicBezTo>
                    <a:cubicBezTo>
                      <a:pt x="1357" y="5193"/>
                      <a:pt x="3103" y="5837"/>
                      <a:pt x="4619" y="5837"/>
                    </a:cubicBezTo>
                    <a:cubicBezTo>
                      <a:pt x="5304" y="5837"/>
                      <a:pt x="5941" y="5706"/>
                      <a:pt x="6401" y="5402"/>
                    </a:cubicBezTo>
                    <a:cubicBezTo>
                      <a:pt x="7876" y="4424"/>
                      <a:pt x="9356" y="2050"/>
                      <a:pt x="8551" y="847"/>
                    </a:cubicBezTo>
                    <a:cubicBezTo>
                      <a:pt x="8163" y="261"/>
                      <a:pt x="6988" y="1"/>
                      <a:pt x="57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248;p57">
                <a:extLst>
                  <a:ext uri="{FF2B5EF4-FFF2-40B4-BE49-F238E27FC236}">
                    <a16:creationId xmlns:a16="http://schemas.microsoft.com/office/drawing/2014/main" id="{8FFED9BC-DCA5-4B87-A60A-0150A4C5646F}"/>
                  </a:ext>
                </a:extLst>
              </p:cNvPr>
              <p:cNvSpPr/>
              <p:nvPr/>
            </p:nvSpPr>
            <p:spPr>
              <a:xfrm>
                <a:off x="6054500" y="3062650"/>
                <a:ext cx="285675" cy="307600"/>
              </a:xfrm>
              <a:custGeom>
                <a:avLst/>
                <a:gdLst/>
                <a:ahLst/>
                <a:cxnLst/>
                <a:rect l="l" t="t" r="r" b="b"/>
                <a:pathLst>
                  <a:path w="11427" h="12304" extrusionOk="0">
                    <a:moveTo>
                      <a:pt x="6796" y="1"/>
                    </a:moveTo>
                    <a:cubicBezTo>
                      <a:pt x="5945" y="1"/>
                      <a:pt x="5136" y="242"/>
                      <a:pt x="4529" y="475"/>
                    </a:cubicBezTo>
                    <a:cubicBezTo>
                      <a:pt x="2521" y="1244"/>
                      <a:pt x="920" y="4272"/>
                      <a:pt x="486" y="7038"/>
                    </a:cubicBezTo>
                    <a:cubicBezTo>
                      <a:pt x="361" y="7808"/>
                      <a:pt x="0" y="10965"/>
                      <a:pt x="863" y="11698"/>
                    </a:cubicBezTo>
                    <a:cubicBezTo>
                      <a:pt x="1396" y="12150"/>
                      <a:pt x="2256" y="12303"/>
                      <a:pt x="3127" y="12303"/>
                    </a:cubicBezTo>
                    <a:cubicBezTo>
                      <a:pt x="4099" y="12303"/>
                      <a:pt x="5085" y="12112"/>
                      <a:pt x="5648" y="11933"/>
                    </a:cubicBezTo>
                    <a:cubicBezTo>
                      <a:pt x="7075" y="11472"/>
                      <a:pt x="8012" y="10495"/>
                      <a:pt x="8801" y="9157"/>
                    </a:cubicBezTo>
                    <a:cubicBezTo>
                      <a:pt x="11034" y="5365"/>
                      <a:pt x="11427" y="3676"/>
                      <a:pt x="9821" y="1537"/>
                    </a:cubicBezTo>
                    <a:cubicBezTo>
                      <a:pt x="8941" y="361"/>
                      <a:pt x="7837" y="1"/>
                      <a:pt x="67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249;p57">
                <a:extLst>
                  <a:ext uri="{FF2B5EF4-FFF2-40B4-BE49-F238E27FC236}">
                    <a16:creationId xmlns:a16="http://schemas.microsoft.com/office/drawing/2014/main" id="{98FB7E83-9319-41B6-AFCE-E1F79523942E}"/>
                  </a:ext>
                </a:extLst>
              </p:cNvPr>
              <p:cNvSpPr/>
              <p:nvPr/>
            </p:nvSpPr>
            <p:spPr>
              <a:xfrm>
                <a:off x="6182600" y="3507425"/>
                <a:ext cx="327800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23385" extrusionOk="0">
                    <a:moveTo>
                      <a:pt x="4725" y="0"/>
                    </a:moveTo>
                    <a:cubicBezTo>
                      <a:pt x="2302" y="0"/>
                      <a:pt x="0" y="2750"/>
                      <a:pt x="330" y="5250"/>
                    </a:cubicBezTo>
                    <a:cubicBezTo>
                      <a:pt x="894" y="9485"/>
                      <a:pt x="1120" y="16912"/>
                      <a:pt x="2709" y="20383"/>
                    </a:cubicBezTo>
                    <a:cubicBezTo>
                      <a:pt x="3225" y="21515"/>
                      <a:pt x="4413" y="23385"/>
                      <a:pt x="6641" y="23385"/>
                    </a:cubicBezTo>
                    <a:cubicBezTo>
                      <a:pt x="7328" y="23385"/>
                      <a:pt x="8115" y="23207"/>
                      <a:pt x="9011" y="22774"/>
                    </a:cubicBezTo>
                    <a:cubicBezTo>
                      <a:pt x="13111" y="20797"/>
                      <a:pt x="9110" y="4993"/>
                      <a:pt x="9110" y="4993"/>
                    </a:cubicBezTo>
                    <a:cubicBezTo>
                      <a:pt x="8152" y="1329"/>
                      <a:pt x="6409" y="0"/>
                      <a:pt x="472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250;p57">
                <a:extLst>
                  <a:ext uri="{FF2B5EF4-FFF2-40B4-BE49-F238E27FC236}">
                    <a16:creationId xmlns:a16="http://schemas.microsoft.com/office/drawing/2014/main" id="{6B3D06E5-6079-4619-A16A-68439E94C47B}"/>
                  </a:ext>
                </a:extLst>
              </p:cNvPr>
              <p:cNvSpPr/>
              <p:nvPr/>
            </p:nvSpPr>
            <p:spPr>
              <a:xfrm>
                <a:off x="5858225" y="3459625"/>
                <a:ext cx="559725" cy="847900"/>
              </a:xfrm>
              <a:custGeom>
                <a:avLst/>
                <a:gdLst/>
                <a:ahLst/>
                <a:cxnLst/>
                <a:rect l="l" t="t" r="r" b="b"/>
                <a:pathLst>
                  <a:path w="22389" h="33916" extrusionOk="0">
                    <a:moveTo>
                      <a:pt x="13577" y="0"/>
                    </a:moveTo>
                    <a:cubicBezTo>
                      <a:pt x="12075" y="0"/>
                      <a:pt x="10376" y="269"/>
                      <a:pt x="9106" y="912"/>
                    </a:cubicBezTo>
                    <a:cubicBezTo>
                      <a:pt x="7548" y="1702"/>
                      <a:pt x="5455" y="2534"/>
                      <a:pt x="2726" y="11706"/>
                    </a:cubicBezTo>
                    <a:cubicBezTo>
                      <a:pt x="1" y="20878"/>
                      <a:pt x="765" y="29476"/>
                      <a:pt x="1398" y="33916"/>
                    </a:cubicBezTo>
                    <a:lnTo>
                      <a:pt x="20465" y="33916"/>
                    </a:lnTo>
                    <a:cubicBezTo>
                      <a:pt x="20465" y="33916"/>
                      <a:pt x="18414" y="27154"/>
                      <a:pt x="18728" y="22327"/>
                    </a:cubicBezTo>
                    <a:cubicBezTo>
                      <a:pt x="18807" y="21109"/>
                      <a:pt x="22389" y="14561"/>
                      <a:pt x="21605" y="7480"/>
                    </a:cubicBezTo>
                    <a:cubicBezTo>
                      <a:pt x="20967" y="1738"/>
                      <a:pt x="17886" y="771"/>
                      <a:pt x="15857" y="249"/>
                    </a:cubicBezTo>
                    <a:cubicBezTo>
                      <a:pt x="15243" y="90"/>
                      <a:pt x="14443" y="0"/>
                      <a:pt x="135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251;p57">
                <a:extLst>
                  <a:ext uri="{FF2B5EF4-FFF2-40B4-BE49-F238E27FC236}">
                    <a16:creationId xmlns:a16="http://schemas.microsoft.com/office/drawing/2014/main" id="{883AC6F5-0108-4D65-84D2-F3CE08D99BA4}"/>
                  </a:ext>
                </a:extLst>
              </p:cNvPr>
              <p:cNvSpPr/>
              <p:nvPr/>
            </p:nvSpPr>
            <p:spPr>
              <a:xfrm>
                <a:off x="6340150" y="4182250"/>
                <a:ext cx="29700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011" extrusionOk="0">
                    <a:moveTo>
                      <a:pt x="1188" y="5011"/>
                    </a:moveTo>
                    <a:lnTo>
                      <a:pt x="1188" y="5011"/>
                    </a:lnTo>
                    <a:lnTo>
                      <a:pt x="1188" y="5011"/>
                    </a:lnTo>
                    <a:lnTo>
                      <a:pt x="1188" y="5011"/>
                    </a:lnTo>
                    <a:close/>
                    <a:moveTo>
                      <a:pt x="1188" y="5011"/>
                    </a:moveTo>
                    <a:lnTo>
                      <a:pt x="1188" y="5011"/>
                    </a:lnTo>
                    <a:lnTo>
                      <a:pt x="1188" y="5011"/>
                    </a:lnTo>
                    <a:close/>
                    <a:moveTo>
                      <a:pt x="1188" y="5011"/>
                    </a:moveTo>
                    <a:lnTo>
                      <a:pt x="1188" y="5011"/>
                    </a:lnTo>
                    <a:lnTo>
                      <a:pt x="1188" y="50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513" y="2762"/>
                      <a:pt x="1172" y="4948"/>
                      <a:pt x="1188" y="5011"/>
                    </a:cubicBezTo>
                    <a:cubicBezTo>
                      <a:pt x="1172" y="4948"/>
                      <a:pt x="513" y="2762"/>
                      <a:pt x="1" y="1"/>
                    </a:cubicBezTo>
                    <a:close/>
                  </a:path>
                </a:pathLst>
              </a:custGeom>
              <a:solidFill>
                <a:srgbClr val="D0B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252;p57">
                <a:extLst>
                  <a:ext uri="{FF2B5EF4-FFF2-40B4-BE49-F238E27FC236}">
                    <a16:creationId xmlns:a16="http://schemas.microsoft.com/office/drawing/2014/main" id="{9EC34EDC-F594-4BA6-84D4-256E53D68EDF}"/>
                  </a:ext>
                </a:extLst>
              </p:cNvPr>
              <p:cNvSpPr/>
              <p:nvPr/>
            </p:nvSpPr>
            <p:spPr>
              <a:xfrm>
                <a:off x="5878000" y="3740375"/>
                <a:ext cx="491850" cy="567150"/>
              </a:xfrm>
              <a:custGeom>
                <a:avLst/>
                <a:gdLst/>
                <a:ahLst/>
                <a:cxnLst/>
                <a:rect l="l" t="t" r="r" b="b"/>
                <a:pathLst>
                  <a:path w="19674" h="22686" extrusionOk="0">
                    <a:moveTo>
                      <a:pt x="2081" y="0"/>
                    </a:moveTo>
                    <a:cubicBezTo>
                      <a:pt x="2034" y="157"/>
                      <a:pt x="1987" y="314"/>
                      <a:pt x="1935" y="476"/>
                    </a:cubicBezTo>
                    <a:cubicBezTo>
                      <a:pt x="455" y="5465"/>
                      <a:pt x="0" y="10287"/>
                      <a:pt x="0" y="14355"/>
                    </a:cubicBezTo>
                    <a:cubicBezTo>
                      <a:pt x="0" y="17770"/>
                      <a:pt x="319" y="20662"/>
                      <a:pt x="607" y="22686"/>
                    </a:cubicBezTo>
                    <a:lnTo>
                      <a:pt x="19674" y="22686"/>
                    </a:lnTo>
                    <a:cubicBezTo>
                      <a:pt x="19658" y="22623"/>
                      <a:pt x="18999" y="20437"/>
                      <a:pt x="18487" y="17676"/>
                    </a:cubicBezTo>
                    <a:cubicBezTo>
                      <a:pt x="17435" y="17818"/>
                      <a:pt x="16384" y="17905"/>
                      <a:pt x="15354" y="17905"/>
                    </a:cubicBezTo>
                    <a:cubicBezTo>
                      <a:pt x="12677" y="17905"/>
                      <a:pt x="10109" y="17326"/>
                      <a:pt x="7865" y="15615"/>
                    </a:cubicBezTo>
                    <a:cubicBezTo>
                      <a:pt x="2803" y="11762"/>
                      <a:pt x="2699" y="5779"/>
                      <a:pt x="20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53;p57">
                <a:extLst>
                  <a:ext uri="{FF2B5EF4-FFF2-40B4-BE49-F238E27FC236}">
                    <a16:creationId xmlns:a16="http://schemas.microsoft.com/office/drawing/2014/main" id="{520DC94E-07A0-4A7C-906A-E7004F675359}"/>
                  </a:ext>
                </a:extLst>
              </p:cNvPr>
              <p:cNvSpPr/>
              <p:nvPr/>
            </p:nvSpPr>
            <p:spPr>
              <a:xfrm>
                <a:off x="5697825" y="3499700"/>
                <a:ext cx="538575" cy="458025"/>
              </a:xfrm>
              <a:custGeom>
                <a:avLst/>
                <a:gdLst/>
                <a:ahLst/>
                <a:cxnLst/>
                <a:rect l="l" t="t" r="r" b="b"/>
                <a:pathLst>
                  <a:path w="21543" h="18321" extrusionOk="0">
                    <a:moveTo>
                      <a:pt x="15086" y="0"/>
                    </a:moveTo>
                    <a:cubicBezTo>
                      <a:pt x="14386" y="0"/>
                      <a:pt x="13680" y="178"/>
                      <a:pt x="13049" y="560"/>
                    </a:cubicBezTo>
                    <a:cubicBezTo>
                      <a:pt x="9393" y="2771"/>
                      <a:pt x="4801" y="9261"/>
                      <a:pt x="2511" y="12321"/>
                    </a:cubicBezTo>
                    <a:cubicBezTo>
                      <a:pt x="1538" y="13622"/>
                      <a:pt x="1" y="16996"/>
                      <a:pt x="1632" y="17926"/>
                    </a:cubicBezTo>
                    <a:cubicBezTo>
                      <a:pt x="2110" y="18198"/>
                      <a:pt x="2635" y="18320"/>
                      <a:pt x="3193" y="18320"/>
                    </a:cubicBezTo>
                    <a:cubicBezTo>
                      <a:pt x="7257" y="18320"/>
                      <a:pt x="13116" y="11829"/>
                      <a:pt x="15972" y="9162"/>
                    </a:cubicBezTo>
                    <a:cubicBezTo>
                      <a:pt x="21542" y="3958"/>
                      <a:pt x="18387" y="0"/>
                      <a:pt x="1508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54;p57">
                <a:extLst>
                  <a:ext uri="{FF2B5EF4-FFF2-40B4-BE49-F238E27FC236}">
                    <a16:creationId xmlns:a16="http://schemas.microsoft.com/office/drawing/2014/main" id="{148BF0D1-5554-43F5-A14D-13382EA1C4D1}"/>
                  </a:ext>
                </a:extLst>
              </p:cNvPr>
              <p:cNvSpPr/>
              <p:nvPr/>
            </p:nvSpPr>
            <p:spPr>
              <a:xfrm>
                <a:off x="5447475" y="3229500"/>
                <a:ext cx="161625" cy="294700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11788" extrusionOk="0">
                    <a:moveTo>
                      <a:pt x="3637" y="0"/>
                    </a:moveTo>
                    <a:cubicBezTo>
                      <a:pt x="3193" y="0"/>
                      <a:pt x="3138" y="399"/>
                      <a:pt x="3133" y="694"/>
                    </a:cubicBezTo>
                    <a:cubicBezTo>
                      <a:pt x="3133" y="1033"/>
                      <a:pt x="3687" y="4642"/>
                      <a:pt x="3687" y="4642"/>
                    </a:cubicBezTo>
                    <a:cubicBezTo>
                      <a:pt x="3687" y="4642"/>
                      <a:pt x="952" y="5652"/>
                      <a:pt x="476" y="6336"/>
                    </a:cubicBezTo>
                    <a:cubicBezTo>
                      <a:pt x="0" y="7021"/>
                      <a:pt x="575" y="9913"/>
                      <a:pt x="3416" y="11450"/>
                    </a:cubicBezTo>
                    <a:cubicBezTo>
                      <a:pt x="3855" y="11687"/>
                      <a:pt x="4231" y="11787"/>
                      <a:pt x="4554" y="11787"/>
                    </a:cubicBezTo>
                    <a:cubicBezTo>
                      <a:pt x="6318" y="11787"/>
                      <a:pt x="6464" y="8790"/>
                      <a:pt x="6464" y="8790"/>
                    </a:cubicBezTo>
                    <a:cubicBezTo>
                      <a:pt x="6464" y="8790"/>
                      <a:pt x="6453" y="7764"/>
                      <a:pt x="6139" y="6488"/>
                    </a:cubicBezTo>
                    <a:cubicBezTo>
                      <a:pt x="5470" y="3758"/>
                      <a:pt x="4325" y="140"/>
                      <a:pt x="3865" y="29"/>
                    </a:cubicBezTo>
                    <a:cubicBezTo>
                      <a:pt x="3779" y="9"/>
                      <a:pt x="3704" y="0"/>
                      <a:pt x="36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55;p57">
                <a:extLst>
                  <a:ext uri="{FF2B5EF4-FFF2-40B4-BE49-F238E27FC236}">
                    <a16:creationId xmlns:a16="http://schemas.microsoft.com/office/drawing/2014/main" id="{D90AF03D-0F5C-4BC0-A802-49227446C1AA}"/>
                  </a:ext>
                </a:extLst>
              </p:cNvPr>
              <p:cNvSpPr/>
              <p:nvPr/>
            </p:nvSpPr>
            <p:spPr>
              <a:xfrm>
                <a:off x="5503675" y="3446725"/>
                <a:ext cx="349250" cy="511750"/>
              </a:xfrm>
              <a:custGeom>
                <a:avLst/>
                <a:gdLst/>
                <a:ahLst/>
                <a:cxnLst/>
                <a:rect l="l" t="t" r="r" b="b"/>
                <a:pathLst>
                  <a:path w="13970" h="20470" extrusionOk="0">
                    <a:moveTo>
                      <a:pt x="4279" y="0"/>
                    </a:moveTo>
                    <a:cubicBezTo>
                      <a:pt x="3729" y="1653"/>
                      <a:pt x="1883" y="3029"/>
                      <a:pt x="0" y="3196"/>
                    </a:cubicBezTo>
                    <a:cubicBezTo>
                      <a:pt x="0" y="3196"/>
                      <a:pt x="4362" y="18351"/>
                      <a:pt x="9696" y="20155"/>
                    </a:cubicBezTo>
                    <a:cubicBezTo>
                      <a:pt x="10229" y="20335"/>
                      <a:pt x="10750" y="20470"/>
                      <a:pt x="11230" y="20470"/>
                    </a:cubicBezTo>
                    <a:cubicBezTo>
                      <a:pt x="12456" y="20470"/>
                      <a:pt x="13424" y="19593"/>
                      <a:pt x="13687" y="16348"/>
                    </a:cubicBezTo>
                    <a:cubicBezTo>
                      <a:pt x="13969" y="12871"/>
                      <a:pt x="7171" y="3562"/>
                      <a:pt x="5549" y="1590"/>
                    </a:cubicBezTo>
                    <a:lnTo>
                      <a:pt x="4279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56;p57">
                <a:extLst>
                  <a:ext uri="{FF2B5EF4-FFF2-40B4-BE49-F238E27FC236}">
                    <a16:creationId xmlns:a16="http://schemas.microsoft.com/office/drawing/2014/main" id="{5FB2800C-8736-476C-9053-BBA40861FC50}"/>
                  </a:ext>
                </a:extLst>
              </p:cNvPr>
              <p:cNvSpPr/>
              <p:nvPr/>
            </p:nvSpPr>
            <p:spPr>
              <a:xfrm>
                <a:off x="6126800" y="3027075"/>
                <a:ext cx="288675" cy="358525"/>
              </a:xfrm>
              <a:custGeom>
                <a:avLst/>
                <a:gdLst/>
                <a:ahLst/>
                <a:cxnLst/>
                <a:rect l="l" t="t" r="r" b="b"/>
                <a:pathLst>
                  <a:path w="11547" h="14341" extrusionOk="0">
                    <a:moveTo>
                      <a:pt x="4161" y="0"/>
                    </a:moveTo>
                    <a:cubicBezTo>
                      <a:pt x="1596" y="0"/>
                      <a:pt x="549" y="1681"/>
                      <a:pt x="287" y="2296"/>
                    </a:cubicBezTo>
                    <a:cubicBezTo>
                      <a:pt x="0" y="2970"/>
                      <a:pt x="507" y="4293"/>
                      <a:pt x="1019" y="4968"/>
                    </a:cubicBezTo>
                    <a:cubicBezTo>
                      <a:pt x="1777" y="5961"/>
                      <a:pt x="2479" y="6485"/>
                      <a:pt x="3478" y="7138"/>
                    </a:cubicBezTo>
                    <a:cubicBezTo>
                      <a:pt x="3488" y="7530"/>
                      <a:pt x="3148" y="9036"/>
                      <a:pt x="3833" y="9748"/>
                    </a:cubicBezTo>
                    <a:cubicBezTo>
                      <a:pt x="3889" y="9805"/>
                      <a:pt x="3957" y="9830"/>
                      <a:pt x="4034" y="9830"/>
                    </a:cubicBezTo>
                    <a:cubicBezTo>
                      <a:pt x="4626" y="9830"/>
                      <a:pt x="5745" y="8323"/>
                      <a:pt x="5930" y="8147"/>
                    </a:cubicBezTo>
                    <a:lnTo>
                      <a:pt x="5930" y="8147"/>
                    </a:lnTo>
                    <a:cubicBezTo>
                      <a:pt x="6186" y="8859"/>
                      <a:pt x="5491" y="9743"/>
                      <a:pt x="5334" y="10433"/>
                    </a:cubicBezTo>
                    <a:cubicBezTo>
                      <a:pt x="5172" y="11114"/>
                      <a:pt x="5353" y="14340"/>
                      <a:pt x="6096" y="14340"/>
                    </a:cubicBezTo>
                    <a:cubicBezTo>
                      <a:pt x="6169" y="14340"/>
                      <a:pt x="6248" y="14308"/>
                      <a:pt x="6333" y="14240"/>
                    </a:cubicBezTo>
                    <a:cubicBezTo>
                      <a:pt x="6631" y="13994"/>
                      <a:pt x="8142" y="12237"/>
                      <a:pt x="8477" y="11845"/>
                    </a:cubicBezTo>
                    <a:cubicBezTo>
                      <a:pt x="10193" y="9795"/>
                      <a:pt x="11547" y="8205"/>
                      <a:pt x="11197" y="5485"/>
                    </a:cubicBezTo>
                    <a:cubicBezTo>
                      <a:pt x="10934" y="3462"/>
                      <a:pt x="9496" y="1595"/>
                      <a:pt x="7562" y="784"/>
                    </a:cubicBezTo>
                    <a:cubicBezTo>
                      <a:pt x="6208" y="219"/>
                      <a:pt x="5086" y="0"/>
                      <a:pt x="41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57;p57">
                <a:extLst>
                  <a:ext uri="{FF2B5EF4-FFF2-40B4-BE49-F238E27FC236}">
                    <a16:creationId xmlns:a16="http://schemas.microsoft.com/office/drawing/2014/main" id="{E7E26F24-8C92-4BF3-ABA8-366F9B6343D3}"/>
                  </a:ext>
                </a:extLst>
              </p:cNvPr>
              <p:cNvSpPr/>
              <p:nvPr/>
            </p:nvSpPr>
            <p:spPr>
              <a:xfrm>
                <a:off x="6219700" y="3225275"/>
                <a:ext cx="86875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3444" extrusionOk="0">
                    <a:moveTo>
                      <a:pt x="2193" y="0"/>
                    </a:moveTo>
                    <a:cubicBezTo>
                      <a:pt x="2046" y="0"/>
                      <a:pt x="1899" y="25"/>
                      <a:pt x="1764" y="73"/>
                    </a:cubicBezTo>
                    <a:cubicBezTo>
                      <a:pt x="1450" y="188"/>
                      <a:pt x="1210" y="403"/>
                      <a:pt x="1116" y="497"/>
                    </a:cubicBezTo>
                    <a:cubicBezTo>
                      <a:pt x="1090" y="523"/>
                      <a:pt x="1068" y="550"/>
                      <a:pt x="1053" y="586"/>
                    </a:cubicBezTo>
                    <a:lnTo>
                      <a:pt x="233" y="2526"/>
                    </a:lnTo>
                    <a:cubicBezTo>
                      <a:pt x="233" y="2526"/>
                      <a:pt x="0" y="3444"/>
                      <a:pt x="1122" y="3444"/>
                    </a:cubicBezTo>
                    <a:cubicBezTo>
                      <a:pt x="1155" y="3444"/>
                      <a:pt x="1190" y="3443"/>
                      <a:pt x="1225" y="3441"/>
                    </a:cubicBezTo>
                    <a:cubicBezTo>
                      <a:pt x="2465" y="3389"/>
                      <a:pt x="3474" y="1716"/>
                      <a:pt x="3156" y="649"/>
                    </a:cubicBezTo>
                    <a:cubicBezTo>
                      <a:pt x="3024" y="200"/>
                      <a:pt x="2610" y="0"/>
                      <a:pt x="21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58;p57">
                <a:extLst>
                  <a:ext uri="{FF2B5EF4-FFF2-40B4-BE49-F238E27FC236}">
                    <a16:creationId xmlns:a16="http://schemas.microsoft.com/office/drawing/2014/main" id="{A375157C-25C9-4085-8533-6CB05C460E3E}"/>
                  </a:ext>
                </a:extLst>
              </p:cNvPr>
              <p:cNvSpPr/>
              <p:nvPr/>
            </p:nvSpPr>
            <p:spPr>
              <a:xfrm>
                <a:off x="6233475" y="3238600"/>
                <a:ext cx="585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54" extrusionOk="0">
                    <a:moveTo>
                      <a:pt x="1574" y="0"/>
                    </a:moveTo>
                    <a:cubicBezTo>
                      <a:pt x="1444" y="0"/>
                      <a:pt x="1313" y="27"/>
                      <a:pt x="1193" y="68"/>
                    </a:cubicBezTo>
                    <a:cubicBezTo>
                      <a:pt x="920" y="167"/>
                      <a:pt x="727" y="382"/>
                      <a:pt x="727" y="382"/>
                    </a:cubicBezTo>
                    <a:lnTo>
                      <a:pt x="157" y="1726"/>
                    </a:lnTo>
                    <a:cubicBezTo>
                      <a:pt x="157" y="1726"/>
                      <a:pt x="0" y="2354"/>
                      <a:pt x="758" y="2354"/>
                    </a:cubicBezTo>
                    <a:cubicBezTo>
                      <a:pt x="785" y="2354"/>
                      <a:pt x="805" y="2354"/>
                      <a:pt x="831" y="2349"/>
                    </a:cubicBezTo>
                    <a:cubicBezTo>
                      <a:pt x="1668" y="2312"/>
                      <a:pt x="2342" y="1093"/>
                      <a:pt x="2123" y="367"/>
                    </a:cubicBezTo>
                    <a:cubicBezTo>
                      <a:pt x="2045" y="99"/>
                      <a:pt x="1820" y="0"/>
                      <a:pt x="15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4259;p57">
              <a:extLst>
                <a:ext uri="{FF2B5EF4-FFF2-40B4-BE49-F238E27FC236}">
                  <a16:creationId xmlns:a16="http://schemas.microsoft.com/office/drawing/2014/main" id="{4FACC753-4E67-4FC0-9E02-AE5CC05771F4}"/>
                </a:ext>
              </a:extLst>
            </p:cNvPr>
            <p:cNvGrpSpPr/>
            <p:nvPr/>
          </p:nvGrpSpPr>
          <p:grpSpPr>
            <a:xfrm>
              <a:off x="3005475" y="2863850"/>
              <a:ext cx="1057913" cy="1302550"/>
              <a:chOff x="3643450" y="3004975"/>
              <a:chExt cx="1057913" cy="1302550"/>
            </a:xfrm>
          </p:grpSpPr>
          <p:sp>
            <p:nvSpPr>
              <p:cNvPr id="84" name="Google Shape;4260;p57">
                <a:extLst>
                  <a:ext uri="{FF2B5EF4-FFF2-40B4-BE49-F238E27FC236}">
                    <a16:creationId xmlns:a16="http://schemas.microsoft.com/office/drawing/2014/main" id="{CA57B21B-6513-48B9-8B06-81C29D9AB86B}"/>
                  </a:ext>
                </a:extLst>
              </p:cNvPr>
              <p:cNvSpPr/>
              <p:nvPr/>
            </p:nvSpPr>
            <p:spPr>
              <a:xfrm>
                <a:off x="3822425" y="3431150"/>
                <a:ext cx="583500" cy="876375"/>
              </a:xfrm>
              <a:custGeom>
                <a:avLst/>
                <a:gdLst/>
                <a:ahLst/>
                <a:cxnLst/>
                <a:rect l="l" t="t" r="r" b="b"/>
                <a:pathLst>
                  <a:path w="23340" h="35055" extrusionOk="0">
                    <a:moveTo>
                      <a:pt x="13592" y="0"/>
                    </a:moveTo>
                    <a:cubicBezTo>
                      <a:pt x="11017" y="0"/>
                      <a:pt x="6956" y="979"/>
                      <a:pt x="6956" y="979"/>
                    </a:cubicBezTo>
                    <a:cubicBezTo>
                      <a:pt x="6956" y="979"/>
                      <a:pt x="2196" y="2695"/>
                      <a:pt x="1182" y="4233"/>
                    </a:cubicBezTo>
                    <a:cubicBezTo>
                      <a:pt x="0" y="6026"/>
                      <a:pt x="2040" y="14482"/>
                      <a:pt x="1945" y="17933"/>
                    </a:cubicBezTo>
                    <a:cubicBezTo>
                      <a:pt x="1851" y="21385"/>
                      <a:pt x="1658" y="35055"/>
                      <a:pt x="1658" y="35055"/>
                    </a:cubicBezTo>
                    <a:lnTo>
                      <a:pt x="23340" y="35055"/>
                    </a:lnTo>
                    <a:cubicBezTo>
                      <a:pt x="22174" y="28246"/>
                      <a:pt x="22446" y="1534"/>
                      <a:pt x="19591" y="938"/>
                    </a:cubicBezTo>
                    <a:cubicBezTo>
                      <a:pt x="19591" y="938"/>
                      <a:pt x="16337" y="43"/>
                      <a:pt x="13770" y="2"/>
                    </a:cubicBezTo>
                    <a:cubicBezTo>
                      <a:pt x="13711" y="1"/>
                      <a:pt x="13652" y="0"/>
                      <a:pt x="135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61;p57">
                <a:extLst>
                  <a:ext uri="{FF2B5EF4-FFF2-40B4-BE49-F238E27FC236}">
                    <a16:creationId xmlns:a16="http://schemas.microsoft.com/office/drawing/2014/main" id="{91D9EB11-578E-4EB0-A097-7F4191BA22D8}"/>
                  </a:ext>
                </a:extLst>
              </p:cNvPr>
              <p:cNvSpPr/>
              <p:nvPr/>
            </p:nvSpPr>
            <p:spPr>
              <a:xfrm>
                <a:off x="3964150" y="3324875"/>
                <a:ext cx="224775" cy="183850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73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10" y="1156"/>
                      <a:pt x="1648" y="4064"/>
                      <a:pt x="1303" y="6302"/>
                    </a:cubicBezTo>
                    <a:cubicBezTo>
                      <a:pt x="1635" y="6791"/>
                      <a:pt x="3008" y="7353"/>
                      <a:pt x="4586" y="7353"/>
                    </a:cubicBezTo>
                    <a:cubicBezTo>
                      <a:pt x="6116" y="7353"/>
                      <a:pt x="7837" y="6826"/>
                      <a:pt x="8990" y="5194"/>
                    </a:cubicBezTo>
                    <a:cubicBezTo>
                      <a:pt x="7176" y="2674"/>
                      <a:pt x="7929" y="377"/>
                      <a:pt x="7929" y="377"/>
                    </a:cubicBezTo>
                    <a:lnTo>
                      <a:pt x="7929" y="377"/>
                    </a:lnTo>
                    <a:cubicBezTo>
                      <a:pt x="7929" y="377"/>
                      <a:pt x="7874" y="377"/>
                      <a:pt x="7772" y="377"/>
                    </a:cubicBezTo>
                    <a:cubicBezTo>
                      <a:pt x="6829" y="377"/>
                      <a:pt x="1871" y="36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62;p57">
                <a:extLst>
                  <a:ext uri="{FF2B5EF4-FFF2-40B4-BE49-F238E27FC236}">
                    <a16:creationId xmlns:a16="http://schemas.microsoft.com/office/drawing/2014/main" id="{09199498-0FF7-4FD9-9BDF-0BF14063E91D}"/>
                  </a:ext>
                </a:extLst>
              </p:cNvPr>
              <p:cNvSpPr/>
              <p:nvPr/>
            </p:nvSpPr>
            <p:spPr>
              <a:xfrm>
                <a:off x="4043500" y="3331925"/>
                <a:ext cx="13130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981" extrusionOk="0">
                    <a:moveTo>
                      <a:pt x="0" y="1"/>
                    </a:moveTo>
                    <a:cubicBezTo>
                      <a:pt x="1914" y="85"/>
                      <a:pt x="3944" y="95"/>
                      <a:pt x="4566" y="95"/>
                    </a:cubicBezTo>
                    <a:lnTo>
                      <a:pt x="4571" y="95"/>
                    </a:lnTo>
                    <a:cubicBezTo>
                      <a:pt x="3959" y="95"/>
                      <a:pt x="1919" y="85"/>
                      <a:pt x="0" y="1"/>
                    </a:cubicBezTo>
                    <a:close/>
                    <a:moveTo>
                      <a:pt x="4755" y="95"/>
                    </a:moveTo>
                    <a:lnTo>
                      <a:pt x="4755" y="95"/>
                    </a:lnTo>
                    <a:cubicBezTo>
                      <a:pt x="4754" y="98"/>
                      <a:pt x="4180" y="1860"/>
                      <a:pt x="5245" y="3976"/>
                    </a:cubicBezTo>
                    <a:cubicBezTo>
                      <a:pt x="5247" y="3976"/>
                      <a:pt x="5248" y="3976"/>
                      <a:pt x="5249" y="3976"/>
                    </a:cubicBezTo>
                    <a:lnTo>
                      <a:pt x="5249" y="3976"/>
                    </a:lnTo>
                    <a:cubicBezTo>
                      <a:pt x="4187" y="1858"/>
                      <a:pt x="4754" y="98"/>
                      <a:pt x="4755" y="95"/>
                    </a:cubicBezTo>
                    <a:close/>
                    <a:moveTo>
                      <a:pt x="5249" y="3976"/>
                    </a:moveTo>
                    <a:cubicBezTo>
                      <a:pt x="5250" y="3978"/>
                      <a:pt x="5251" y="3979"/>
                      <a:pt x="5252" y="3981"/>
                    </a:cubicBezTo>
                    <a:cubicBezTo>
                      <a:pt x="5252" y="3977"/>
                      <a:pt x="5252" y="3976"/>
                      <a:pt x="5249" y="3976"/>
                    </a:cubicBezTo>
                    <a:close/>
                  </a:path>
                </a:pathLst>
              </a:custGeom>
              <a:solidFill>
                <a:srgbClr val="FCCA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63;p57">
                <a:extLst>
                  <a:ext uri="{FF2B5EF4-FFF2-40B4-BE49-F238E27FC236}">
                    <a16:creationId xmlns:a16="http://schemas.microsoft.com/office/drawing/2014/main" id="{B307C51C-789F-4138-B3BF-26C4DE0FA4D9}"/>
                  </a:ext>
                </a:extLst>
              </p:cNvPr>
              <p:cNvSpPr/>
              <p:nvPr/>
            </p:nvSpPr>
            <p:spPr>
              <a:xfrm>
                <a:off x="4174625" y="3431300"/>
                <a:ext cx="410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4" extrusionOk="0">
                    <a:moveTo>
                      <a:pt x="0" y="1"/>
                    </a:moveTo>
                    <a:cubicBezTo>
                      <a:pt x="48" y="100"/>
                      <a:pt x="101" y="194"/>
                      <a:pt x="157" y="293"/>
                    </a:cubicBezTo>
                    <a:lnTo>
                      <a:pt x="164" y="288"/>
                    </a:lnTo>
                    <a:cubicBezTo>
                      <a:pt x="106" y="194"/>
                      <a:pt x="53" y="100"/>
                      <a:pt x="7" y="6"/>
                    </a:cubicBezTo>
                    <a:cubicBezTo>
                      <a:pt x="7" y="1"/>
                      <a:pt x="7" y="1"/>
                      <a:pt x="0" y="1"/>
                    </a:cubicBezTo>
                    <a:close/>
                  </a:path>
                </a:pathLst>
              </a:custGeom>
              <a:solidFill>
                <a:srgbClr val="F966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264;p57">
                <a:extLst>
                  <a:ext uri="{FF2B5EF4-FFF2-40B4-BE49-F238E27FC236}">
                    <a16:creationId xmlns:a16="http://schemas.microsoft.com/office/drawing/2014/main" id="{4787000D-2F63-4CB4-B7AD-C70682DA708A}"/>
                  </a:ext>
                </a:extLst>
              </p:cNvPr>
              <p:cNvSpPr/>
              <p:nvPr/>
            </p:nvSpPr>
            <p:spPr>
              <a:xfrm>
                <a:off x="4043500" y="3331925"/>
                <a:ext cx="13507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4536" extrusionOk="0">
                    <a:moveTo>
                      <a:pt x="0" y="1"/>
                    </a:moveTo>
                    <a:cubicBezTo>
                      <a:pt x="5" y="1277"/>
                      <a:pt x="58" y="2711"/>
                      <a:pt x="1072" y="3604"/>
                    </a:cubicBezTo>
                    <a:cubicBezTo>
                      <a:pt x="1825" y="4268"/>
                      <a:pt x="2746" y="4536"/>
                      <a:pt x="3693" y="4536"/>
                    </a:cubicBezTo>
                    <a:cubicBezTo>
                      <a:pt x="4263" y="4536"/>
                      <a:pt x="4849" y="4436"/>
                      <a:pt x="5402" y="4268"/>
                    </a:cubicBezTo>
                    <a:cubicBezTo>
                      <a:pt x="5346" y="4169"/>
                      <a:pt x="5293" y="4075"/>
                      <a:pt x="5245" y="3976"/>
                    </a:cubicBezTo>
                    <a:cubicBezTo>
                      <a:pt x="4179" y="1858"/>
                      <a:pt x="4755" y="95"/>
                      <a:pt x="4755" y="95"/>
                    </a:cubicBezTo>
                    <a:lnTo>
                      <a:pt x="4566" y="95"/>
                    </a:lnTo>
                    <a:cubicBezTo>
                      <a:pt x="3944" y="95"/>
                      <a:pt x="1914" y="85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65;p57">
                <a:extLst>
                  <a:ext uri="{FF2B5EF4-FFF2-40B4-BE49-F238E27FC236}">
                    <a16:creationId xmlns:a16="http://schemas.microsoft.com/office/drawing/2014/main" id="{725C8642-1C81-48CD-95CF-5D4629EFF789}"/>
                  </a:ext>
                </a:extLst>
              </p:cNvPr>
              <p:cNvSpPr/>
              <p:nvPr/>
            </p:nvSpPr>
            <p:spPr>
              <a:xfrm>
                <a:off x="3875500" y="3275325"/>
                <a:ext cx="104775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3195" extrusionOk="0">
                    <a:moveTo>
                      <a:pt x="1225" y="1"/>
                    </a:moveTo>
                    <a:cubicBezTo>
                      <a:pt x="652" y="1"/>
                      <a:pt x="1" y="269"/>
                      <a:pt x="37" y="916"/>
                    </a:cubicBezTo>
                    <a:cubicBezTo>
                      <a:pt x="88" y="1953"/>
                      <a:pt x="1370" y="3195"/>
                      <a:pt x="2524" y="3195"/>
                    </a:cubicBezTo>
                    <a:cubicBezTo>
                      <a:pt x="2669" y="3195"/>
                      <a:pt x="2812" y="3175"/>
                      <a:pt x="2950" y="3133"/>
                    </a:cubicBezTo>
                    <a:cubicBezTo>
                      <a:pt x="4190" y="2757"/>
                      <a:pt x="3609" y="1878"/>
                      <a:pt x="3609" y="1878"/>
                    </a:cubicBezTo>
                    <a:lnTo>
                      <a:pt x="2082" y="210"/>
                    </a:lnTo>
                    <a:cubicBezTo>
                      <a:pt x="2082" y="210"/>
                      <a:pt x="1685" y="1"/>
                      <a:pt x="1241" y="1"/>
                    </a:cubicBezTo>
                    <a:cubicBezTo>
                      <a:pt x="1235" y="1"/>
                      <a:pt x="1230" y="1"/>
                      <a:pt x="12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66;p57">
                <a:extLst>
                  <a:ext uri="{FF2B5EF4-FFF2-40B4-BE49-F238E27FC236}">
                    <a16:creationId xmlns:a16="http://schemas.microsoft.com/office/drawing/2014/main" id="{C3641F05-B55C-46CD-BC96-0B4486D464AA}"/>
                  </a:ext>
                </a:extLst>
              </p:cNvPr>
              <p:cNvSpPr/>
              <p:nvPr/>
            </p:nvSpPr>
            <p:spPr>
              <a:xfrm>
                <a:off x="3890650" y="3288175"/>
                <a:ext cx="7092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166" extrusionOk="0">
                    <a:moveTo>
                      <a:pt x="833" y="0"/>
                    </a:moveTo>
                    <a:cubicBezTo>
                      <a:pt x="440" y="0"/>
                      <a:pt x="1" y="177"/>
                      <a:pt x="22" y="621"/>
                    </a:cubicBezTo>
                    <a:cubicBezTo>
                      <a:pt x="59" y="1323"/>
                      <a:pt x="922" y="2165"/>
                      <a:pt x="1706" y="2165"/>
                    </a:cubicBezTo>
                    <a:cubicBezTo>
                      <a:pt x="1806" y="2165"/>
                      <a:pt x="1900" y="2149"/>
                      <a:pt x="1994" y="2122"/>
                    </a:cubicBezTo>
                    <a:cubicBezTo>
                      <a:pt x="2836" y="1866"/>
                      <a:pt x="2443" y="1270"/>
                      <a:pt x="2443" y="1270"/>
                    </a:cubicBezTo>
                    <a:lnTo>
                      <a:pt x="1408" y="146"/>
                    </a:lnTo>
                    <a:cubicBezTo>
                      <a:pt x="1408" y="146"/>
                      <a:pt x="1142" y="0"/>
                      <a:pt x="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67;p57">
                <a:extLst>
                  <a:ext uri="{FF2B5EF4-FFF2-40B4-BE49-F238E27FC236}">
                    <a16:creationId xmlns:a16="http://schemas.microsoft.com/office/drawing/2014/main" id="{A6B32D6D-1FEF-4C76-961E-1DDC44828480}"/>
                  </a:ext>
                </a:extLst>
              </p:cNvPr>
              <p:cNvSpPr/>
              <p:nvPr/>
            </p:nvSpPr>
            <p:spPr>
              <a:xfrm>
                <a:off x="3885175" y="3054050"/>
                <a:ext cx="317700" cy="349500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3980" extrusionOk="0">
                    <a:moveTo>
                      <a:pt x="5376" y="1"/>
                    </a:moveTo>
                    <a:cubicBezTo>
                      <a:pt x="2700" y="1"/>
                      <a:pt x="60" y="1703"/>
                      <a:pt x="32" y="4313"/>
                    </a:cubicBezTo>
                    <a:cubicBezTo>
                      <a:pt x="0" y="6645"/>
                      <a:pt x="529" y="8386"/>
                      <a:pt x="2527" y="10954"/>
                    </a:cubicBezTo>
                    <a:cubicBezTo>
                      <a:pt x="3531" y="12246"/>
                      <a:pt x="5466" y="13585"/>
                      <a:pt x="7374" y="13888"/>
                    </a:cubicBezTo>
                    <a:cubicBezTo>
                      <a:pt x="7744" y="13948"/>
                      <a:pt x="8112" y="13980"/>
                      <a:pt x="8469" y="13980"/>
                    </a:cubicBezTo>
                    <a:cubicBezTo>
                      <a:pt x="9520" y="13980"/>
                      <a:pt x="10484" y="13703"/>
                      <a:pt x="11170" y="13036"/>
                    </a:cubicBezTo>
                    <a:cubicBezTo>
                      <a:pt x="11993" y="12241"/>
                      <a:pt x="12708" y="10300"/>
                      <a:pt x="12369" y="8507"/>
                    </a:cubicBezTo>
                    <a:cubicBezTo>
                      <a:pt x="11809" y="5521"/>
                      <a:pt x="10742" y="3027"/>
                      <a:pt x="9256" y="1531"/>
                    </a:cubicBezTo>
                    <a:cubicBezTo>
                      <a:pt x="8203" y="472"/>
                      <a:pt x="6785" y="1"/>
                      <a:pt x="53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268;p57">
                <a:extLst>
                  <a:ext uri="{FF2B5EF4-FFF2-40B4-BE49-F238E27FC236}">
                    <a16:creationId xmlns:a16="http://schemas.microsoft.com/office/drawing/2014/main" id="{ED62E040-1D91-4210-BB42-B4952422257A}"/>
                  </a:ext>
                </a:extLst>
              </p:cNvPr>
              <p:cNvSpPr/>
              <p:nvPr/>
            </p:nvSpPr>
            <p:spPr>
              <a:xfrm>
                <a:off x="3851975" y="3004975"/>
                <a:ext cx="335625" cy="323225"/>
              </a:xfrm>
              <a:custGeom>
                <a:avLst/>
                <a:gdLst/>
                <a:ahLst/>
                <a:cxnLst/>
                <a:rect l="l" t="t" r="r" b="b"/>
                <a:pathLst>
                  <a:path w="13425" h="12929" extrusionOk="0">
                    <a:moveTo>
                      <a:pt x="7460" y="0"/>
                    </a:moveTo>
                    <a:cubicBezTo>
                      <a:pt x="5879" y="0"/>
                      <a:pt x="4105" y="593"/>
                      <a:pt x="3562" y="2103"/>
                    </a:cubicBezTo>
                    <a:cubicBezTo>
                      <a:pt x="1767" y="2369"/>
                      <a:pt x="1057" y="3463"/>
                      <a:pt x="775" y="3892"/>
                    </a:cubicBezTo>
                    <a:cubicBezTo>
                      <a:pt x="0" y="5084"/>
                      <a:pt x="116" y="6998"/>
                      <a:pt x="591" y="8305"/>
                    </a:cubicBezTo>
                    <a:cubicBezTo>
                      <a:pt x="1146" y="9822"/>
                      <a:pt x="978" y="10815"/>
                      <a:pt x="2066" y="11082"/>
                    </a:cubicBezTo>
                    <a:cubicBezTo>
                      <a:pt x="2491" y="11186"/>
                      <a:pt x="3516" y="12929"/>
                      <a:pt x="3817" y="12929"/>
                    </a:cubicBezTo>
                    <a:cubicBezTo>
                      <a:pt x="3831" y="12929"/>
                      <a:pt x="3844" y="12925"/>
                      <a:pt x="3855" y="12917"/>
                    </a:cubicBezTo>
                    <a:cubicBezTo>
                      <a:pt x="4299" y="12588"/>
                      <a:pt x="3531" y="11432"/>
                      <a:pt x="3640" y="10653"/>
                    </a:cubicBezTo>
                    <a:lnTo>
                      <a:pt x="3640" y="10653"/>
                    </a:lnTo>
                    <a:cubicBezTo>
                      <a:pt x="3645" y="10653"/>
                      <a:pt x="3651" y="10653"/>
                      <a:pt x="3656" y="10653"/>
                    </a:cubicBezTo>
                    <a:cubicBezTo>
                      <a:pt x="4207" y="10653"/>
                      <a:pt x="5087" y="9590"/>
                      <a:pt x="5402" y="7363"/>
                    </a:cubicBezTo>
                    <a:cubicBezTo>
                      <a:pt x="5650" y="7439"/>
                      <a:pt x="5926" y="7473"/>
                      <a:pt x="6222" y="7473"/>
                    </a:cubicBezTo>
                    <a:cubicBezTo>
                      <a:pt x="8180" y="7473"/>
                      <a:pt x="10978" y="5987"/>
                      <a:pt x="11814" y="5282"/>
                    </a:cubicBezTo>
                    <a:cubicBezTo>
                      <a:pt x="12933" y="4331"/>
                      <a:pt x="13425" y="3547"/>
                      <a:pt x="13106" y="2787"/>
                    </a:cubicBezTo>
                    <a:cubicBezTo>
                      <a:pt x="12938" y="2386"/>
                      <a:pt x="11803" y="2239"/>
                      <a:pt x="11427" y="2103"/>
                    </a:cubicBezTo>
                    <a:cubicBezTo>
                      <a:pt x="11212" y="2029"/>
                      <a:pt x="10669" y="1010"/>
                      <a:pt x="9549" y="424"/>
                    </a:cubicBezTo>
                    <a:cubicBezTo>
                      <a:pt x="9032" y="156"/>
                      <a:pt x="8271" y="0"/>
                      <a:pt x="74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269;p57">
                <a:extLst>
                  <a:ext uri="{FF2B5EF4-FFF2-40B4-BE49-F238E27FC236}">
                    <a16:creationId xmlns:a16="http://schemas.microsoft.com/office/drawing/2014/main" id="{ECDEA826-7147-4582-959C-B5E3D16A3F8C}"/>
                  </a:ext>
                </a:extLst>
              </p:cNvPr>
              <p:cNvSpPr/>
              <p:nvPr/>
            </p:nvSpPr>
            <p:spPr>
              <a:xfrm>
                <a:off x="4027300" y="3696950"/>
                <a:ext cx="231825" cy="134125"/>
              </a:xfrm>
              <a:custGeom>
                <a:avLst/>
                <a:gdLst/>
                <a:ahLst/>
                <a:cxnLst/>
                <a:rect l="l" t="t" r="r" b="b"/>
                <a:pathLst>
                  <a:path w="9273" h="5365" extrusionOk="0">
                    <a:moveTo>
                      <a:pt x="5193" y="1"/>
                    </a:moveTo>
                    <a:cubicBezTo>
                      <a:pt x="4046" y="1"/>
                      <a:pt x="653" y="1607"/>
                      <a:pt x="653" y="1607"/>
                    </a:cubicBezTo>
                    <a:cubicBezTo>
                      <a:pt x="653" y="1607"/>
                      <a:pt x="1" y="4148"/>
                      <a:pt x="2542" y="5167"/>
                    </a:cubicBezTo>
                    <a:cubicBezTo>
                      <a:pt x="2885" y="5305"/>
                      <a:pt x="3199" y="5364"/>
                      <a:pt x="3485" y="5364"/>
                    </a:cubicBezTo>
                    <a:cubicBezTo>
                      <a:pt x="5314" y="5364"/>
                      <a:pt x="6014" y="2940"/>
                      <a:pt x="6014" y="2940"/>
                    </a:cubicBezTo>
                    <a:cubicBezTo>
                      <a:pt x="6014" y="2940"/>
                      <a:pt x="7751" y="5322"/>
                      <a:pt x="8498" y="5322"/>
                    </a:cubicBezTo>
                    <a:cubicBezTo>
                      <a:pt x="8553" y="5322"/>
                      <a:pt x="8602" y="5310"/>
                      <a:pt x="8644" y="5283"/>
                    </a:cubicBezTo>
                    <a:cubicBezTo>
                      <a:pt x="9272" y="4891"/>
                      <a:pt x="6171" y="446"/>
                      <a:pt x="5465" y="53"/>
                    </a:cubicBezTo>
                    <a:cubicBezTo>
                      <a:pt x="5401" y="17"/>
                      <a:pt x="5309" y="1"/>
                      <a:pt x="519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270;p57">
                <a:extLst>
                  <a:ext uri="{FF2B5EF4-FFF2-40B4-BE49-F238E27FC236}">
                    <a16:creationId xmlns:a16="http://schemas.microsoft.com/office/drawing/2014/main" id="{2CE90D54-9820-479E-B659-E647F46C6687}"/>
                  </a:ext>
                </a:extLst>
              </p:cNvPr>
              <p:cNvSpPr/>
              <p:nvPr/>
            </p:nvSpPr>
            <p:spPr>
              <a:xfrm>
                <a:off x="3643450" y="3508725"/>
                <a:ext cx="373175" cy="555400"/>
              </a:xfrm>
              <a:custGeom>
                <a:avLst/>
                <a:gdLst/>
                <a:ahLst/>
                <a:cxnLst/>
                <a:rect l="l" t="t" r="r" b="b"/>
                <a:pathLst>
                  <a:path w="14927" h="22216" extrusionOk="0">
                    <a:moveTo>
                      <a:pt x="10316" y="1"/>
                    </a:moveTo>
                    <a:cubicBezTo>
                      <a:pt x="8816" y="1"/>
                      <a:pt x="7164" y="1126"/>
                      <a:pt x="5863" y="4193"/>
                    </a:cubicBezTo>
                    <a:cubicBezTo>
                      <a:pt x="5863" y="4193"/>
                      <a:pt x="0" y="18651"/>
                      <a:pt x="3473" y="21204"/>
                    </a:cubicBezTo>
                    <a:cubicBezTo>
                      <a:pt x="4468" y="21935"/>
                      <a:pt x="5365" y="22216"/>
                      <a:pt x="6155" y="22216"/>
                    </a:cubicBezTo>
                    <a:cubicBezTo>
                      <a:pt x="7979" y="22216"/>
                      <a:pt x="9239" y="20721"/>
                      <a:pt x="9837" y="19802"/>
                    </a:cubicBezTo>
                    <a:cubicBezTo>
                      <a:pt x="11840" y="16701"/>
                      <a:pt x="13089" y="9636"/>
                      <a:pt x="14219" y="5661"/>
                    </a:cubicBezTo>
                    <a:cubicBezTo>
                      <a:pt x="14927" y="3174"/>
                      <a:pt x="12835" y="1"/>
                      <a:pt x="1031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271;p57">
                <a:extLst>
                  <a:ext uri="{FF2B5EF4-FFF2-40B4-BE49-F238E27FC236}">
                    <a16:creationId xmlns:a16="http://schemas.microsoft.com/office/drawing/2014/main" id="{07CF76A6-77F8-480E-8A31-B4D267F65293}"/>
                  </a:ext>
                </a:extLst>
              </p:cNvPr>
              <p:cNvSpPr/>
              <p:nvPr/>
            </p:nvSpPr>
            <p:spPr>
              <a:xfrm>
                <a:off x="4202863" y="3458075"/>
                <a:ext cx="498500" cy="562200"/>
              </a:xfrm>
              <a:custGeom>
                <a:avLst/>
                <a:gdLst/>
                <a:ahLst/>
                <a:cxnLst/>
                <a:rect l="l" t="t" r="r" b="b"/>
                <a:pathLst>
                  <a:path w="19940" h="22488" extrusionOk="0">
                    <a:moveTo>
                      <a:pt x="4248" y="1"/>
                    </a:moveTo>
                    <a:cubicBezTo>
                      <a:pt x="1316" y="1"/>
                      <a:pt x="1" y="4544"/>
                      <a:pt x="1637" y="7336"/>
                    </a:cubicBezTo>
                    <a:cubicBezTo>
                      <a:pt x="3760" y="10961"/>
                      <a:pt x="10896" y="22487"/>
                      <a:pt x="15170" y="22487"/>
                    </a:cubicBezTo>
                    <a:cubicBezTo>
                      <a:pt x="15718" y="22487"/>
                      <a:pt x="16218" y="22298"/>
                      <a:pt x="16655" y="21879"/>
                    </a:cubicBezTo>
                    <a:cubicBezTo>
                      <a:pt x="19940" y="18726"/>
                      <a:pt x="9245" y="3571"/>
                      <a:pt x="9245" y="3571"/>
                    </a:cubicBezTo>
                    <a:cubicBezTo>
                      <a:pt x="7320" y="981"/>
                      <a:pt x="5610" y="1"/>
                      <a:pt x="424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272;p57">
                <a:extLst>
                  <a:ext uri="{FF2B5EF4-FFF2-40B4-BE49-F238E27FC236}">
                    <a16:creationId xmlns:a16="http://schemas.microsoft.com/office/drawing/2014/main" id="{863CB66E-83D3-4E1C-A984-9C01912BAE9A}"/>
                  </a:ext>
                </a:extLst>
              </p:cNvPr>
              <p:cNvSpPr/>
              <p:nvPr/>
            </p:nvSpPr>
            <p:spPr>
              <a:xfrm>
                <a:off x="3690900" y="3740900"/>
                <a:ext cx="418375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6735" h="13787" extrusionOk="0">
                    <a:moveTo>
                      <a:pt x="14121" y="1"/>
                    </a:moveTo>
                    <a:lnTo>
                      <a:pt x="11406" y="1145"/>
                    </a:lnTo>
                    <a:cubicBezTo>
                      <a:pt x="9236" y="2323"/>
                      <a:pt x="2318" y="5313"/>
                      <a:pt x="1308" y="8535"/>
                    </a:cubicBezTo>
                    <a:cubicBezTo>
                      <a:pt x="1" y="12713"/>
                      <a:pt x="1930" y="13739"/>
                      <a:pt x="3860" y="13785"/>
                    </a:cubicBezTo>
                    <a:cubicBezTo>
                      <a:pt x="3904" y="13786"/>
                      <a:pt x="3947" y="13787"/>
                      <a:pt x="3991" y="13787"/>
                    </a:cubicBezTo>
                    <a:cubicBezTo>
                      <a:pt x="6368" y="13787"/>
                      <a:pt x="8478" y="12233"/>
                      <a:pt x="11354" y="9183"/>
                    </a:cubicBezTo>
                    <a:cubicBezTo>
                      <a:pt x="14319" y="6035"/>
                      <a:pt x="16735" y="3604"/>
                      <a:pt x="16735" y="3604"/>
                    </a:cubicBezTo>
                    <a:cubicBezTo>
                      <a:pt x="15108" y="2772"/>
                      <a:pt x="14015" y="1679"/>
                      <a:pt x="1412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273;p57">
                <a:extLst>
                  <a:ext uri="{FF2B5EF4-FFF2-40B4-BE49-F238E27FC236}">
                    <a16:creationId xmlns:a16="http://schemas.microsoft.com/office/drawing/2014/main" id="{52BDAFB6-A94B-4C7A-95C5-532ECA53A02D}"/>
                  </a:ext>
                </a:extLst>
              </p:cNvPr>
              <p:cNvSpPr/>
              <p:nvPr/>
            </p:nvSpPr>
            <p:spPr>
              <a:xfrm>
                <a:off x="4236100" y="3871513"/>
                <a:ext cx="41577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6631" h="10176" extrusionOk="0">
                    <a:moveTo>
                      <a:pt x="12223" y="1"/>
                    </a:moveTo>
                    <a:cubicBezTo>
                      <a:pt x="9024" y="1"/>
                      <a:pt x="4063" y="4290"/>
                      <a:pt x="1840" y="5160"/>
                    </a:cubicBezTo>
                    <a:lnTo>
                      <a:pt x="0" y="5856"/>
                    </a:lnTo>
                    <a:cubicBezTo>
                      <a:pt x="1355" y="6855"/>
                      <a:pt x="1485" y="8397"/>
                      <a:pt x="1077" y="10176"/>
                    </a:cubicBezTo>
                    <a:cubicBezTo>
                      <a:pt x="1077" y="10176"/>
                      <a:pt x="2468" y="10082"/>
                      <a:pt x="7143" y="9323"/>
                    </a:cubicBezTo>
                    <a:cubicBezTo>
                      <a:pt x="11359" y="8638"/>
                      <a:pt x="14376" y="7702"/>
                      <a:pt x="15390" y="5856"/>
                    </a:cubicBezTo>
                    <a:cubicBezTo>
                      <a:pt x="16316" y="4168"/>
                      <a:pt x="16630" y="402"/>
                      <a:pt x="12530" y="15"/>
                    </a:cubicBezTo>
                    <a:cubicBezTo>
                      <a:pt x="12429" y="5"/>
                      <a:pt x="12327" y="1"/>
                      <a:pt x="12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274;p57">
                <a:extLst>
                  <a:ext uri="{FF2B5EF4-FFF2-40B4-BE49-F238E27FC236}">
                    <a16:creationId xmlns:a16="http://schemas.microsoft.com/office/drawing/2014/main" id="{D6B2AE87-49E4-42B7-A0A9-FE85327B7566}"/>
                  </a:ext>
                </a:extLst>
              </p:cNvPr>
              <p:cNvSpPr/>
              <p:nvPr/>
            </p:nvSpPr>
            <p:spPr>
              <a:xfrm>
                <a:off x="4089450" y="3882600"/>
                <a:ext cx="188850" cy="232225"/>
              </a:xfrm>
              <a:custGeom>
                <a:avLst/>
                <a:gdLst/>
                <a:ahLst/>
                <a:cxnLst/>
                <a:rect l="l" t="t" r="r" b="b"/>
                <a:pathLst>
                  <a:path w="7554" h="9289" extrusionOk="0">
                    <a:moveTo>
                      <a:pt x="6847" y="0"/>
                    </a:moveTo>
                    <a:cubicBezTo>
                      <a:pt x="6841" y="0"/>
                      <a:pt x="6834" y="0"/>
                      <a:pt x="6827" y="1"/>
                    </a:cubicBezTo>
                    <a:lnTo>
                      <a:pt x="2697" y="157"/>
                    </a:lnTo>
                    <a:cubicBezTo>
                      <a:pt x="2435" y="169"/>
                      <a:pt x="2215" y="367"/>
                      <a:pt x="2142" y="649"/>
                    </a:cubicBezTo>
                    <a:lnTo>
                      <a:pt x="119" y="8378"/>
                    </a:lnTo>
                    <a:cubicBezTo>
                      <a:pt x="1" y="8831"/>
                      <a:pt x="302" y="9289"/>
                      <a:pt x="709" y="9289"/>
                    </a:cubicBezTo>
                    <a:cubicBezTo>
                      <a:pt x="716" y="9289"/>
                      <a:pt x="723" y="9288"/>
                      <a:pt x="730" y="9288"/>
                    </a:cubicBezTo>
                    <a:lnTo>
                      <a:pt x="4862" y="9131"/>
                    </a:lnTo>
                    <a:cubicBezTo>
                      <a:pt x="5118" y="9121"/>
                      <a:pt x="5343" y="8923"/>
                      <a:pt x="5415" y="8641"/>
                    </a:cubicBezTo>
                    <a:lnTo>
                      <a:pt x="7435" y="910"/>
                    </a:lnTo>
                    <a:cubicBezTo>
                      <a:pt x="7553" y="458"/>
                      <a:pt x="7256" y="0"/>
                      <a:pt x="6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275;p57">
                <a:extLst>
                  <a:ext uri="{FF2B5EF4-FFF2-40B4-BE49-F238E27FC236}">
                    <a16:creationId xmlns:a16="http://schemas.microsoft.com/office/drawing/2014/main" id="{ED063B26-B5B8-47FC-9AB4-00C7306FF939}"/>
                  </a:ext>
                </a:extLst>
              </p:cNvPr>
              <p:cNvSpPr/>
              <p:nvPr/>
            </p:nvSpPr>
            <p:spPr>
              <a:xfrm>
                <a:off x="4120000" y="3987000"/>
                <a:ext cx="188000" cy="138925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5557" extrusionOk="0">
                    <a:moveTo>
                      <a:pt x="2911" y="0"/>
                    </a:moveTo>
                    <a:cubicBezTo>
                      <a:pt x="2741" y="0"/>
                      <a:pt x="2608" y="46"/>
                      <a:pt x="2605" y="273"/>
                    </a:cubicBezTo>
                    <a:cubicBezTo>
                      <a:pt x="2593" y="780"/>
                      <a:pt x="3394" y="911"/>
                      <a:pt x="3776" y="1000"/>
                    </a:cubicBezTo>
                    <a:cubicBezTo>
                      <a:pt x="3974" y="1046"/>
                      <a:pt x="4398" y="1135"/>
                      <a:pt x="4466" y="1365"/>
                    </a:cubicBezTo>
                    <a:cubicBezTo>
                      <a:pt x="4524" y="1570"/>
                      <a:pt x="4330" y="1596"/>
                      <a:pt x="4200" y="1611"/>
                    </a:cubicBezTo>
                    <a:cubicBezTo>
                      <a:pt x="4127" y="1620"/>
                      <a:pt x="4054" y="1624"/>
                      <a:pt x="3981" y="1624"/>
                    </a:cubicBezTo>
                    <a:cubicBezTo>
                      <a:pt x="3576" y="1624"/>
                      <a:pt x="3170" y="1506"/>
                      <a:pt x="2771" y="1476"/>
                    </a:cubicBezTo>
                    <a:cubicBezTo>
                      <a:pt x="2557" y="1461"/>
                      <a:pt x="2334" y="1452"/>
                      <a:pt x="2110" y="1452"/>
                    </a:cubicBezTo>
                    <a:cubicBezTo>
                      <a:pt x="1618" y="1452"/>
                      <a:pt x="1115" y="1492"/>
                      <a:pt x="659" y="1585"/>
                    </a:cubicBezTo>
                    <a:cubicBezTo>
                      <a:pt x="512" y="1611"/>
                      <a:pt x="20" y="1773"/>
                      <a:pt x="15" y="2359"/>
                    </a:cubicBezTo>
                    <a:cubicBezTo>
                      <a:pt x="0" y="3243"/>
                      <a:pt x="623" y="3897"/>
                      <a:pt x="1282" y="4399"/>
                    </a:cubicBezTo>
                    <a:cubicBezTo>
                      <a:pt x="2356" y="5219"/>
                      <a:pt x="3852" y="5557"/>
                      <a:pt x="4889" y="5557"/>
                    </a:cubicBezTo>
                    <a:cubicBezTo>
                      <a:pt x="5411" y="5557"/>
                      <a:pt x="5816" y="5471"/>
                      <a:pt x="5993" y="5319"/>
                    </a:cubicBezTo>
                    <a:cubicBezTo>
                      <a:pt x="6793" y="4640"/>
                      <a:pt x="7519" y="2516"/>
                      <a:pt x="6208" y="889"/>
                    </a:cubicBezTo>
                    <a:cubicBezTo>
                      <a:pt x="5685" y="242"/>
                      <a:pt x="5088" y="54"/>
                      <a:pt x="4330" y="22"/>
                    </a:cubicBezTo>
                    <a:cubicBezTo>
                      <a:pt x="4214" y="18"/>
                      <a:pt x="4097" y="17"/>
                      <a:pt x="3980" y="17"/>
                    </a:cubicBezTo>
                    <a:cubicBezTo>
                      <a:pt x="3747" y="17"/>
                      <a:pt x="3514" y="22"/>
                      <a:pt x="3284" y="22"/>
                    </a:cubicBezTo>
                    <a:cubicBezTo>
                      <a:pt x="3162" y="22"/>
                      <a:pt x="3028" y="0"/>
                      <a:pt x="291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4276;p57">
              <a:extLst>
                <a:ext uri="{FF2B5EF4-FFF2-40B4-BE49-F238E27FC236}">
                  <a16:creationId xmlns:a16="http://schemas.microsoft.com/office/drawing/2014/main" id="{D88AFC06-AF19-4500-BDD8-90D3D9AC8843}"/>
                </a:ext>
              </a:extLst>
            </p:cNvPr>
            <p:cNvSpPr/>
            <p:nvPr/>
          </p:nvSpPr>
          <p:spPr>
            <a:xfrm>
              <a:off x="3008750" y="2265800"/>
              <a:ext cx="228400" cy="212075"/>
            </a:xfrm>
            <a:custGeom>
              <a:avLst/>
              <a:gdLst/>
              <a:ahLst/>
              <a:cxnLst/>
              <a:rect l="l" t="t" r="r" b="b"/>
              <a:pathLst>
                <a:path w="9136" h="8483" extrusionOk="0">
                  <a:moveTo>
                    <a:pt x="8549" y="0"/>
                  </a:moveTo>
                  <a:cubicBezTo>
                    <a:pt x="8009" y="0"/>
                    <a:pt x="5104" y="2033"/>
                    <a:pt x="3326" y="3573"/>
                  </a:cubicBezTo>
                  <a:cubicBezTo>
                    <a:pt x="2469" y="4322"/>
                    <a:pt x="1950" y="5038"/>
                    <a:pt x="1950" y="5038"/>
                  </a:cubicBezTo>
                  <a:cubicBezTo>
                    <a:pt x="1950" y="5038"/>
                    <a:pt x="0" y="8113"/>
                    <a:pt x="2778" y="8442"/>
                  </a:cubicBezTo>
                  <a:cubicBezTo>
                    <a:pt x="3012" y="8470"/>
                    <a:pt x="3240" y="8483"/>
                    <a:pt x="3460" y="8483"/>
                  </a:cubicBezTo>
                  <a:cubicBezTo>
                    <a:pt x="5853" y="8483"/>
                    <a:pt x="7406" y="6954"/>
                    <a:pt x="7410" y="6293"/>
                  </a:cubicBezTo>
                  <a:cubicBezTo>
                    <a:pt x="7415" y="5572"/>
                    <a:pt x="5915" y="3276"/>
                    <a:pt x="5915" y="3276"/>
                  </a:cubicBezTo>
                  <a:cubicBezTo>
                    <a:pt x="5915" y="3276"/>
                    <a:pt x="8561" y="1017"/>
                    <a:pt x="8733" y="771"/>
                  </a:cubicBezTo>
                  <a:cubicBezTo>
                    <a:pt x="8901" y="530"/>
                    <a:pt x="9136" y="227"/>
                    <a:pt x="8597" y="8"/>
                  </a:cubicBezTo>
                  <a:cubicBezTo>
                    <a:pt x="8584" y="3"/>
                    <a:pt x="8568" y="0"/>
                    <a:pt x="8549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77;p57">
              <a:extLst>
                <a:ext uri="{FF2B5EF4-FFF2-40B4-BE49-F238E27FC236}">
                  <a16:creationId xmlns:a16="http://schemas.microsoft.com/office/drawing/2014/main" id="{8401509D-9268-42C3-9A64-82BC121C1524}"/>
                </a:ext>
              </a:extLst>
            </p:cNvPr>
            <p:cNvSpPr/>
            <p:nvPr/>
          </p:nvSpPr>
          <p:spPr>
            <a:xfrm>
              <a:off x="3441100" y="1941225"/>
              <a:ext cx="289075" cy="128450"/>
            </a:xfrm>
            <a:custGeom>
              <a:avLst/>
              <a:gdLst/>
              <a:ahLst/>
              <a:cxnLst/>
              <a:rect l="l" t="t" r="r" b="b"/>
              <a:pathLst>
                <a:path w="11563" h="5138" extrusionOk="0">
                  <a:moveTo>
                    <a:pt x="3992" y="0"/>
                  </a:moveTo>
                  <a:cubicBezTo>
                    <a:pt x="1665" y="0"/>
                    <a:pt x="0" y="1175"/>
                    <a:pt x="0" y="1175"/>
                  </a:cubicBezTo>
                  <a:cubicBezTo>
                    <a:pt x="476" y="3777"/>
                    <a:pt x="2955" y="4848"/>
                    <a:pt x="3920" y="4848"/>
                  </a:cubicBezTo>
                  <a:cubicBezTo>
                    <a:pt x="4111" y="4848"/>
                    <a:pt x="4243" y="4806"/>
                    <a:pt x="4288" y="4725"/>
                  </a:cubicBezTo>
                  <a:cubicBezTo>
                    <a:pt x="4537" y="4277"/>
                    <a:pt x="2150" y="3150"/>
                    <a:pt x="3529" y="3150"/>
                  </a:cubicBezTo>
                  <a:cubicBezTo>
                    <a:pt x="3628" y="3150"/>
                    <a:pt x="3746" y="3156"/>
                    <a:pt x="3886" y="3168"/>
                  </a:cubicBezTo>
                  <a:cubicBezTo>
                    <a:pt x="5819" y="3338"/>
                    <a:pt x="7115" y="5137"/>
                    <a:pt x="7586" y="5137"/>
                  </a:cubicBezTo>
                  <a:cubicBezTo>
                    <a:pt x="7624" y="5137"/>
                    <a:pt x="7656" y="5126"/>
                    <a:pt x="7683" y="5102"/>
                  </a:cubicBezTo>
                  <a:cubicBezTo>
                    <a:pt x="8048" y="4773"/>
                    <a:pt x="11562" y="3345"/>
                    <a:pt x="7567" y="998"/>
                  </a:cubicBezTo>
                  <a:cubicBezTo>
                    <a:pt x="6299" y="254"/>
                    <a:pt x="5074" y="0"/>
                    <a:pt x="3992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4278;p57">
              <a:extLst>
                <a:ext uri="{FF2B5EF4-FFF2-40B4-BE49-F238E27FC236}">
                  <a16:creationId xmlns:a16="http://schemas.microsoft.com/office/drawing/2014/main" id="{9981A265-19D4-426C-874D-74EA8B4B8230}"/>
                </a:ext>
              </a:extLst>
            </p:cNvPr>
            <p:cNvGrpSpPr/>
            <p:nvPr/>
          </p:nvGrpSpPr>
          <p:grpSpPr>
            <a:xfrm>
              <a:off x="4305763" y="3843175"/>
              <a:ext cx="328550" cy="323225"/>
              <a:chOff x="2485125" y="3145675"/>
              <a:chExt cx="328550" cy="323225"/>
            </a:xfrm>
          </p:grpSpPr>
          <p:sp>
            <p:nvSpPr>
              <p:cNvPr id="103" name="Google Shape;4279;p57">
                <a:extLst>
                  <a:ext uri="{FF2B5EF4-FFF2-40B4-BE49-F238E27FC236}">
                    <a16:creationId xmlns:a16="http://schemas.microsoft.com/office/drawing/2014/main" id="{029AF7EC-C05A-4C64-9F72-B17B5087C689}"/>
                  </a:ext>
                </a:extLst>
              </p:cNvPr>
              <p:cNvSpPr/>
              <p:nvPr/>
            </p:nvSpPr>
            <p:spPr>
              <a:xfrm>
                <a:off x="2485125" y="3157825"/>
                <a:ext cx="311025" cy="311075"/>
              </a:xfrm>
              <a:custGeom>
                <a:avLst/>
                <a:gdLst/>
                <a:ahLst/>
                <a:cxnLst/>
                <a:rect l="l" t="t" r="r" b="b"/>
                <a:pathLst>
                  <a:path w="12441" h="12443" extrusionOk="0">
                    <a:moveTo>
                      <a:pt x="1318" y="1"/>
                    </a:moveTo>
                    <a:cubicBezTo>
                      <a:pt x="590" y="1"/>
                      <a:pt x="0" y="592"/>
                      <a:pt x="0" y="1318"/>
                    </a:cubicBezTo>
                    <a:lnTo>
                      <a:pt x="0" y="11118"/>
                    </a:lnTo>
                    <a:cubicBezTo>
                      <a:pt x="0" y="11851"/>
                      <a:pt x="590" y="12442"/>
                      <a:pt x="1318" y="12442"/>
                    </a:cubicBezTo>
                    <a:lnTo>
                      <a:pt x="11118" y="12442"/>
                    </a:lnTo>
                    <a:cubicBezTo>
                      <a:pt x="11850" y="12442"/>
                      <a:pt x="12441" y="11851"/>
                      <a:pt x="12441" y="11118"/>
                    </a:cubicBezTo>
                    <a:lnTo>
                      <a:pt x="12441" y="1318"/>
                    </a:lnTo>
                    <a:cubicBezTo>
                      <a:pt x="12441" y="592"/>
                      <a:pt x="11850" y="1"/>
                      <a:pt x="111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280;p57">
                <a:extLst>
                  <a:ext uri="{FF2B5EF4-FFF2-40B4-BE49-F238E27FC236}">
                    <a16:creationId xmlns:a16="http://schemas.microsoft.com/office/drawing/2014/main" id="{8C8C7005-AD85-48BB-A668-AC365BB3D0AB}"/>
                  </a:ext>
                </a:extLst>
              </p:cNvPr>
              <p:cNvSpPr/>
              <p:nvPr/>
            </p:nvSpPr>
            <p:spPr>
              <a:xfrm>
                <a:off x="2502625" y="3145675"/>
                <a:ext cx="311050" cy="311050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12442" extrusionOk="0">
                    <a:moveTo>
                      <a:pt x="1319" y="1"/>
                    </a:moveTo>
                    <a:cubicBezTo>
                      <a:pt x="592" y="1"/>
                      <a:pt x="1" y="591"/>
                      <a:pt x="1" y="1319"/>
                    </a:cubicBezTo>
                    <a:lnTo>
                      <a:pt x="1" y="11123"/>
                    </a:lnTo>
                    <a:cubicBezTo>
                      <a:pt x="1" y="11850"/>
                      <a:pt x="592" y="12441"/>
                      <a:pt x="1319" y="12441"/>
                    </a:cubicBezTo>
                    <a:lnTo>
                      <a:pt x="11118" y="12441"/>
                    </a:lnTo>
                    <a:cubicBezTo>
                      <a:pt x="11851" y="12441"/>
                      <a:pt x="12441" y="11850"/>
                      <a:pt x="12441" y="11123"/>
                    </a:cubicBezTo>
                    <a:lnTo>
                      <a:pt x="12441" y="1319"/>
                    </a:lnTo>
                    <a:cubicBezTo>
                      <a:pt x="12441" y="591"/>
                      <a:pt x="11851" y="1"/>
                      <a:pt x="111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281;p57">
                <a:extLst>
                  <a:ext uri="{FF2B5EF4-FFF2-40B4-BE49-F238E27FC236}">
                    <a16:creationId xmlns:a16="http://schemas.microsoft.com/office/drawing/2014/main" id="{6FA16C44-F8EA-4708-9677-80F50FAEC2C3}"/>
                  </a:ext>
                </a:extLst>
              </p:cNvPr>
              <p:cNvSpPr/>
              <p:nvPr/>
            </p:nvSpPr>
            <p:spPr>
              <a:xfrm>
                <a:off x="2537525" y="3263975"/>
                <a:ext cx="54300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747" extrusionOk="0">
                    <a:moveTo>
                      <a:pt x="1277" y="0"/>
                    </a:moveTo>
                    <a:cubicBezTo>
                      <a:pt x="571" y="0"/>
                      <a:pt x="0" y="572"/>
                      <a:pt x="0" y="1277"/>
                    </a:cubicBezTo>
                    <a:lnTo>
                      <a:pt x="0" y="1470"/>
                    </a:lnTo>
                    <a:cubicBezTo>
                      <a:pt x="0" y="2177"/>
                      <a:pt x="571" y="2747"/>
                      <a:pt x="1277" y="2747"/>
                    </a:cubicBezTo>
                    <a:lnTo>
                      <a:pt x="2172" y="2747"/>
                    </a:lnTo>
                    <a:lnTo>
                      <a:pt x="2172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282;p57">
                <a:extLst>
                  <a:ext uri="{FF2B5EF4-FFF2-40B4-BE49-F238E27FC236}">
                    <a16:creationId xmlns:a16="http://schemas.microsoft.com/office/drawing/2014/main" id="{05A3338E-CE62-4943-B3F3-0454992F2574}"/>
                  </a:ext>
                </a:extLst>
              </p:cNvPr>
              <p:cNvSpPr/>
              <p:nvPr/>
            </p:nvSpPr>
            <p:spPr>
              <a:xfrm>
                <a:off x="2602775" y="3204900"/>
                <a:ext cx="85800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7473" extrusionOk="0">
                    <a:moveTo>
                      <a:pt x="3431" y="0"/>
                    </a:moveTo>
                    <a:lnTo>
                      <a:pt x="1" y="2370"/>
                    </a:lnTo>
                    <a:lnTo>
                      <a:pt x="1" y="5105"/>
                    </a:lnTo>
                    <a:lnTo>
                      <a:pt x="3431" y="7473"/>
                    </a:lnTo>
                    <a:lnTo>
                      <a:pt x="34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283;p57">
                <a:extLst>
                  <a:ext uri="{FF2B5EF4-FFF2-40B4-BE49-F238E27FC236}">
                    <a16:creationId xmlns:a16="http://schemas.microsoft.com/office/drawing/2014/main" id="{F33640D0-A8C4-4E35-B026-9C939625965C}"/>
                  </a:ext>
                </a:extLst>
              </p:cNvPr>
              <p:cNvSpPr/>
              <p:nvPr/>
            </p:nvSpPr>
            <p:spPr>
              <a:xfrm>
                <a:off x="2728675" y="3234575"/>
                <a:ext cx="39900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5193" extrusionOk="0">
                    <a:moveTo>
                      <a:pt x="534" y="0"/>
                    </a:moveTo>
                    <a:lnTo>
                      <a:pt x="42" y="486"/>
                    </a:lnTo>
                    <a:cubicBezTo>
                      <a:pt x="596" y="1046"/>
                      <a:pt x="900" y="1789"/>
                      <a:pt x="900" y="2573"/>
                    </a:cubicBezTo>
                    <a:cubicBezTo>
                      <a:pt x="900" y="3379"/>
                      <a:pt x="581" y="4132"/>
                      <a:pt x="0" y="4697"/>
                    </a:cubicBezTo>
                    <a:lnTo>
                      <a:pt x="487" y="5193"/>
                    </a:lnTo>
                    <a:cubicBezTo>
                      <a:pt x="1203" y="4497"/>
                      <a:pt x="1596" y="3567"/>
                      <a:pt x="1596" y="2573"/>
                    </a:cubicBezTo>
                    <a:cubicBezTo>
                      <a:pt x="1596" y="1601"/>
                      <a:pt x="1219" y="691"/>
                      <a:pt x="53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284;p57">
                <a:extLst>
                  <a:ext uri="{FF2B5EF4-FFF2-40B4-BE49-F238E27FC236}">
                    <a16:creationId xmlns:a16="http://schemas.microsoft.com/office/drawing/2014/main" id="{D3ABDA65-F2B4-461E-9EA6-40DF3F775A15}"/>
                  </a:ext>
                </a:extLst>
              </p:cNvPr>
              <p:cNvSpPr/>
              <p:nvPr/>
            </p:nvSpPr>
            <p:spPr>
              <a:xfrm>
                <a:off x="2702650" y="3261900"/>
                <a:ext cx="282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3013" extrusionOk="0">
                    <a:moveTo>
                      <a:pt x="534" y="1"/>
                    </a:moveTo>
                    <a:lnTo>
                      <a:pt x="32" y="476"/>
                    </a:lnTo>
                    <a:cubicBezTo>
                      <a:pt x="293" y="754"/>
                      <a:pt x="435" y="1109"/>
                      <a:pt x="435" y="1480"/>
                    </a:cubicBezTo>
                    <a:cubicBezTo>
                      <a:pt x="435" y="1872"/>
                      <a:pt x="278" y="2238"/>
                      <a:pt x="1" y="2516"/>
                    </a:cubicBezTo>
                    <a:lnTo>
                      <a:pt x="487" y="3013"/>
                    </a:lnTo>
                    <a:cubicBezTo>
                      <a:pt x="901" y="2605"/>
                      <a:pt x="1130" y="2060"/>
                      <a:pt x="1130" y="1480"/>
                    </a:cubicBezTo>
                    <a:cubicBezTo>
                      <a:pt x="1130" y="931"/>
                      <a:pt x="921" y="404"/>
                      <a:pt x="53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4285;p57">
              <a:extLst>
                <a:ext uri="{FF2B5EF4-FFF2-40B4-BE49-F238E27FC236}">
                  <a16:creationId xmlns:a16="http://schemas.microsoft.com/office/drawing/2014/main" id="{34884B30-1640-48A0-80F9-3E2C1121160D}"/>
                </a:ext>
              </a:extLst>
            </p:cNvPr>
            <p:cNvGrpSpPr/>
            <p:nvPr/>
          </p:nvGrpSpPr>
          <p:grpSpPr>
            <a:xfrm>
              <a:off x="2493888" y="3023900"/>
              <a:ext cx="511600" cy="476550"/>
              <a:chOff x="2393600" y="2166975"/>
              <a:chExt cx="511600" cy="476550"/>
            </a:xfrm>
          </p:grpSpPr>
          <p:sp>
            <p:nvSpPr>
              <p:cNvPr id="110" name="Google Shape;4286;p57">
                <a:extLst>
                  <a:ext uri="{FF2B5EF4-FFF2-40B4-BE49-F238E27FC236}">
                    <a16:creationId xmlns:a16="http://schemas.microsoft.com/office/drawing/2014/main" id="{7F2B30D0-89C4-434A-8CEA-A45FDDD8FC53}"/>
                  </a:ext>
                </a:extLst>
              </p:cNvPr>
              <p:cNvSpPr/>
              <p:nvPr/>
            </p:nvSpPr>
            <p:spPr>
              <a:xfrm>
                <a:off x="2393600" y="2166975"/>
                <a:ext cx="511600" cy="476550"/>
              </a:xfrm>
              <a:custGeom>
                <a:avLst/>
                <a:gdLst/>
                <a:ahLst/>
                <a:cxnLst/>
                <a:rect l="l" t="t" r="r" b="b"/>
                <a:pathLst>
                  <a:path w="20464" h="19062" extrusionOk="0">
                    <a:moveTo>
                      <a:pt x="2274" y="0"/>
                    </a:moveTo>
                    <a:cubicBezTo>
                      <a:pt x="1014" y="0"/>
                      <a:pt x="0" y="1020"/>
                      <a:pt x="0" y="2275"/>
                    </a:cubicBezTo>
                    <a:lnTo>
                      <a:pt x="0" y="16787"/>
                    </a:lnTo>
                    <a:cubicBezTo>
                      <a:pt x="0" y="18047"/>
                      <a:pt x="1014" y="19061"/>
                      <a:pt x="2274" y="19061"/>
                    </a:cubicBezTo>
                    <a:lnTo>
                      <a:pt x="18189" y="19061"/>
                    </a:lnTo>
                    <a:cubicBezTo>
                      <a:pt x="19444" y="19061"/>
                      <a:pt x="20463" y="18047"/>
                      <a:pt x="20463" y="16787"/>
                    </a:cubicBezTo>
                    <a:lnTo>
                      <a:pt x="20463" y="2275"/>
                    </a:lnTo>
                    <a:cubicBezTo>
                      <a:pt x="20463" y="1020"/>
                      <a:pt x="19444" y="0"/>
                      <a:pt x="181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287;p57">
                <a:extLst>
                  <a:ext uri="{FF2B5EF4-FFF2-40B4-BE49-F238E27FC236}">
                    <a16:creationId xmlns:a16="http://schemas.microsoft.com/office/drawing/2014/main" id="{3287D01E-8489-44A9-8E0E-6E561F41352A}"/>
                  </a:ext>
                </a:extLst>
              </p:cNvPr>
              <p:cNvSpPr/>
              <p:nvPr/>
            </p:nvSpPr>
            <p:spPr>
              <a:xfrm>
                <a:off x="2490450" y="2282025"/>
                <a:ext cx="317725" cy="246450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9858" extrusionOk="0">
                    <a:moveTo>
                      <a:pt x="660" y="0"/>
                    </a:moveTo>
                    <a:cubicBezTo>
                      <a:pt x="294" y="0"/>
                      <a:pt x="1" y="293"/>
                      <a:pt x="1" y="659"/>
                    </a:cubicBezTo>
                    <a:lnTo>
                      <a:pt x="1" y="9194"/>
                    </a:lnTo>
                    <a:cubicBezTo>
                      <a:pt x="1" y="9559"/>
                      <a:pt x="294" y="9858"/>
                      <a:pt x="660" y="9858"/>
                    </a:cubicBezTo>
                    <a:lnTo>
                      <a:pt x="12050" y="9858"/>
                    </a:lnTo>
                    <a:cubicBezTo>
                      <a:pt x="12416" y="9858"/>
                      <a:pt x="12708" y="9559"/>
                      <a:pt x="12708" y="9194"/>
                    </a:cubicBezTo>
                    <a:lnTo>
                      <a:pt x="12708" y="659"/>
                    </a:lnTo>
                    <a:cubicBezTo>
                      <a:pt x="12708" y="293"/>
                      <a:pt x="12416" y="0"/>
                      <a:pt x="120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288;p57">
                <a:extLst>
                  <a:ext uri="{FF2B5EF4-FFF2-40B4-BE49-F238E27FC236}">
                    <a16:creationId xmlns:a16="http://schemas.microsoft.com/office/drawing/2014/main" id="{D7B5ECF2-AD61-472D-8F8F-02ADFD62A633}"/>
                  </a:ext>
                </a:extLst>
              </p:cNvPr>
              <p:cNvSpPr/>
              <p:nvPr/>
            </p:nvSpPr>
            <p:spPr>
              <a:xfrm>
                <a:off x="2612825" y="2352375"/>
                <a:ext cx="88825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4554" extrusionOk="0">
                    <a:moveTo>
                      <a:pt x="347" y="1"/>
                    </a:moveTo>
                    <a:cubicBezTo>
                      <a:pt x="168" y="1"/>
                      <a:pt x="1" y="142"/>
                      <a:pt x="1" y="344"/>
                    </a:cubicBezTo>
                    <a:lnTo>
                      <a:pt x="1" y="2275"/>
                    </a:lnTo>
                    <a:lnTo>
                      <a:pt x="1" y="4210"/>
                    </a:lnTo>
                    <a:cubicBezTo>
                      <a:pt x="1" y="4412"/>
                      <a:pt x="168" y="4553"/>
                      <a:pt x="347" y="4553"/>
                    </a:cubicBezTo>
                    <a:cubicBezTo>
                      <a:pt x="413" y="4553"/>
                      <a:pt x="480" y="4534"/>
                      <a:pt x="540" y="4492"/>
                    </a:cubicBezTo>
                    <a:lnTo>
                      <a:pt x="3353" y="2557"/>
                    </a:lnTo>
                    <a:cubicBezTo>
                      <a:pt x="3552" y="2421"/>
                      <a:pt x="3552" y="2128"/>
                      <a:pt x="3353" y="1992"/>
                    </a:cubicBezTo>
                    <a:lnTo>
                      <a:pt x="540" y="62"/>
                    </a:lnTo>
                    <a:cubicBezTo>
                      <a:pt x="480" y="20"/>
                      <a:pt x="413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4289;p57">
              <a:extLst>
                <a:ext uri="{FF2B5EF4-FFF2-40B4-BE49-F238E27FC236}">
                  <a16:creationId xmlns:a16="http://schemas.microsoft.com/office/drawing/2014/main" id="{993394EC-057B-455C-83D3-503DD5AEA97D}"/>
                </a:ext>
              </a:extLst>
            </p:cNvPr>
            <p:cNvGrpSpPr/>
            <p:nvPr/>
          </p:nvGrpSpPr>
          <p:grpSpPr>
            <a:xfrm>
              <a:off x="5187915" y="1741585"/>
              <a:ext cx="674276" cy="476544"/>
              <a:chOff x="1246350" y="2237325"/>
              <a:chExt cx="384400" cy="271675"/>
            </a:xfrm>
          </p:grpSpPr>
          <p:sp>
            <p:nvSpPr>
              <p:cNvPr id="114" name="Google Shape;4290;p57">
                <a:extLst>
                  <a:ext uri="{FF2B5EF4-FFF2-40B4-BE49-F238E27FC236}">
                    <a16:creationId xmlns:a16="http://schemas.microsoft.com/office/drawing/2014/main" id="{91F036C4-A3B4-4F3F-8157-B50740A1ABCD}"/>
                  </a:ext>
                </a:extLst>
              </p:cNvPr>
              <p:cNvSpPr/>
              <p:nvPr/>
            </p:nvSpPr>
            <p:spPr>
              <a:xfrm>
                <a:off x="1246350" y="2243325"/>
                <a:ext cx="3763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5052" h="7636" extrusionOk="0">
                    <a:moveTo>
                      <a:pt x="7098" y="0"/>
                    </a:moveTo>
                    <a:cubicBezTo>
                      <a:pt x="5221" y="0"/>
                      <a:pt x="3698" y="1433"/>
                      <a:pt x="3698" y="3196"/>
                    </a:cubicBezTo>
                    <a:cubicBezTo>
                      <a:pt x="3698" y="3306"/>
                      <a:pt x="3703" y="3415"/>
                      <a:pt x="3719" y="3526"/>
                    </a:cubicBezTo>
                    <a:cubicBezTo>
                      <a:pt x="3343" y="3285"/>
                      <a:pt x="2899" y="3149"/>
                      <a:pt x="2423" y="3149"/>
                    </a:cubicBezTo>
                    <a:cubicBezTo>
                      <a:pt x="1084" y="3149"/>
                      <a:pt x="1" y="4231"/>
                      <a:pt x="1" y="5570"/>
                    </a:cubicBezTo>
                    <a:cubicBezTo>
                      <a:pt x="1" y="6422"/>
                      <a:pt x="440" y="7170"/>
                      <a:pt x="1105" y="7598"/>
                    </a:cubicBezTo>
                    <a:cubicBezTo>
                      <a:pt x="1115" y="7615"/>
                      <a:pt x="1130" y="7625"/>
                      <a:pt x="1136" y="7636"/>
                    </a:cubicBezTo>
                    <a:lnTo>
                      <a:pt x="6418" y="7636"/>
                    </a:lnTo>
                    <a:lnTo>
                      <a:pt x="6418" y="4863"/>
                    </a:lnTo>
                    <a:lnTo>
                      <a:pt x="8641" y="4863"/>
                    </a:lnTo>
                    <a:lnTo>
                      <a:pt x="8641" y="7636"/>
                    </a:lnTo>
                    <a:lnTo>
                      <a:pt x="14074" y="7636"/>
                    </a:lnTo>
                    <a:cubicBezTo>
                      <a:pt x="14675" y="7096"/>
                      <a:pt x="15052" y="6328"/>
                      <a:pt x="15052" y="5476"/>
                    </a:cubicBezTo>
                    <a:cubicBezTo>
                      <a:pt x="15052" y="3854"/>
                      <a:pt x="13707" y="2537"/>
                      <a:pt x="12044" y="2537"/>
                    </a:cubicBezTo>
                    <a:cubicBezTo>
                      <a:pt x="11704" y="2537"/>
                      <a:pt x="11380" y="2594"/>
                      <a:pt x="11072" y="2698"/>
                    </a:cubicBezTo>
                    <a:cubicBezTo>
                      <a:pt x="10900" y="2725"/>
                      <a:pt x="10738" y="2788"/>
                      <a:pt x="10591" y="2903"/>
                    </a:cubicBezTo>
                    <a:cubicBezTo>
                      <a:pt x="10555" y="2923"/>
                      <a:pt x="10518" y="2944"/>
                      <a:pt x="10481" y="2966"/>
                    </a:cubicBezTo>
                    <a:cubicBezTo>
                      <a:pt x="10355" y="1308"/>
                      <a:pt x="8892" y="0"/>
                      <a:pt x="70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291;p57">
                <a:extLst>
                  <a:ext uri="{FF2B5EF4-FFF2-40B4-BE49-F238E27FC236}">
                    <a16:creationId xmlns:a16="http://schemas.microsoft.com/office/drawing/2014/main" id="{6DDC927B-234E-4F36-9A5C-39B876CF328D}"/>
                  </a:ext>
                </a:extLst>
              </p:cNvPr>
              <p:cNvSpPr/>
              <p:nvPr/>
            </p:nvSpPr>
            <p:spPr>
              <a:xfrm>
                <a:off x="1384824" y="2428201"/>
                <a:ext cx="99400" cy="80799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2992" extrusionOk="0">
                    <a:moveTo>
                      <a:pt x="879" y="1"/>
                    </a:moveTo>
                    <a:lnTo>
                      <a:pt x="879" y="1292"/>
                    </a:lnTo>
                    <a:lnTo>
                      <a:pt x="0" y="1292"/>
                    </a:lnTo>
                    <a:lnTo>
                      <a:pt x="1987" y="2992"/>
                    </a:lnTo>
                    <a:lnTo>
                      <a:pt x="3975" y="1292"/>
                    </a:lnTo>
                    <a:lnTo>
                      <a:pt x="3102" y="1292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292;p57">
                <a:extLst>
                  <a:ext uri="{FF2B5EF4-FFF2-40B4-BE49-F238E27FC236}">
                    <a16:creationId xmlns:a16="http://schemas.microsoft.com/office/drawing/2014/main" id="{0DA5C30F-3C51-4AD3-B98C-978C8893D2CC}"/>
                  </a:ext>
                </a:extLst>
              </p:cNvPr>
              <p:cNvSpPr/>
              <p:nvPr/>
            </p:nvSpPr>
            <p:spPr>
              <a:xfrm>
                <a:off x="1254475" y="2237325"/>
                <a:ext cx="3762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7635" extrusionOk="0">
                    <a:moveTo>
                      <a:pt x="7097" y="0"/>
                    </a:moveTo>
                    <a:cubicBezTo>
                      <a:pt x="5219" y="0"/>
                      <a:pt x="3698" y="1427"/>
                      <a:pt x="3698" y="3190"/>
                    </a:cubicBezTo>
                    <a:cubicBezTo>
                      <a:pt x="3698" y="3305"/>
                      <a:pt x="3703" y="3414"/>
                      <a:pt x="3713" y="3525"/>
                    </a:cubicBezTo>
                    <a:cubicBezTo>
                      <a:pt x="3342" y="3284"/>
                      <a:pt x="2897" y="3148"/>
                      <a:pt x="2422" y="3148"/>
                    </a:cubicBezTo>
                    <a:cubicBezTo>
                      <a:pt x="1083" y="3148"/>
                      <a:pt x="1" y="4230"/>
                      <a:pt x="1" y="5569"/>
                    </a:cubicBezTo>
                    <a:cubicBezTo>
                      <a:pt x="1" y="6416"/>
                      <a:pt x="440" y="7164"/>
                      <a:pt x="1099" y="7599"/>
                    </a:cubicBezTo>
                    <a:lnTo>
                      <a:pt x="1135" y="7635"/>
                    </a:lnTo>
                    <a:lnTo>
                      <a:pt x="14073" y="7635"/>
                    </a:lnTo>
                    <a:cubicBezTo>
                      <a:pt x="14674" y="7097"/>
                      <a:pt x="15050" y="6327"/>
                      <a:pt x="15050" y="5470"/>
                    </a:cubicBezTo>
                    <a:cubicBezTo>
                      <a:pt x="15050" y="3848"/>
                      <a:pt x="13701" y="2536"/>
                      <a:pt x="12038" y="2536"/>
                    </a:cubicBezTo>
                    <a:cubicBezTo>
                      <a:pt x="11704" y="2536"/>
                      <a:pt x="11374" y="2593"/>
                      <a:pt x="11072" y="2692"/>
                    </a:cubicBezTo>
                    <a:cubicBezTo>
                      <a:pt x="10899" y="2724"/>
                      <a:pt x="10737" y="2782"/>
                      <a:pt x="10590" y="2902"/>
                    </a:cubicBezTo>
                    <a:cubicBezTo>
                      <a:pt x="10553" y="2918"/>
                      <a:pt x="10517" y="2944"/>
                      <a:pt x="10481" y="2965"/>
                    </a:cubicBezTo>
                    <a:cubicBezTo>
                      <a:pt x="10355" y="1307"/>
                      <a:pt x="8890" y="0"/>
                      <a:pt x="70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293;p57">
                <a:extLst>
                  <a:ext uri="{FF2B5EF4-FFF2-40B4-BE49-F238E27FC236}">
                    <a16:creationId xmlns:a16="http://schemas.microsoft.com/office/drawing/2014/main" id="{286F4E6D-EA5C-4B36-928C-93377610EB90}"/>
                  </a:ext>
                </a:extLst>
              </p:cNvPr>
              <p:cNvSpPr/>
              <p:nvPr/>
            </p:nvSpPr>
            <p:spPr>
              <a:xfrm>
                <a:off x="1392925" y="2358750"/>
                <a:ext cx="99375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5764" extrusionOk="0">
                    <a:moveTo>
                      <a:pt x="874" y="1"/>
                    </a:moveTo>
                    <a:lnTo>
                      <a:pt x="874" y="4064"/>
                    </a:lnTo>
                    <a:lnTo>
                      <a:pt x="0" y="4064"/>
                    </a:lnTo>
                    <a:lnTo>
                      <a:pt x="1988" y="5764"/>
                    </a:lnTo>
                    <a:lnTo>
                      <a:pt x="3975" y="4064"/>
                    </a:lnTo>
                    <a:lnTo>
                      <a:pt x="3096" y="4064"/>
                    </a:lnTo>
                    <a:lnTo>
                      <a:pt x="30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4294;p57">
              <a:extLst>
                <a:ext uri="{FF2B5EF4-FFF2-40B4-BE49-F238E27FC236}">
                  <a16:creationId xmlns:a16="http://schemas.microsoft.com/office/drawing/2014/main" id="{8DB62D3E-1DA6-42CC-808F-EC23D7B69A19}"/>
                </a:ext>
              </a:extLst>
            </p:cNvPr>
            <p:cNvGrpSpPr/>
            <p:nvPr/>
          </p:nvGrpSpPr>
          <p:grpSpPr>
            <a:xfrm>
              <a:off x="2091819" y="2689883"/>
              <a:ext cx="227460" cy="229395"/>
              <a:chOff x="2177851" y="2645625"/>
              <a:chExt cx="320456" cy="323228"/>
            </a:xfrm>
          </p:grpSpPr>
          <p:sp>
            <p:nvSpPr>
              <p:cNvPr id="119" name="Google Shape;4295;p57">
                <a:extLst>
                  <a:ext uri="{FF2B5EF4-FFF2-40B4-BE49-F238E27FC236}">
                    <a16:creationId xmlns:a16="http://schemas.microsoft.com/office/drawing/2014/main" id="{D0332E57-029C-41A9-A764-6C40F079EEA6}"/>
                  </a:ext>
                </a:extLst>
              </p:cNvPr>
              <p:cNvSpPr/>
              <p:nvPr/>
            </p:nvSpPr>
            <p:spPr>
              <a:xfrm>
                <a:off x="2177851" y="2645625"/>
                <a:ext cx="320456" cy="323228"/>
              </a:xfrm>
              <a:custGeom>
                <a:avLst/>
                <a:gdLst/>
                <a:ahLst/>
                <a:cxnLst/>
                <a:rect l="l" t="t" r="r" b="b"/>
                <a:pathLst>
                  <a:path w="25433" h="25653" extrusionOk="0">
                    <a:moveTo>
                      <a:pt x="4535" y="1"/>
                    </a:moveTo>
                    <a:cubicBezTo>
                      <a:pt x="2033" y="1"/>
                      <a:pt x="1" y="2033"/>
                      <a:pt x="1" y="4535"/>
                    </a:cubicBezTo>
                    <a:lnTo>
                      <a:pt x="1" y="21118"/>
                    </a:lnTo>
                    <a:cubicBezTo>
                      <a:pt x="1" y="23621"/>
                      <a:pt x="2033" y="25653"/>
                      <a:pt x="4535" y="25653"/>
                    </a:cubicBezTo>
                    <a:lnTo>
                      <a:pt x="20898" y="25653"/>
                    </a:lnTo>
                    <a:cubicBezTo>
                      <a:pt x="23406" y="25653"/>
                      <a:pt x="25432" y="23621"/>
                      <a:pt x="25432" y="21118"/>
                    </a:cubicBezTo>
                    <a:lnTo>
                      <a:pt x="25432" y="4535"/>
                    </a:lnTo>
                    <a:cubicBezTo>
                      <a:pt x="25432" y="2033"/>
                      <a:pt x="23406" y="1"/>
                      <a:pt x="2089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296;p57">
                <a:extLst>
                  <a:ext uri="{FF2B5EF4-FFF2-40B4-BE49-F238E27FC236}">
                    <a16:creationId xmlns:a16="http://schemas.microsoft.com/office/drawing/2014/main" id="{797CD51A-EA3D-4A68-9BB1-7016015D4BEA}"/>
                  </a:ext>
                </a:extLst>
              </p:cNvPr>
              <p:cNvSpPr/>
              <p:nvPr/>
            </p:nvSpPr>
            <p:spPr>
              <a:xfrm>
                <a:off x="2253349" y="2744471"/>
                <a:ext cx="170327" cy="125483"/>
              </a:xfrm>
              <a:custGeom>
                <a:avLst/>
                <a:gdLst/>
                <a:ahLst/>
                <a:cxnLst/>
                <a:rect l="l" t="t" r="r" b="b"/>
                <a:pathLst>
                  <a:path w="13518" h="9959" extrusionOk="0">
                    <a:moveTo>
                      <a:pt x="987" y="0"/>
                    </a:moveTo>
                    <a:cubicBezTo>
                      <a:pt x="443" y="0"/>
                      <a:pt x="1" y="442"/>
                      <a:pt x="1" y="987"/>
                    </a:cubicBezTo>
                    <a:cubicBezTo>
                      <a:pt x="1" y="1533"/>
                      <a:pt x="443" y="1975"/>
                      <a:pt x="987" y="1975"/>
                    </a:cubicBezTo>
                    <a:lnTo>
                      <a:pt x="9471" y="1975"/>
                    </a:lnTo>
                    <a:cubicBezTo>
                      <a:pt x="10562" y="1975"/>
                      <a:pt x="11521" y="2868"/>
                      <a:pt x="11474" y="3966"/>
                    </a:cubicBezTo>
                    <a:cubicBezTo>
                      <a:pt x="11457" y="4454"/>
                      <a:pt x="11248" y="4901"/>
                      <a:pt x="10922" y="5220"/>
                    </a:cubicBezTo>
                    <a:cubicBezTo>
                      <a:pt x="10580" y="5569"/>
                      <a:pt x="10104" y="5778"/>
                      <a:pt x="9576" y="5778"/>
                    </a:cubicBezTo>
                    <a:lnTo>
                      <a:pt x="5703" y="5778"/>
                    </a:lnTo>
                    <a:lnTo>
                      <a:pt x="5703" y="3676"/>
                    </a:lnTo>
                    <a:lnTo>
                      <a:pt x="3223" y="5778"/>
                    </a:lnTo>
                    <a:lnTo>
                      <a:pt x="1998" y="6817"/>
                    </a:lnTo>
                    <a:lnTo>
                      <a:pt x="3101" y="7745"/>
                    </a:lnTo>
                    <a:lnTo>
                      <a:pt x="5703" y="9958"/>
                    </a:lnTo>
                    <a:lnTo>
                      <a:pt x="5703" y="7745"/>
                    </a:lnTo>
                    <a:lnTo>
                      <a:pt x="9436" y="7745"/>
                    </a:lnTo>
                    <a:cubicBezTo>
                      <a:pt x="11497" y="7745"/>
                      <a:pt x="13309" y="6196"/>
                      <a:pt x="13443" y="4140"/>
                    </a:cubicBezTo>
                    <a:cubicBezTo>
                      <a:pt x="13518" y="2961"/>
                      <a:pt x="13071" y="1892"/>
                      <a:pt x="12315" y="1139"/>
                    </a:cubicBezTo>
                    <a:cubicBezTo>
                      <a:pt x="11613" y="436"/>
                      <a:pt x="10643" y="0"/>
                      <a:pt x="9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4297;p57">
              <a:extLst>
                <a:ext uri="{FF2B5EF4-FFF2-40B4-BE49-F238E27FC236}">
                  <a16:creationId xmlns:a16="http://schemas.microsoft.com/office/drawing/2014/main" id="{ECACE24B-09D9-4419-9EB1-869508A46DD9}"/>
                </a:ext>
              </a:extLst>
            </p:cNvPr>
            <p:cNvGrpSpPr/>
            <p:nvPr/>
          </p:nvGrpSpPr>
          <p:grpSpPr>
            <a:xfrm>
              <a:off x="2091806" y="2355864"/>
              <a:ext cx="227460" cy="229395"/>
              <a:chOff x="1777300" y="2645625"/>
              <a:chExt cx="320456" cy="323228"/>
            </a:xfrm>
          </p:grpSpPr>
          <p:sp>
            <p:nvSpPr>
              <p:cNvPr id="122" name="Google Shape;4298;p57">
                <a:extLst>
                  <a:ext uri="{FF2B5EF4-FFF2-40B4-BE49-F238E27FC236}">
                    <a16:creationId xmlns:a16="http://schemas.microsoft.com/office/drawing/2014/main" id="{2EE33357-6401-45E6-AB65-C7B0705BEF29}"/>
                  </a:ext>
                </a:extLst>
              </p:cNvPr>
              <p:cNvSpPr/>
              <p:nvPr/>
            </p:nvSpPr>
            <p:spPr>
              <a:xfrm>
                <a:off x="1777300" y="2645625"/>
                <a:ext cx="320456" cy="323228"/>
              </a:xfrm>
              <a:custGeom>
                <a:avLst/>
                <a:gdLst/>
                <a:ahLst/>
                <a:cxnLst/>
                <a:rect l="l" t="t" r="r" b="b"/>
                <a:pathLst>
                  <a:path w="25433" h="25653" extrusionOk="0">
                    <a:moveTo>
                      <a:pt x="4537" y="1"/>
                    </a:moveTo>
                    <a:cubicBezTo>
                      <a:pt x="2034" y="1"/>
                      <a:pt x="1" y="2033"/>
                      <a:pt x="1" y="4535"/>
                    </a:cubicBezTo>
                    <a:lnTo>
                      <a:pt x="1" y="21118"/>
                    </a:lnTo>
                    <a:cubicBezTo>
                      <a:pt x="1" y="23621"/>
                      <a:pt x="2034" y="25653"/>
                      <a:pt x="4537" y="25653"/>
                    </a:cubicBezTo>
                    <a:lnTo>
                      <a:pt x="20898" y="25653"/>
                    </a:lnTo>
                    <a:cubicBezTo>
                      <a:pt x="23400" y="25653"/>
                      <a:pt x="25432" y="23621"/>
                      <a:pt x="25432" y="21118"/>
                    </a:cubicBezTo>
                    <a:lnTo>
                      <a:pt x="25432" y="4535"/>
                    </a:lnTo>
                    <a:cubicBezTo>
                      <a:pt x="25432" y="2033"/>
                      <a:pt x="23400" y="1"/>
                      <a:pt x="2089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299;p57">
                <a:extLst>
                  <a:ext uri="{FF2B5EF4-FFF2-40B4-BE49-F238E27FC236}">
                    <a16:creationId xmlns:a16="http://schemas.microsoft.com/office/drawing/2014/main" id="{AA0381EC-3F02-4F1C-9803-0FA023D8FBEC}"/>
                  </a:ext>
                </a:extLst>
              </p:cNvPr>
              <p:cNvSpPr/>
              <p:nvPr/>
            </p:nvSpPr>
            <p:spPr>
              <a:xfrm>
                <a:off x="1838472" y="2784110"/>
                <a:ext cx="46179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3672" extrusionOk="0">
                    <a:moveTo>
                      <a:pt x="1835" y="1"/>
                    </a:moveTo>
                    <a:cubicBezTo>
                      <a:pt x="819" y="1"/>
                      <a:pt x="1" y="820"/>
                      <a:pt x="1" y="1836"/>
                    </a:cubicBezTo>
                    <a:cubicBezTo>
                      <a:pt x="1" y="2846"/>
                      <a:pt x="819" y="3671"/>
                      <a:pt x="1835" y="3671"/>
                    </a:cubicBezTo>
                    <a:cubicBezTo>
                      <a:pt x="2845" y="3671"/>
                      <a:pt x="3664" y="2846"/>
                      <a:pt x="3664" y="1836"/>
                    </a:cubicBezTo>
                    <a:cubicBezTo>
                      <a:pt x="3664" y="820"/>
                      <a:pt x="2845" y="1"/>
                      <a:pt x="1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300;p57">
                <a:extLst>
                  <a:ext uri="{FF2B5EF4-FFF2-40B4-BE49-F238E27FC236}">
                    <a16:creationId xmlns:a16="http://schemas.microsoft.com/office/drawing/2014/main" id="{016C0BF3-0F9B-4B29-8BA4-9CB275697A73}"/>
                  </a:ext>
                </a:extLst>
              </p:cNvPr>
              <p:cNvSpPr/>
              <p:nvPr/>
            </p:nvSpPr>
            <p:spPr>
              <a:xfrm>
                <a:off x="1914110" y="2784110"/>
                <a:ext cx="46255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2" extrusionOk="0">
                    <a:moveTo>
                      <a:pt x="1836" y="1"/>
                    </a:moveTo>
                    <a:cubicBezTo>
                      <a:pt x="820" y="1"/>
                      <a:pt x="1" y="820"/>
                      <a:pt x="1" y="1836"/>
                    </a:cubicBezTo>
                    <a:cubicBezTo>
                      <a:pt x="1" y="2846"/>
                      <a:pt x="820" y="3671"/>
                      <a:pt x="1836" y="3671"/>
                    </a:cubicBezTo>
                    <a:cubicBezTo>
                      <a:pt x="2846" y="3671"/>
                      <a:pt x="3670" y="2846"/>
                      <a:pt x="3670" y="1836"/>
                    </a:cubicBezTo>
                    <a:cubicBezTo>
                      <a:pt x="3670" y="820"/>
                      <a:pt x="2846" y="1"/>
                      <a:pt x="1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301;p57">
                <a:extLst>
                  <a:ext uri="{FF2B5EF4-FFF2-40B4-BE49-F238E27FC236}">
                    <a16:creationId xmlns:a16="http://schemas.microsoft.com/office/drawing/2014/main" id="{5AE31E00-3275-4232-8B59-A1D0850ED629}"/>
                  </a:ext>
                </a:extLst>
              </p:cNvPr>
              <p:cNvSpPr/>
              <p:nvPr/>
            </p:nvSpPr>
            <p:spPr>
              <a:xfrm>
                <a:off x="1990352" y="2784110"/>
                <a:ext cx="46242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2" extrusionOk="0">
                    <a:moveTo>
                      <a:pt x="1834" y="1"/>
                    </a:moveTo>
                    <a:cubicBezTo>
                      <a:pt x="824" y="1"/>
                      <a:pt x="1" y="820"/>
                      <a:pt x="1" y="1836"/>
                    </a:cubicBezTo>
                    <a:cubicBezTo>
                      <a:pt x="1" y="2846"/>
                      <a:pt x="824" y="3671"/>
                      <a:pt x="1834" y="3671"/>
                    </a:cubicBezTo>
                    <a:cubicBezTo>
                      <a:pt x="2845" y="3671"/>
                      <a:pt x="3670" y="2846"/>
                      <a:pt x="3670" y="1836"/>
                    </a:cubicBezTo>
                    <a:cubicBezTo>
                      <a:pt x="3670" y="820"/>
                      <a:pt x="2845" y="1"/>
                      <a:pt x="1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4302;p57">
              <a:extLst>
                <a:ext uri="{FF2B5EF4-FFF2-40B4-BE49-F238E27FC236}">
                  <a16:creationId xmlns:a16="http://schemas.microsoft.com/office/drawing/2014/main" id="{0C46131F-C5B5-4E68-8B93-B1911D42C6FC}"/>
                </a:ext>
              </a:extLst>
            </p:cNvPr>
            <p:cNvGrpSpPr/>
            <p:nvPr/>
          </p:nvGrpSpPr>
          <p:grpSpPr>
            <a:xfrm>
              <a:off x="6132783" y="3500456"/>
              <a:ext cx="1474998" cy="212082"/>
              <a:chOff x="813463" y="4000000"/>
              <a:chExt cx="2248130" cy="323246"/>
            </a:xfrm>
          </p:grpSpPr>
          <p:sp>
            <p:nvSpPr>
              <p:cNvPr id="127" name="Google Shape;4303;p57">
                <a:extLst>
                  <a:ext uri="{FF2B5EF4-FFF2-40B4-BE49-F238E27FC236}">
                    <a16:creationId xmlns:a16="http://schemas.microsoft.com/office/drawing/2014/main" id="{E4AE5CC6-20D9-45AF-A0E2-3A8EF0EBA1BA}"/>
                  </a:ext>
                </a:extLst>
              </p:cNvPr>
              <p:cNvSpPr/>
              <p:nvPr/>
            </p:nvSpPr>
            <p:spPr>
              <a:xfrm>
                <a:off x="813462" y="4000000"/>
                <a:ext cx="2248130" cy="32324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304;p57">
                <a:extLst>
                  <a:ext uri="{FF2B5EF4-FFF2-40B4-BE49-F238E27FC236}">
                    <a16:creationId xmlns:a16="http://schemas.microsoft.com/office/drawing/2014/main" id="{9D702F87-7B5A-4753-9A38-014541DB2EDB}"/>
                  </a:ext>
                </a:extLst>
              </p:cNvPr>
              <p:cNvSpPr/>
              <p:nvPr/>
            </p:nvSpPr>
            <p:spPr>
              <a:xfrm>
                <a:off x="1206501" y="4056524"/>
                <a:ext cx="1462089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305;p57">
                <a:extLst>
                  <a:ext uri="{FF2B5EF4-FFF2-40B4-BE49-F238E27FC236}">
                    <a16:creationId xmlns:a16="http://schemas.microsoft.com/office/drawing/2014/main" id="{479EFC5D-2C26-4923-950B-50DF5E3F5FF4}"/>
                  </a:ext>
                </a:extLst>
              </p:cNvPr>
              <p:cNvSpPr/>
              <p:nvPr/>
            </p:nvSpPr>
            <p:spPr>
              <a:xfrm>
                <a:off x="1206500" y="4056525"/>
                <a:ext cx="1047032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306;p57">
                <a:extLst>
                  <a:ext uri="{FF2B5EF4-FFF2-40B4-BE49-F238E27FC236}">
                    <a16:creationId xmlns:a16="http://schemas.microsoft.com/office/drawing/2014/main" id="{A30016E4-B440-48B8-A680-2988EF4A7AF9}"/>
                  </a:ext>
                </a:extLst>
              </p:cNvPr>
              <p:cNvSpPr/>
              <p:nvPr/>
            </p:nvSpPr>
            <p:spPr>
              <a:xfrm>
                <a:off x="2088839" y="4057644"/>
                <a:ext cx="207950" cy="20795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307;p57">
                <a:extLst>
                  <a:ext uri="{FF2B5EF4-FFF2-40B4-BE49-F238E27FC236}">
                    <a16:creationId xmlns:a16="http://schemas.microsoft.com/office/drawing/2014/main" id="{476F80A3-CF25-4C81-A011-6D5FFE7BFE4B}"/>
                  </a:ext>
                </a:extLst>
              </p:cNvPr>
              <p:cNvSpPr/>
              <p:nvPr/>
            </p:nvSpPr>
            <p:spPr>
              <a:xfrm>
                <a:off x="936934" y="4151802"/>
                <a:ext cx="112407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7665" h="1338" extrusionOk="0">
                    <a:moveTo>
                      <a:pt x="668" y="1"/>
                    </a:moveTo>
                    <a:cubicBezTo>
                      <a:pt x="296" y="1"/>
                      <a:pt x="0" y="303"/>
                      <a:pt x="0" y="668"/>
                    </a:cubicBezTo>
                    <a:cubicBezTo>
                      <a:pt x="0" y="1035"/>
                      <a:pt x="296" y="1337"/>
                      <a:pt x="668" y="1337"/>
                    </a:cubicBezTo>
                    <a:lnTo>
                      <a:pt x="6997" y="1337"/>
                    </a:lnTo>
                    <a:cubicBezTo>
                      <a:pt x="7362" y="1337"/>
                      <a:pt x="7664" y="1035"/>
                      <a:pt x="7664" y="668"/>
                    </a:cubicBezTo>
                    <a:cubicBezTo>
                      <a:pt x="7664" y="303"/>
                      <a:pt x="7362" y="1"/>
                      <a:pt x="6997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308;p57">
                <a:extLst>
                  <a:ext uri="{FF2B5EF4-FFF2-40B4-BE49-F238E27FC236}">
                    <a16:creationId xmlns:a16="http://schemas.microsoft.com/office/drawing/2014/main" id="{12FD522E-536D-46B9-AED2-23B6BF3B40A8}"/>
                  </a:ext>
                </a:extLst>
              </p:cNvPr>
              <p:cNvSpPr/>
              <p:nvPr/>
            </p:nvSpPr>
            <p:spPr>
              <a:xfrm>
                <a:off x="2812979" y="4105405"/>
                <a:ext cx="112407" cy="112407"/>
              </a:xfrm>
              <a:custGeom>
                <a:avLst/>
                <a:gdLst/>
                <a:ahLst/>
                <a:cxnLst/>
                <a:rect l="l" t="t" r="r" b="b"/>
                <a:pathLst>
                  <a:path w="7665" h="7665" extrusionOk="0">
                    <a:moveTo>
                      <a:pt x="3832" y="0"/>
                    </a:moveTo>
                    <a:cubicBezTo>
                      <a:pt x="3467" y="0"/>
                      <a:pt x="3165" y="297"/>
                      <a:pt x="3165" y="669"/>
                    </a:cubicBezTo>
                    <a:lnTo>
                      <a:pt x="3165" y="3165"/>
                    </a:lnTo>
                    <a:lnTo>
                      <a:pt x="668" y="3165"/>
                    </a:lnTo>
                    <a:cubicBezTo>
                      <a:pt x="303" y="3165"/>
                      <a:pt x="0" y="3467"/>
                      <a:pt x="0" y="3832"/>
                    </a:cubicBezTo>
                    <a:cubicBezTo>
                      <a:pt x="0" y="4199"/>
                      <a:pt x="303" y="4501"/>
                      <a:pt x="668" y="4501"/>
                    </a:cubicBezTo>
                    <a:lnTo>
                      <a:pt x="3165" y="4501"/>
                    </a:lnTo>
                    <a:lnTo>
                      <a:pt x="3165" y="6997"/>
                    </a:lnTo>
                    <a:cubicBezTo>
                      <a:pt x="3165" y="7364"/>
                      <a:pt x="3467" y="7665"/>
                      <a:pt x="3832" y="7665"/>
                    </a:cubicBezTo>
                    <a:cubicBezTo>
                      <a:pt x="4204" y="7665"/>
                      <a:pt x="4500" y="7364"/>
                      <a:pt x="4500" y="6997"/>
                    </a:cubicBezTo>
                    <a:lnTo>
                      <a:pt x="4500" y="4501"/>
                    </a:lnTo>
                    <a:lnTo>
                      <a:pt x="6997" y="4501"/>
                    </a:lnTo>
                    <a:cubicBezTo>
                      <a:pt x="7369" y="4501"/>
                      <a:pt x="7664" y="4199"/>
                      <a:pt x="7664" y="3832"/>
                    </a:cubicBezTo>
                    <a:cubicBezTo>
                      <a:pt x="7664" y="3467"/>
                      <a:pt x="7369" y="3165"/>
                      <a:pt x="6997" y="3165"/>
                    </a:cubicBezTo>
                    <a:lnTo>
                      <a:pt x="4500" y="3165"/>
                    </a:lnTo>
                    <a:lnTo>
                      <a:pt x="4500" y="669"/>
                    </a:lnTo>
                    <a:cubicBezTo>
                      <a:pt x="4500" y="297"/>
                      <a:pt x="4204" y="0"/>
                      <a:pt x="3832" y="0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309;p57">
                <a:extLst>
                  <a:ext uri="{FF2B5EF4-FFF2-40B4-BE49-F238E27FC236}">
                    <a16:creationId xmlns:a16="http://schemas.microsoft.com/office/drawing/2014/main" id="{D8CD3281-467B-4347-87F4-793C9297506E}"/>
                  </a:ext>
                </a:extLst>
              </p:cNvPr>
              <p:cNvSpPr/>
              <p:nvPr/>
            </p:nvSpPr>
            <p:spPr>
              <a:xfrm>
                <a:off x="2125500" y="4094298"/>
                <a:ext cx="134639" cy="134639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4310;p57">
              <a:extLst>
                <a:ext uri="{FF2B5EF4-FFF2-40B4-BE49-F238E27FC236}">
                  <a16:creationId xmlns:a16="http://schemas.microsoft.com/office/drawing/2014/main" id="{CA6D8701-36FB-4B19-8231-EBF3DC11C118}"/>
                </a:ext>
              </a:extLst>
            </p:cNvPr>
            <p:cNvGrpSpPr/>
            <p:nvPr/>
          </p:nvGrpSpPr>
          <p:grpSpPr>
            <a:xfrm>
              <a:off x="1536202" y="3023903"/>
              <a:ext cx="783076" cy="1142501"/>
              <a:chOff x="1215775" y="3233725"/>
              <a:chExt cx="820834" cy="1197590"/>
            </a:xfrm>
          </p:grpSpPr>
          <p:sp>
            <p:nvSpPr>
              <p:cNvPr id="135" name="Google Shape;4311;p57">
                <a:extLst>
                  <a:ext uri="{FF2B5EF4-FFF2-40B4-BE49-F238E27FC236}">
                    <a16:creationId xmlns:a16="http://schemas.microsoft.com/office/drawing/2014/main" id="{B27F339F-6D89-4F1B-8DA5-63AC8F6DD853}"/>
                  </a:ext>
                </a:extLst>
              </p:cNvPr>
              <p:cNvSpPr/>
              <p:nvPr/>
            </p:nvSpPr>
            <p:spPr>
              <a:xfrm>
                <a:off x="1215775" y="3233725"/>
                <a:ext cx="820834" cy="1197590"/>
              </a:xfrm>
              <a:custGeom>
                <a:avLst/>
                <a:gdLst/>
                <a:ahLst/>
                <a:cxnLst/>
                <a:rect l="l" t="t" r="r" b="b"/>
                <a:pathLst>
                  <a:path w="59341" h="86578" extrusionOk="0">
                    <a:moveTo>
                      <a:pt x="13610" y="0"/>
                    </a:moveTo>
                    <a:cubicBezTo>
                      <a:pt x="6090" y="0"/>
                      <a:pt x="1" y="6090"/>
                      <a:pt x="1" y="13604"/>
                    </a:cubicBezTo>
                    <a:lnTo>
                      <a:pt x="1" y="72973"/>
                    </a:lnTo>
                    <a:cubicBezTo>
                      <a:pt x="1" y="80487"/>
                      <a:pt x="6090" y="86578"/>
                      <a:pt x="13610" y="86578"/>
                    </a:cubicBezTo>
                    <a:lnTo>
                      <a:pt x="45735" y="86578"/>
                    </a:lnTo>
                    <a:cubicBezTo>
                      <a:pt x="53249" y="86578"/>
                      <a:pt x="59340" y="80487"/>
                      <a:pt x="59340" y="72973"/>
                    </a:cubicBezTo>
                    <a:lnTo>
                      <a:pt x="59340" y="13604"/>
                    </a:lnTo>
                    <a:cubicBezTo>
                      <a:pt x="59340" y="6090"/>
                      <a:pt x="53249" y="0"/>
                      <a:pt x="45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" name="Google Shape;4312;p57">
                <a:extLst>
                  <a:ext uri="{FF2B5EF4-FFF2-40B4-BE49-F238E27FC236}">
                    <a16:creationId xmlns:a16="http://schemas.microsoft.com/office/drawing/2014/main" id="{A080130C-BCFF-4A30-8E2F-94401DED466E}"/>
                  </a:ext>
                </a:extLst>
              </p:cNvPr>
              <p:cNvGrpSpPr/>
              <p:nvPr/>
            </p:nvGrpSpPr>
            <p:grpSpPr>
              <a:xfrm rot="-5400000">
                <a:off x="930280" y="3763554"/>
                <a:ext cx="959277" cy="137929"/>
                <a:chOff x="1206500" y="4056524"/>
                <a:chExt cx="1462090" cy="210226"/>
              </a:xfrm>
            </p:grpSpPr>
            <p:sp>
              <p:nvSpPr>
                <p:cNvPr id="147" name="Google Shape;4313;p57">
                  <a:extLst>
                    <a:ext uri="{FF2B5EF4-FFF2-40B4-BE49-F238E27FC236}">
                      <a16:creationId xmlns:a16="http://schemas.microsoft.com/office/drawing/2014/main" id="{26BF13E6-3DC8-4265-AD11-4BF802E6C151}"/>
                    </a:ext>
                  </a:extLst>
                </p:cNvPr>
                <p:cNvSpPr/>
                <p:nvPr/>
              </p:nvSpPr>
              <p:spPr>
                <a:xfrm>
                  <a:off x="1206501" y="4056524"/>
                  <a:ext cx="1462089" cy="21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99" h="22042" extrusionOk="0">
                      <a:moveTo>
                        <a:pt x="11022" y="1"/>
                      </a:moveTo>
                      <a:cubicBezTo>
                        <a:pt x="4936" y="1"/>
                        <a:pt x="1" y="4936"/>
                        <a:pt x="1" y="11020"/>
                      </a:cubicBezTo>
                      <a:cubicBezTo>
                        <a:pt x="1" y="17106"/>
                        <a:pt x="4936" y="22042"/>
                        <a:pt x="11022" y="22042"/>
                      </a:cubicBezTo>
                      <a:lnTo>
                        <a:pt x="142278" y="22042"/>
                      </a:lnTo>
                      <a:cubicBezTo>
                        <a:pt x="148363" y="22042"/>
                        <a:pt x="153299" y="17106"/>
                        <a:pt x="153299" y="11020"/>
                      </a:cubicBezTo>
                      <a:cubicBezTo>
                        <a:pt x="153299" y="4936"/>
                        <a:pt x="148363" y="1"/>
                        <a:pt x="14227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314;p57">
                  <a:extLst>
                    <a:ext uri="{FF2B5EF4-FFF2-40B4-BE49-F238E27FC236}">
                      <a16:creationId xmlns:a16="http://schemas.microsoft.com/office/drawing/2014/main" id="{204C08B4-9F80-40C5-B460-85EAD77E6654}"/>
                    </a:ext>
                  </a:extLst>
                </p:cNvPr>
                <p:cNvSpPr/>
                <p:nvPr/>
              </p:nvSpPr>
              <p:spPr>
                <a:xfrm>
                  <a:off x="1206500" y="4056525"/>
                  <a:ext cx="1047032" cy="21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99" h="22042" extrusionOk="0">
                      <a:moveTo>
                        <a:pt x="11022" y="1"/>
                      </a:moveTo>
                      <a:cubicBezTo>
                        <a:pt x="4936" y="1"/>
                        <a:pt x="1" y="4936"/>
                        <a:pt x="1" y="11020"/>
                      </a:cubicBezTo>
                      <a:cubicBezTo>
                        <a:pt x="1" y="17106"/>
                        <a:pt x="4936" y="22042"/>
                        <a:pt x="11022" y="22042"/>
                      </a:cubicBezTo>
                      <a:lnTo>
                        <a:pt x="142278" y="22042"/>
                      </a:lnTo>
                      <a:cubicBezTo>
                        <a:pt x="148363" y="22042"/>
                        <a:pt x="153299" y="17106"/>
                        <a:pt x="153299" y="11020"/>
                      </a:cubicBezTo>
                      <a:cubicBezTo>
                        <a:pt x="153299" y="4936"/>
                        <a:pt x="148363" y="1"/>
                        <a:pt x="14227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D90E1"/>
                    </a:gs>
                    <a:gs pos="100000">
                      <a:schemeClr val="accent6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315;p57">
                  <a:extLst>
                    <a:ext uri="{FF2B5EF4-FFF2-40B4-BE49-F238E27FC236}">
                      <a16:creationId xmlns:a16="http://schemas.microsoft.com/office/drawing/2014/main" id="{26194F36-FA08-4E68-95F0-CDF5EE8B6579}"/>
                    </a:ext>
                  </a:extLst>
                </p:cNvPr>
                <p:cNvSpPr/>
                <p:nvPr/>
              </p:nvSpPr>
              <p:spPr>
                <a:xfrm>
                  <a:off x="2088839" y="4057644"/>
                  <a:ext cx="20795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4180" extrusionOk="0">
                      <a:moveTo>
                        <a:pt x="7089" y="1"/>
                      </a:moveTo>
                      <a:cubicBezTo>
                        <a:pt x="3171" y="1"/>
                        <a:pt x="0" y="3171"/>
                        <a:pt x="0" y="7089"/>
                      </a:cubicBezTo>
                      <a:cubicBezTo>
                        <a:pt x="0" y="11009"/>
                        <a:pt x="3171" y="14180"/>
                        <a:pt x="7089" y="14180"/>
                      </a:cubicBezTo>
                      <a:cubicBezTo>
                        <a:pt x="11009" y="14180"/>
                        <a:pt x="14179" y="11009"/>
                        <a:pt x="14179" y="7089"/>
                      </a:cubicBezTo>
                      <a:cubicBezTo>
                        <a:pt x="14179" y="3171"/>
                        <a:pt x="11009" y="1"/>
                        <a:pt x="708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316;p57">
                  <a:extLst>
                    <a:ext uri="{FF2B5EF4-FFF2-40B4-BE49-F238E27FC236}">
                      <a16:creationId xmlns:a16="http://schemas.microsoft.com/office/drawing/2014/main" id="{B5FFF52D-B871-44F8-A4DE-DF7A7EB34BDC}"/>
                    </a:ext>
                  </a:extLst>
                </p:cNvPr>
                <p:cNvSpPr/>
                <p:nvPr/>
              </p:nvSpPr>
              <p:spPr>
                <a:xfrm>
                  <a:off x="2125500" y="4094298"/>
                  <a:ext cx="134639" cy="134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4180" extrusionOk="0">
                      <a:moveTo>
                        <a:pt x="7089" y="1"/>
                      </a:moveTo>
                      <a:cubicBezTo>
                        <a:pt x="3171" y="1"/>
                        <a:pt x="0" y="3171"/>
                        <a:pt x="0" y="7089"/>
                      </a:cubicBezTo>
                      <a:cubicBezTo>
                        <a:pt x="0" y="11009"/>
                        <a:pt x="3171" y="14180"/>
                        <a:pt x="7089" y="14180"/>
                      </a:cubicBezTo>
                      <a:cubicBezTo>
                        <a:pt x="11009" y="14180"/>
                        <a:pt x="14179" y="11009"/>
                        <a:pt x="14179" y="7089"/>
                      </a:cubicBezTo>
                      <a:cubicBezTo>
                        <a:pt x="14179" y="3171"/>
                        <a:pt x="11009" y="1"/>
                        <a:pt x="708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D90E1"/>
                    </a:gs>
                    <a:gs pos="100000">
                      <a:schemeClr val="accent6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4317;p57">
                <a:extLst>
                  <a:ext uri="{FF2B5EF4-FFF2-40B4-BE49-F238E27FC236}">
                    <a16:creationId xmlns:a16="http://schemas.microsoft.com/office/drawing/2014/main" id="{562287DC-AF6C-484D-A74A-9BAA11929023}"/>
                  </a:ext>
                </a:extLst>
              </p:cNvPr>
              <p:cNvGrpSpPr/>
              <p:nvPr/>
            </p:nvGrpSpPr>
            <p:grpSpPr>
              <a:xfrm rot="-5400000">
                <a:off x="1146553" y="3763552"/>
                <a:ext cx="959277" cy="137933"/>
                <a:chOff x="1206501" y="4056518"/>
                <a:chExt cx="1462089" cy="210232"/>
              </a:xfrm>
            </p:grpSpPr>
            <p:sp>
              <p:nvSpPr>
                <p:cNvPr id="143" name="Google Shape;4318;p57">
                  <a:extLst>
                    <a:ext uri="{FF2B5EF4-FFF2-40B4-BE49-F238E27FC236}">
                      <a16:creationId xmlns:a16="http://schemas.microsoft.com/office/drawing/2014/main" id="{439C9E86-D3F7-47D4-8103-61633834A337}"/>
                    </a:ext>
                  </a:extLst>
                </p:cNvPr>
                <p:cNvSpPr/>
                <p:nvPr/>
              </p:nvSpPr>
              <p:spPr>
                <a:xfrm>
                  <a:off x="1206501" y="4056524"/>
                  <a:ext cx="1462089" cy="21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99" h="22042" extrusionOk="0">
                      <a:moveTo>
                        <a:pt x="11022" y="1"/>
                      </a:moveTo>
                      <a:cubicBezTo>
                        <a:pt x="4936" y="1"/>
                        <a:pt x="1" y="4936"/>
                        <a:pt x="1" y="11020"/>
                      </a:cubicBezTo>
                      <a:cubicBezTo>
                        <a:pt x="1" y="17106"/>
                        <a:pt x="4936" y="22042"/>
                        <a:pt x="11022" y="22042"/>
                      </a:cubicBezTo>
                      <a:lnTo>
                        <a:pt x="142278" y="22042"/>
                      </a:lnTo>
                      <a:cubicBezTo>
                        <a:pt x="148363" y="22042"/>
                        <a:pt x="153299" y="17106"/>
                        <a:pt x="153299" y="11020"/>
                      </a:cubicBezTo>
                      <a:cubicBezTo>
                        <a:pt x="153299" y="4936"/>
                        <a:pt x="148363" y="1"/>
                        <a:pt x="14227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319;p57">
                  <a:extLst>
                    <a:ext uri="{FF2B5EF4-FFF2-40B4-BE49-F238E27FC236}">
                      <a16:creationId xmlns:a16="http://schemas.microsoft.com/office/drawing/2014/main" id="{FEFDC8BA-5795-4C57-AFBB-CB5477800E02}"/>
                    </a:ext>
                  </a:extLst>
                </p:cNvPr>
                <p:cNvSpPr/>
                <p:nvPr/>
              </p:nvSpPr>
              <p:spPr>
                <a:xfrm>
                  <a:off x="1206508" y="4056518"/>
                  <a:ext cx="743883" cy="21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99" h="22042" extrusionOk="0">
                      <a:moveTo>
                        <a:pt x="11022" y="1"/>
                      </a:moveTo>
                      <a:cubicBezTo>
                        <a:pt x="4936" y="1"/>
                        <a:pt x="1" y="4936"/>
                        <a:pt x="1" y="11020"/>
                      </a:cubicBezTo>
                      <a:cubicBezTo>
                        <a:pt x="1" y="17106"/>
                        <a:pt x="4936" y="22042"/>
                        <a:pt x="11022" y="22042"/>
                      </a:cubicBezTo>
                      <a:lnTo>
                        <a:pt x="142278" y="22042"/>
                      </a:lnTo>
                      <a:cubicBezTo>
                        <a:pt x="148363" y="22042"/>
                        <a:pt x="153299" y="17106"/>
                        <a:pt x="153299" y="11020"/>
                      </a:cubicBezTo>
                      <a:cubicBezTo>
                        <a:pt x="153299" y="4936"/>
                        <a:pt x="148363" y="1"/>
                        <a:pt x="14227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DFFF"/>
                    </a:gs>
                    <a:gs pos="100000">
                      <a:srgbClr val="318FFA">
                        <a:alpha val="71764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320;p57">
                  <a:extLst>
                    <a:ext uri="{FF2B5EF4-FFF2-40B4-BE49-F238E27FC236}">
                      <a16:creationId xmlns:a16="http://schemas.microsoft.com/office/drawing/2014/main" id="{6B9899DF-2659-4E21-ACC4-5B9A8DFE88F9}"/>
                    </a:ext>
                  </a:extLst>
                </p:cNvPr>
                <p:cNvSpPr/>
                <p:nvPr/>
              </p:nvSpPr>
              <p:spPr>
                <a:xfrm>
                  <a:off x="1833581" y="4057644"/>
                  <a:ext cx="20795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4180" extrusionOk="0">
                      <a:moveTo>
                        <a:pt x="7089" y="1"/>
                      </a:moveTo>
                      <a:cubicBezTo>
                        <a:pt x="3171" y="1"/>
                        <a:pt x="0" y="3171"/>
                        <a:pt x="0" y="7089"/>
                      </a:cubicBezTo>
                      <a:cubicBezTo>
                        <a:pt x="0" y="11009"/>
                        <a:pt x="3171" y="14180"/>
                        <a:pt x="7089" y="14180"/>
                      </a:cubicBezTo>
                      <a:cubicBezTo>
                        <a:pt x="11009" y="14180"/>
                        <a:pt x="14179" y="11009"/>
                        <a:pt x="14179" y="7089"/>
                      </a:cubicBezTo>
                      <a:cubicBezTo>
                        <a:pt x="14179" y="3171"/>
                        <a:pt x="11009" y="1"/>
                        <a:pt x="708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321;p57">
                  <a:extLst>
                    <a:ext uri="{FF2B5EF4-FFF2-40B4-BE49-F238E27FC236}">
                      <a16:creationId xmlns:a16="http://schemas.microsoft.com/office/drawing/2014/main" id="{85120401-C232-4B52-B644-C67C3CFF9FA9}"/>
                    </a:ext>
                  </a:extLst>
                </p:cNvPr>
                <p:cNvSpPr/>
                <p:nvPr/>
              </p:nvSpPr>
              <p:spPr>
                <a:xfrm>
                  <a:off x="1870242" y="4094298"/>
                  <a:ext cx="134639" cy="134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4180" extrusionOk="0">
                      <a:moveTo>
                        <a:pt x="7089" y="1"/>
                      </a:moveTo>
                      <a:cubicBezTo>
                        <a:pt x="3171" y="1"/>
                        <a:pt x="0" y="3171"/>
                        <a:pt x="0" y="7089"/>
                      </a:cubicBezTo>
                      <a:cubicBezTo>
                        <a:pt x="0" y="11009"/>
                        <a:pt x="3171" y="14180"/>
                        <a:pt x="7089" y="14180"/>
                      </a:cubicBezTo>
                      <a:cubicBezTo>
                        <a:pt x="11009" y="14180"/>
                        <a:pt x="14179" y="11009"/>
                        <a:pt x="14179" y="7089"/>
                      </a:cubicBezTo>
                      <a:cubicBezTo>
                        <a:pt x="14179" y="3171"/>
                        <a:pt x="11009" y="1"/>
                        <a:pt x="708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DFFF"/>
                    </a:gs>
                    <a:gs pos="100000">
                      <a:srgbClr val="318FFA">
                        <a:alpha val="71764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" name="Google Shape;4322;p57">
                <a:extLst>
                  <a:ext uri="{FF2B5EF4-FFF2-40B4-BE49-F238E27FC236}">
                    <a16:creationId xmlns:a16="http://schemas.microsoft.com/office/drawing/2014/main" id="{8E281E60-FE5C-4F15-878F-02FB437E97A8}"/>
                  </a:ext>
                </a:extLst>
              </p:cNvPr>
              <p:cNvGrpSpPr/>
              <p:nvPr/>
            </p:nvGrpSpPr>
            <p:grpSpPr>
              <a:xfrm rot="-5400000">
                <a:off x="1362828" y="3763552"/>
                <a:ext cx="959277" cy="137933"/>
                <a:chOff x="1206501" y="4056518"/>
                <a:chExt cx="1462089" cy="210232"/>
              </a:xfrm>
            </p:grpSpPr>
            <p:sp>
              <p:nvSpPr>
                <p:cNvPr id="139" name="Google Shape;4323;p57">
                  <a:extLst>
                    <a:ext uri="{FF2B5EF4-FFF2-40B4-BE49-F238E27FC236}">
                      <a16:creationId xmlns:a16="http://schemas.microsoft.com/office/drawing/2014/main" id="{C3DD8F4D-E76F-426B-803A-614C186859E4}"/>
                    </a:ext>
                  </a:extLst>
                </p:cNvPr>
                <p:cNvSpPr/>
                <p:nvPr/>
              </p:nvSpPr>
              <p:spPr>
                <a:xfrm>
                  <a:off x="1206501" y="4056524"/>
                  <a:ext cx="1462089" cy="21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99" h="22042" extrusionOk="0">
                      <a:moveTo>
                        <a:pt x="11022" y="1"/>
                      </a:moveTo>
                      <a:cubicBezTo>
                        <a:pt x="4936" y="1"/>
                        <a:pt x="1" y="4936"/>
                        <a:pt x="1" y="11020"/>
                      </a:cubicBezTo>
                      <a:cubicBezTo>
                        <a:pt x="1" y="17106"/>
                        <a:pt x="4936" y="22042"/>
                        <a:pt x="11022" y="22042"/>
                      </a:cubicBezTo>
                      <a:lnTo>
                        <a:pt x="142278" y="22042"/>
                      </a:lnTo>
                      <a:cubicBezTo>
                        <a:pt x="148363" y="22042"/>
                        <a:pt x="153299" y="17106"/>
                        <a:pt x="153299" y="11020"/>
                      </a:cubicBezTo>
                      <a:cubicBezTo>
                        <a:pt x="153299" y="4936"/>
                        <a:pt x="148363" y="1"/>
                        <a:pt x="14227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324;p57">
                  <a:extLst>
                    <a:ext uri="{FF2B5EF4-FFF2-40B4-BE49-F238E27FC236}">
                      <a16:creationId xmlns:a16="http://schemas.microsoft.com/office/drawing/2014/main" id="{B29E5256-8B50-45EE-9883-113EED31DD4B}"/>
                    </a:ext>
                  </a:extLst>
                </p:cNvPr>
                <p:cNvSpPr/>
                <p:nvPr/>
              </p:nvSpPr>
              <p:spPr>
                <a:xfrm>
                  <a:off x="1206514" y="4056518"/>
                  <a:ext cx="1265866" cy="21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99" h="22042" extrusionOk="0">
                      <a:moveTo>
                        <a:pt x="11022" y="1"/>
                      </a:moveTo>
                      <a:cubicBezTo>
                        <a:pt x="4936" y="1"/>
                        <a:pt x="1" y="4936"/>
                        <a:pt x="1" y="11020"/>
                      </a:cubicBezTo>
                      <a:cubicBezTo>
                        <a:pt x="1" y="17106"/>
                        <a:pt x="4936" y="22042"/>
                        <a:pt x="11022" y="22042"/>
                      </a:cubicBezTo>
                      <a:lnTo>
                        <a:pt x="142278" y="22042"/>
                      </a:lnTo>
                      <a:cubicBezTo>
                        <a:pt x="148363" y="22042"/>
                        <a:pt x="153299" y="17106"/>
                        <a:pt x="153299" y="11020"/>
                      </a:cubicBezTo>
                      <a:cubicBezTo>
                        <a:pt x="153299" y="4936"/>
                        <a:pt x="148363" y="1"/>
                        <a:pt x="14227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57C85"/>
                    </a:gs>
                    <a:gs pos="100000">
                      <a:schemeClr val="accent6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325;p57">
                  <a:extLst>
                    <a:ext uri="{FF2B5EF4-FFF2-40B4-BE49-F238E27FC236}">
                      <a16:creationId xmlns:a16="http://schemas.microsoft.com/office/drawing/2014/main" id="{CFE6B1BF-FC2A-47B7-82F1-9E37CB4F145C}"/>
                    </a:ext>
                  </a:extLst>
                </p:cNvPr>
                <p:cNvSpPr/>
                <p:nvPr/>
              </p:nvSpPr>
              <p:spPr>
                <a:xfrm>
                  <a:off x="2293114" y="4057644"/>
                  <a:ext cx="20795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4180" extrusionOk="0">
                      <a:moveTo>
                        <a:pt x="7089" y="1"/>
                      </a:moveTo>
                      <a:cubicBezTo>
                        <a:pt x="3171" y="1"/>
                        <a:pt x="0" y="3171"/>
                        <a:pt x="0" y="7089"/>
                      </a:cubicBezTo>
                      <a:cubicBezTo>
                        <a:pt x="0" y="11009"/>
                        <a:pt x="3171" y="14180"/>
                        <a:pt x="7089" y="14180"/>
                      </a:cubicBezTo>
                      <a:cubicBezTo>
                        <a:pt x="11009" y="14180"/>
                        <a:pt x="14179" y="11009"/>
                        <a:pt x="14179" y="7089"/>
                      </a:cubicBezTo>
                      <a:cubicBezTo>
                        <a:pt x="14179" y="3171"/>
                        <a:pt x="11009" y="1"/>
                        <a:pt x="708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4326;p57">
                  <a:extLst>
                    <a:ext uri="{FF2B5EF4-FFF2-40B4-BE49-F238E27FC236}">
                      <a16:creationId xmlns:a16="http://schemas.microsoft.com/office/drawing/2014/main" id="{191FEBF0-B22D-4D8F-BD62-9A57D52AF523}"/>
                    </a:ext>
                  </a:extLst>
                </p:cNvPr>
                <p:cNvSpPr/>
                <p:nvPr/>
              </p:nvSpPr>
              <p:spPr>
                <a:xfrm>
                  <a:off x="2329776" y="4094298"/>
                  <a:ext cx="134639" cy="134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4180" extrusionOk="0">
                      <a:moveTo>
                        <a:pt x="7089" y="1"/>
                      </a:moveTo>
                      <a:cubicBezTo>
                        <a:pt x="3171" y="1"/>
                        <a:pt x="0" y="3171"/>
                        <a:pt x="0" y="7089"/>
                      </a:cubicBezTo>
                      <a:cubicBezTo>
                        <a:pt x="0" y="11009"/>
                        <a:pt x="3171" y="14180"/>
                        <a:pt x="7089" y="14180"/>
                      </a:cubicBezTo>
                      <a:cubicBezTo>
                        <a:pt x="11009" y="14180"/>
                        <a:pt x="14179" y="11009"/>
                        <a:pt x="14179" y="7089"/>
                      </a:cubicBezTo>
                      <a:cubicBezTo>
                        <a:pt x="14179" y="3171"/>
                        <a:pt x="11009" y="1"/>
                        <a:pt x="708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57C85"/>
                    </a:gs>
                    <a:gs pos="100000">
                      <a:schemeClr val="accent6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1" name="Google Shape;4327;p57">
              <a:extLst>
                <a:ext uri="{FF2B5EF4-FFF2-40B4-BE49-F238E27FC236}">
                  <a16:creationId xmlns:a16="http://schemas.microsoft.com/office/drawing/2014/main" id="{808C2BD3-3664-4FD5-89F2-E2D59C38580E}"/>
                </a:ext>
              </a:extLst>
            </p:cNvPr>
            <p:cNvGrpSpPr/>
            <p:nvPr/>
          </p:nvGrpSpPr>
          <p:grpSpPr>
            <a:xfrm>
              <a:off x="6996862" y="2326775"/>
              <a:ext cx="341188" cy="341100"/>
              <a:chOff x="6258425" y="3842875"/>
              <a:chExt cx="341188" cy="341100"/>
            </a:xfrm>
          </p:grpSpPr>
          <p:sp>
            <p:nvSpPr>
              <p:cNvPr id="152" name="Google Shape;4328;p57">
                <a:extLst>
                  <a:ext uri="{FF2B5EF4-FFF2-40B4-BE49-F238E27FC236}">
                    <a16:creationId xmlns:a16="http://schemas.microsoft.com/office/drawing/2014/main" id="{B10A9FDC-B8D5-4BB3-BCDF-424C96904461}"/>
                  </a:ext>
                </a:extLst>
              </p:cNvPr>
              <p:cNvSpPr/>
              <p:nvPr/>
            </p:nvSpPr>
            <p:spPr>
              <a:xfrm>
                <a:off x="6258552" y="3842896"/>
                <a:ext cx="341061" cy="341051"/>
              </a:xfrm>
              <a:custGeom>
                <a:avLst/>
                <a:gdLst/>
                <a:ahLst/>
                <a:cxnLst/>
                <a:rect l="l" t="t" r="r" b="b"/>
                <a:pathLst>
                  <a:path w="34038" h="34037" extrusionOk="0">
                    <a:moveTo>
                      <a:pt x="17020" y="4285"/>
                    </a:moveTo>
                    <a:cubicBezTo>
                      <a:pt x="24057" y="4285"/>
                      <a:pt x="29752" y="9988"/>
                      <a:pt x="29752" y="17018"/>
                    </a:cubicBezTo>
                    <a:cubicBezTo>
                      <a:pt x="29752" y="20201"/>
                      <a:pt x="28586" y="23115"/>
                      <a:pt x="26646" y="25344"/>
                    </a:cubicBezTo>
                    <a:cubicBezTo>
                      <a:pt x="24317" y="28045"/>
                      <a:pt x="20868" y="29752"/>
                      <a:pt x="17020" y="29752"/>
                    </a:cubicBezTo>
                    <a:cubicBezTo>
                      <a:pt x="9988" y="29752"/>
                      <a:pt x="4286" y="24050"/>
                      <a:pt x="4286" y="17018"/>
                    </a:cubicBezTo>
                    <a:cubicBezTo>
                      <a:pt x="4286" y="9988"/>
                      <a:pt x="9988" y="4285"/>
                      <a:pt x="17020" y="4285"/>
                    </a:cubicBezTo>
                    <a:close/>
                    <a:moveTo>
                      <a:pt x="17020" y="0"/>
                    </a:moveTo>
                    <a:cubicBezTo>
                      <a:pt x="7625" y="0"/>
                      <a:pt x="1" y="7619"/>
                      <a:pt x="1" y="17018"/>
                    </a:cubicBezTo>
                    <a:cubicBezTo>
                      <a:pt x="1" y="26419"/>
                      <a:pt x="7625" y="34037"/>
                      <a:pt x="17020" y="34037"/>
                    </a:cubicBezTo>
                    <a:cubicBezTo>
                      <a:pt x="22164" y="34037"/>
                      <a:pt x="26768" y="31754"/>
                      <a:pt x="29898" y="28149"/>
                    </a:cubicBezTo>
                    <a:cubicBezTo>
                      <a:pt x="32482" y="25164"/>
                      <a:pt x="34037" y="21275"/>
                      <a:pt x="34037" y="17018"/>
                    </a:cubicBezTo>
                    <a:cubicBezTo>
                      <a:pt x="34037" y="7619"/>
                      <a:pt x="26420" y="0"/>
                      <a:pt x="17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329;p57">
                <a:extLst>
                  <a:ext uri="{FF2B5EF4-FFF2-40B4-BE49-F238E27FC236}">
                    <a16:creationId xmlns:a16="http://schemas.microsoft.com/office/drawing/2014/main" id="{1108B8C9-2971-4863-9094-93E0DB1CEB6B}"/>
                  </a:ext>
                </a:extLst>
              </p:cNvPr>
              <p:cNvSpPr/>
              <p:nvPr/>
            </p:nvSpPr>
            <p:spPr>
              <a:xfrm rot="5400000">
                <a:off x="6258425" y="3842875"/>
                <a:ext cx="341100" cy="341100"/>
              </a:xfrm>
              <a:prstGeom prst="blockArc">
                <a:avLst>
                  <a:gd name="adj1" fmla="val 10800000"/>
                  <a:gd name="adj2" fmla="val 1089005"/>
                  <a:gd name="adj3" fmla="val 12237"/>
                </a:avLst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4330;p57">
              <a:extLst>
                <a:ext uri="{FF2B5EF4-FFF2-40B4-BE49-F238E27FC236}">
                  <a16:creationId xmlns:a16="http://schemas.microsoft.com/office/drawing/2014/main" id="{4109FB10-E436-4583-A0BB-A4A4939B35BD}"/>
                </a:ext>
              </a:extLst>
            </p:cNvPr>
            <p:cNvGrpSpPr/>
            <p:nvPr/>
          </p:nvGrpSpPr>
          <p:grpSpPr>
            <a:xfrm>
              <a:off x="6996890" y="1876996"/>
              <a:ext cx="341117" cy="341118"/>
              <a:chOff x="7302302" y="2787683"/>
              <a:chExt cx="341117" cy="341118"/>
            </a:xfrm>
          </p:grpSpPr>
          <p:sp>
            <p:nvSpPr>
              <p:cNvPr id="155" name="Google Shape;4331;p57">
                <a:extLst>
                  <a:ext uri="{FF2B5EF4-FFF2-40B4-BE49-F238E27FC236}">
                    <a16:creationId xmlns:a16="http://schemas.microsoft.com/office/drawing/2014/main" id="{28F1D508-602E-4E08-A42B-5A0AAB1AF67B}"/>
                  </a:ext>
                </a:extLst>
              </p:cNvPr>
              <p:cNvSpPr/>
              <p:nvPr/>
            </p:nvSpPr>
            <p:spPr>
              <a:xfrm>
                <a:off x="7302302" y="2787683"/>
                <a:ext cx="341061" cy="341051"/>
              </a:xfrm>
              <a:custGeom>
                <a:avLst/>
                <a:gdLst/>
                <a:ahLst/>
                <a:cxnLst/>
                <a:rect l="l" t="t" r="r" b="b"/>
                <a:pathLst>
                  <a:path w="34038" h="34037" extrusionOk="0">
                    <a:moveTo>
                      <a:pt x="17020" y="4285"/>
                    </a:moveTo>
                    <a:cubicBezTo>
                      <a:pt x="24057" y="4285"/>
                      <a:pt x="29752" y="9988"/>
                      <a:pt x="29752" y="17018"/>
                    </a:cubicBezTo>
                    <a:cubicBezTo>
                      <a:pt x="29752" y="20201"/>
                      <a:pt x="28586" y="23115"/>
                      <a:pt x="26646" y="25344"/>
                    </a:cubicBezTo>
                    <a:cubicBezTo>
                      <a:pt x="24317" y="28045"/>
                      <a:pt x="20868" y="29752"/>
                      <a:pt x="17020" y="29752"/>
                    </a:cubicBezTo>
                    <a:cubicBezTo>
                      <a:pt x="9988" y="29752"/>
                      <a:pt x="4286" y="24050"/>
                      <a:pt x="4286" y="17018"/>
                    </a:cubicBezTo>
                    <a:cubicBezTo>
                      <a:pt x="4286" y="9988"/>
                      <a:pt x="9988" y="4285"/>
                      <a:pt x="17020" y="4285"/>
                    </a:cubicBezTo>
                    <a:close/>
                    <a:moveTo>
                      <a:pt x="17020" y="0"/>
                    </a:moveTo>
                    <a:cubicBezTo>
                      <a:pt x="7625" y="0"/>
                      <a:pt x="1" y="7619"/>
                      <a:pt x="1" y="17018"/>
                    </a:cubicBezTo>
                    <a:cubicBezTo>
                      <a:pt x="1" y="26419"/>
                      <a:pt x="7625" y="34037"/>
                      <a:pt x="17020" y="34037"/>
                    </a:cubicBezTo>
                    <a:cubicBezTo>
                      <a:pt x="22164" y="34037"/>
                      <a:pt x="26768" y="31754"/>
                      <a:pt x="29898" y="28149"/>
                    </a:cubicBezTo>
                    <a:cubicBezTo>
                      <a:pt x="32482" y="25164"/>
                      <a:pt x="34037" y="21275"/>
                      <a:pt x="34037" y="17018"/>
                    </a:cubicBezTo>
                    <a:cubicBezTo>
                      <a:pt x="34037" y="7619"/>
                      <a:pt x="26420" y="0"/>
                      <a:pt x="17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332;p57">
                <a:extLst>
                  <a:ext uri="{FF2B5EF4-FFF2-40B4-BE49-F238E27FC236}">
                    <a16:creationId xmlns:a16="http://schemas.microsoft.com/office/drawing/2014/main" id="{9DCFFD45-D4BF-4A21-A989-94B83BE374B2}"/>
                  </a:ext>
                </a:extLst>
              </p:cNvPr>
              <p:cNvSpPr/>
              <p:nvPr/>
            </p:nvSpPr>
            <p:spPr>
              <a:xfrm rot="5400000">
                <a:off x="7302319" y="2787701"/>
                <a:ext cx="341100" cy="341100"/>
              </a:xfrm>
              <a:prstGeom prst="blockArc">
                <a:avLst>
                  <a:gd name="adj1" fmla="val 10800000"/>
                  <a:gd name="adj2" fmla="val 18580932"/>
                  <a:gd name="adj3" fmla="val 12799"/>
                </a:avLst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4333;p57">
              <a:extLst>
                <a:ext uri="{FF2B5EF4-FFF2-40B4-BE49-F238E27FC236}">
                  <a16:creationId xmlns:a16="http://schemas.microsoft.com/office/drawing/2014/main" id="{9537C8D0-629F-4E65-80A9-019134252AAF}"/>
                </a:ext>
              </a:extLst>
            </p:cNvPr>
            <p:cNvGrpSpPr/>
            <p:nvPr/>
          </p:nvGrpSpPr>
          <p:grpSpPr>
            <a:xfrm>
              <a:off x="6540340" y="1877001"/>
              <a:ext cx="341117" cy="341100"/>
              <a:chOff x="7302302" y="2359351"/>
              <a:chExt cx="341117" cy="341100"/>
            </a:xfrm>
          </p:grpSpPr>
          <p:sp>
            <p:nvSpPr>
              <p:cNvPr id="158" name="Google Shape;4334;p57">
                <a:extLst>
                  <a:ext uri="{FF2B5EF4-FFF2-40B4-BE49-F238E27FC236}">
                    <a16:creationId xmlns:a16="http://schemas.microsoft.com/office/drawing/2014/main" id="{032CE1D3-0932-44D3-9353-1BA4D192161F}"/>
                  </a:ext>
                </a:extLst>
              </p:cNvPr>
              <p:cNvSpPr/>
              <p:nvPr/>
            </p:nvSpPr>
            <p:spPr>
              <a:xfrm>
                <a:off x="7302302" y="2359364"/>
                <a:ext cx="341061" cy="341051"/>
              </a:xfrm>
              <a:custGeom>
                <a:avLst/>
                <a:gdLst/>
                <a:ahLst/>
                <a:cxnLst/>
                <a:rect l="l" t="t" r="r" b="b"/>
                <a:pathLst>
                  <a:path w="34038" h="34037" extrusionOk="0">
                    <a:moveTo>
                      <a:pt x="17020" y="4285"/>
                    </a:moveTo>
                    <a:cubicBezTo>
                      <a:pt x="24057" y="4285"/>
                      <a:pt x="29752" y="9988"/>
                      <a:pt x="29752" y="17018"/>
                    </a:cubicBezTo>
                    <a:cubicBezTo>
                      <a:pt x="29752" y="20201"/>
                      <a:pt x="28586" y="23115"/>
                      <a:pt x="26646" y="25344"/>
                    </a:cubicBezTo>
                    <a:cubicBezTo>
                      <a:pt x="24317" y="28045"/>
                      <a:pt x="20868" y="29752"/>
                      <a:pt x="17020" y="29752"/>
                    </a:cubicBezTo>
                    <a:cubicBezTo>
                      <a:pt x="9988" y="29752"/>
                      <a:pt x="4286" y="24050"/>
                      <a:pt x="4286" y="17018"/>
                    </a:cubicBezTo>
                    <a:cubicBezTo>
                      <a:pt x="4286" y="9988"/>
                      <a:pt x="9988" y="4285"/>
                      <a:pt x="17020" y="4285"/>
                    </a:cubicBezTo>
                    <a:close/>
                    <a:moveTo>
                      <a:pt x="17020" y="0"/>
                    </a:moveTo>
                    <a:cubicBezTo>
                      <a:pt x="7625" y="0"/>
                      <a:pt x="1" y="7619"/>
                      <a:pt x="1" y="17018"/>
                    </a:cubicBezTo>
                    <a:cubicBezTo>
                      <a:pt x="1" y="26419"/>
                      <a:pt x="7625" y="34037"/>
                      <a:pt x="17020" y="34037"/>
                    </a:cubicBezTo>
                    <a:cubicBezTo>
                      <a:pt x="22164" y="34037"/>
                      <a:pt x="26768" y="31754"/>
                      <a:pt x="29898" y="28149"/>
                    </a:cubicBezTo>
                    <a:cubicBezTo>
                      <a:pt x="32482" y="25164"/>
                      <a:pt x="34037" y="21275"/>
                      <a:pt x="34037" y="17018"/>
                    </a:cubicBezTo>
                    <a:cubicBezTo>
                      <a:pt x="34037" y="7619"/>
                      <a:pt x="26420" y="0"/>
                      <a:pt x="17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335;p57">
                <a:extLst>
                  <a:ext uri="{FF2B5EF4-FFF2-40B4-BE49-F238E27FC236}">
                    <a16:creationId xmlns:a16="http://schemas.microsoft.com/office/drawing/2014/main" id="{DB572E21-08DE-4A15-9D91-F2A2E183D29B}"/>
                  </a:ext>
                </a:extLst>
              </p:cNvPr>
              <p:cNvSpPr/>
              <p:nvPr/>
            </p:nvSpPr>
            <p:spPr>
              <a:xfrm rot="5400000">
                <a:off x="7302319" y="2359351"/>
                <a:ext cx="341100" cy="341100"/>
              </a:xfrm>
              <a:prstGeom prst="blockArc">
                <a:avLst>
                  <a:gd name="adj1" fmla="val 10800000"/>
                  <a:gd name="adj2" fmla="val 5632080"/>
                  <a:gd name="adj3" fmla="val 11751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4336;p57">
              <a:extLst>
                <a:ext uri="{FF2B5EF4-FFF2-40B4-BE49-F238E27FC236}">
                  <a16:creationId xmlns:a16="http://schemas.microsoft.com/office/drawing/2014/main" id="{12B7B06E-EAFF-4D45-BF16-F9779D4B1813}"/>
                </a:ext>
              </a:extLst>
            </p:cNvPr>
            <p:cNvGrpSpPr/>
            <p:nvPr/>
          </p:nvGrpSpPr>
          <p:grpSpPr>
            <a:xfrm>
              <a:off x="1705502" y="1951051"/>
              <a:ext cx="341117" cy="341100"/>
              <a:chOff x="2617590" y="3833926"/>
              <a:chExt cx="341117" cy="341100"/>
            </a:xfrm>
          </p:grpSpPr>
          <p:sp>
            <p:nvSpPr>
              <p:cNvPr id="161" name="Google Shape;4337;p57">
                <a:extLst>
                  <a:ext uri="{FF2B5EF4-FFF2-40B4-BE49-F238E27FC236}">
                    <a16:creationId xmlns:a16="http://schemas.microsoft.com/office/drawing/2014/main" id="{5A43F194-F118-4FAB-B4DF-BC6B4C4C3F5E}"/>
                  </a:ext>
                </a:extLst>
              </p:cNvPr>
              <p:cNvSpPr/>
              <p:nvPr/>
            </p:nvSpPr>
            <p:spPr>
              <a:xfrm>
                <a:off x="2617590" y="3833939"/>
                <a:ext cx="341061" cy="341051"/>
              </a:xfrm>
              <a:custGeom>
                <a:avLst/>
                <a:gdLst/>
                <a:ahLst/>
                <a:cxnLst/>
                <a:rect l="l" t="t" r="r" b="b"/>
                <a:pathLst>
                  <a:path w="34038" h="34037" extrusionOk="0">
                    <a:moveTo>
                      <a:pt x="17020" y="4285"/>
                    </a:moveTo>
                    <a:cubicBezTo>
                      <a:pt x="24057" y="4285"/>
                      <a:pt x="29752" y="9988"/>
                      <a:pt x="29752" y="17018"/>
                    </a:cubicBezTo>
                    <a:cubicBezTo>
                      <a:pt x="29752" y="20201"/>
                      <a:pt x="28586" y="23115"/>
                      <a:pt x="26646" y="25344"/>
                    </a:cubicBezTo>
                    <a:cubicBezTo>
                      <a:pt x="24317" y="28045"/>
                      <a:pt x="20868" y="29752"/>
                      <a:pt x="17020" y="29752"/>
                    </a:cubicBezTo>
                    <a:cubicBezTo>
                      <a:pt x="9988" y="29752"/>
                      <a:pt x="4286" y="24050"/>
                      <a:pt x="4286" y="17018"/>
                    </a:cubicBezTo>
                    <a:cubicBezTo>
                      <a:pt x="4286" y="9988"/>
                      <a:pt x="9988" y="4285"/>
                      <a:pt x="17020" y="4285"/>
                    </a:cubicBezTo>
                    <a:close/>
                    <a:moveTo>
                      <a:pt x="17020" y="0"/>
                    </a:moveTo>
                    <a:cubicBezTo>
                      <a:pt x="7625" y="0"/>
                      <a:pt x="1" y="7619"/>
                      <a:pt x="1" y="17018"/>
                    </a:cubicBezTo>
                    <a:cubicBezTo>
                      <a:pt x="1" y="26419"/>
                      <a:pt x="7625" y="34037"/>
                      <a:pt x="17020" y="34037"/>
                    </a:cubicBezTo>
                    <a:cubicBezTo>
                      <a:pt x="22164" y="34037"/>
                      <a:pt x="26768" y="31754"/>
                      <a:pt x="29898" y="28149"/>
                    </a:cubicBezTo>
                    <a:cubicBezTo>
                      <a:pt x="32482" y="25164"/>
                      <a:pt x="34037" y="21275"/>
                      <a:pt x="34037" y="17018"/>
                    </a:cubicBezTo>
                    <a:cubicBezTo>
                      <a:pt x="34037" y="7619"/>
                      <a:pt x="26420" y="0"/>
                      <a:pt x="170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338;p57">
                <a:extLst>
                  <a:ext uri="{FF2B5EF4-FFF2-40B4-BE49-F238E27FC236}">
                    <a16:creationId xmlns:a16="http://schemas.microsoft.com/office/drawing/2014/main" id="{FDB85CD3-FAFE-4674-BCC1-290378BEB9D1}"/>
                  </a:ext>
                </a:extLst>
              </p:cNvPr>
              <p:cNvSpPr/>
              <p:nvPr/>
            </p:nvSpPr>
            <p:spPr>
              <a:xfrm rot="5400000">
                <a:off x="2617607" y="3833926"/>
                <a:ext cx="341100" cy="341100"/>
              </a:xfrm>
              <a:prstGeom prst="blockArc">
                <a:avLst>
                  <a:gd name="adj1" fmla="val 10800000"/>
                  <a:gd name="adj2" fmla="val 5632080"/>
                  <a:gd name="adj3" fmla="val 11751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512;p33">
            <a:extLst>
              <a:ext uri="{FF2B5EF4-FFF2-40B4-BE49-F238E27FC236}">
                <a16:creationId xmlns:a16="http://schemas.microsoft.com/office/drawing/2014/main" id="{DB8373D1-9718-4046-AF1C-81894D697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4094" y="3257504"/>
            <a:ext cx="1478076" cy="587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URL Design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65" name="Google Shape;512;p33">
            <a:extLst>
              <a:ext uri="{FF2B5EF4-FFF2-40B4-BE49-F238E27FC236}">
                <a16:creationId xmlns:a16="http://schemas.microsoft.com/office/drawing/2014/main" id="{D67A252C-C7E4-434A-BC20-6A7A7DF6AF88}"/>
              </a:ext>
            </a:extLst>
          </p:cNvPr>
          <p:cNvSpPr txBox="1">
            <a:spLocks/>
          </p:cNvSpPr>
          <p:nvPr/>
        </p:nvSpPr>
        <p:spPr>
          <a:xfrm>
            <a:off x="2885221" y="3257504"/>
            <a:ext cx="1478076" cy="58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HTTP Verbs</a:t>
            </a:r>
          </a:p>
        </p:txBody>
      </p:sp>
      <p:sp>
        <p:nvSpPr>
          <p:cNvPr id="167" name="Google Shape;512;p33">
            <a:extLst>
              <a:ext uri="{FF2B5EF4-FFF2-40B4-BE49-F238E27FC236}">
                <a16:creationId xmlns:a16="http://schemas.microsoft.com/office/drawing/2014/main" id="{F780D40F-7A4E-498E-82DE-C3BCBEC4F9F5}"/>
              </a:ext>
            </a:extLst>
          </p:cNvPr>
          <p:cNvSpPr txBox="1">
            <a:spLocks/>
          </p:cNvSpPr>
          <p:nvPr/>
        </p:nvSpPr>
        <p:spPr>
          <a:xfrm>
            <a:off x="4635224" y="3424768"/>
            <a:ext cx="1657300" cy="58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HTTP Response Code</a:t>
            </a:r>
          </a:p>
        </p:txBody>
      </p:sp>
      <p:sp>
        <p:nvSpPr>
          <p:cNvPr id="168" name="Google Shape;512;p33">
            <a:extLst>
              <a:ext uri="{FF2B5EF4-FFF2-40B4-BE49-F238E27FC236}">
                <a16:creationId xmlns:a16="http://schemas.microsoft.com/office/drawing/2014/main" id="{26D49CFC-8480-4FED-AA67-D979B53B83AE}"/>
              </a:ext>
            </a:extLst>
          </p:cNvPr>
          <p:cNvSpPr txBox="1">
            <a:spLocks/>
          </p:cNvSpPr>
          <p:nvPr/>
        </p:nvSpPr>
        <p:spPr>
          <a:xfrm>
            <a:off x="6564451" y="3424768"/>
            <a:ext cx="1657300" cy="58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9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Format Response</a:t>
            </a:r>
          </a:p>
        </p:txBody>
      </p:sp>
    </p:spTree>
    <p:extLst>
      <p:ext uri="{BB962C8B-B14F-4D97-AF65-F5344CB8AC3E}">
        <p14:creationId xmlns:p14="http://schemas.microsoft.com/office/powerpoint/2010/main" val="1779635970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68</Words>
  <Application>Microsoft Office PowerPoint</Application>
  <PresentationFormat>On-screen Show (16:9)</PresentationFormat>
  <Paragraphs>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Fira Code Light</vt:lpstr>
      <vt:lpstr>Oswald</vt:lpstr>
      <vt:lpstr>Arial</vt:lpstr>
      <vt:lpstr>Fira Code</vt:lpstr>
      <vt:lpstr>How to Code Workshop by Slidesgo</vt:lpstr>
      <vt:lpstr>RESTFULL API FOOD RECIPE</vt:lpstr>
      <vt:lpstr>Node.js ?</vt:lpstr>
      <vt:lpstr>PowerPoint Presentation</vt:lpstr>
      <vt:lpstr>Express ?</vt:lpstr>
      <vt:lpstr>PowerPoint Presentation</vt:lpstr>
      <vt:lpstr>PostgreSQL ?</vt:lpstr>
      <vt:lpstr>Function</vt:lpstr>
      <vt:lpstr>REST API ?</vt:lpstr>
      <vt:lpstr>URL Design</vt:lpstr>
      <vt:lpstr>GET</vt:lpstr>
      <vt:lpstr>PowerPoint Presentation</vt:lpstr>
      <vt:lpstr>SHOWCASE PROJECT</vt:lpstr>
      <vt:lpstr>Any Question?</vt:lpstr>
      <vt:lpstr>Trima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RESTFULL API FOOD RECIPE</dc:title>
  <dc:creator>Muhamad Hakam Faza</dc:creator>
  <cp:lastModifiedBy>Muhamad Hakam Faza</cp:lastModifiedBy>
  <cp:revision>27</cp:revision>
  <dcterms:modified xsi:type="dcterms:W3CDTF">2022-03-28T16:53:57Z</dcterms:modified>
</cp:coreProperties>
</file>