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code-javascript-programming-source-code-null-one-design-wallpaper-gesgb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 descr="Afbeelding met tekst, schermopname, Kleurrijkheid, kunst&#10;&#10;Door AI gegenereerde inhoud is mogelijk onjuist.">
            <a:extLst>
              <a:ext uri="{FF2B5EF4-FFF2-40B4-BE49-F238E27FC236}">
                <a16:creationId xmlns:a16="http://schemas.microsoft.com/office/drawing/2014/main" id="{9B06D311-6E1E-9222-C3A7-1B1CFDA6F374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D915EA57-081D-6CFD-F8FE-10F6ACEF6B12}"/>
              </a:ext>
            </a:extLst>
          </p:cNvPr>
          <p:cNvSpPr txBox="1"/>
          <p:nvPr/>
        </p:nvSpPr>
        <p:spPr>
          <a:xfrm>
            <a:off x="250722" y="1209367"/>
            <a:ext cx="8642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200" dirty="0">
                <a:highlight>
                  <a:srgbClr val="0000FF"/>
                </a:highlight>
              </a:rPr>
              <a:t>Software Ontwikkelaar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Spullen meenemen?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Laptop of toetsenbord laten zien.</a:t>
            </a:r>
          </a:p>
          <a:p>
            <a:r>
              <a:t>- Code op een scherm tonen.</a:t>
            </a:r>
          </a:p>
          <a:p>
            <a:r>
              <a:t>- Misschien een simpel spelletje dat je zelf (of iemand anders) maakte.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 vind ik nu, na het onderzoek?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Wat vond ik leuker dan ik dacht:</a:t>
            </a:r>
          </a:p>
          <a:p>
            <a:r>
              <a:t>- Dat je creatief kunt zijn.</a:t>
            </a:r>
          </a:p>
          <a:p>
            <a:r>
              <a:t>- Dat samenwerken ook belangrijk is.</a:t>
            </a:r>
          </a:p>
          <a:p>
            <a:r>
              <a:t>❌ Wat vond ik minder leuk:</a:t>
            </a:r>
          </a:p>
          <a:p>
            <a:r>
              <a:t>- Dat je veel moet leren voordat je echt goed bent.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Plus &amp; Delta over mijn presentatie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Plus (wat ging goed):</a:t>
            </a:r>
          </a:p>
          <a:p>
            <a:r>
              <a:t>- Ik heb veel geleerd over het beroep.</a:t>
            </a:r>
          </a:p>
          <a:p>
            <a:r>
              <a:t>- Ik durfde goed te presenteren.</a:t>
            </a:r>
          </a:p>
          <a:p>
            <a:r>
              <a:t>🔺 Delta (wat kan beter):</a:t>
            </a:r>
          </a:p>
          <a:p>
            <a:r>
              <a:t>- Volgende keer iets beter oefenen.</a:t>
            </a:r>
          </a:p>
          <a:p>
            <a:r>
              <a:t>- Meer plaatjes of voorbeelden laten zien.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Waarom heb ik gekozen voor dit beroep.</a:t>
            </a:r>
          </a:p>
          <a:p>
            <a:pPr marL="0" indent="0">
              <a:buNone/>
            </a:pPr>
            <a:r>
              <a:rPr lang="nl-NL" dirty="0"/>
              <a:t>Wat lijkt mij wel en niet leuk van dit beroep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94BF5-8232-6489-A904-175C5B984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5F8-794A-576F-A099-A6A8185ED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Waarom heb ik gekozen voor dit beroep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F58A-33A5-42A4-C5F0-00E639A09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Ik </a:t>
            </a:r>
            <a:r>
              <a:rPr dirty="0" err="1"/>
              <a:t>vind</a:t>
            </a:r>
            <a:r>
              <a:rPr dirty="0"/>
              <a:t> computers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technologie</a:t>
            </a:r>
            <a:r>
              <a:rPr dirty="0"/>
              <a:t> </a:t>
            </a:r>
            <a:r>
              <a:rPr dirty="0" err="1"/>
              <a:t>interessant</a:t>
            </a:r>
            <a:r>
              <a:rPr dirty="0"/>
              <a:t>.</a:t>
            </a:r>
          </a:p>
          <a:p>
            <a:r>
              <a:rPr dirty="0"/>
              <a:t>Ik </a:t>
            </a:r>
            <a:r>
              <a:rPr dirty="0" err="1"/>
              <a:t>hou</a:t>
            </a:r>
            <a:r>
              <a:rPr dirty="0"/>
              <a:t> van </a:t>
            </a:r>
            <a:r>
              <a:rPr dirty="0" err="1"/>
              <a:t>dingen</a:t>
            </a:r>
            <a:r>
              <a:rPr dirty="0"/>
              <a:t> </a:t>
            </a:r>
            <a:r>
              <a:rPr dirty="0" err="1"/>
              <a:t>maken</a:t>
            </a:r>
            <a:r>
              <a:rPr dirty="0"/>
              <a:t>, </a:t>
            </a:r>
            <a:r>
              <a:rPr dirty="0" err="1"/>
              <a:t>zoals</a:t>
            </a:r>
            <a:r>
              <a:rPr dirty="0"/>
              <a:t> apps of </a:t>
            </a:r>
            <a:r>
              <a:rPr dirty="0" err="1"/>
              <a:t>spelletjes</a:t>
            </a:r>
            <a:r>
              <a:rPr dirty="0"/>
              <a:t>.</a:t>
            </a:r>
          </a:p>
          <a:p>
            <a:r>
              <a:rPr dirty="0"/>
              <a:t>Het </a:t>
            </a:r>
            <a:r>
              <a:rPr dirty="0" err="1"/>
              <a:t>lijkt</a:t>
            </a:r>
            <a:r>
              <a:rPr dirty="0"/>
              <a:t> me </a:t>
            </a:r>
            <a:r>
              <a:t>leuk</a:t>
            </a:r>
            <a:r>
              <a:rPr dirty="0"/>
              <a:t> om </a:t>
            </a:r>
            <a:r>
              <a:rPr dirty="0" err="1"/>
              <a:t>problemen</a:t>
            </a:r>
            <a:r>
              <a:rPr dirty="0"/>
              <a:t> op </a:t>
            </a:r>
            <a:r>
              <a:rPr dirty="0" err="1"/>
              <a:t>te</a:t>
            </a:r>
            <a:r>
              <a:rPr dirty="0"/>
              <a:t> </a:t>
            </a:r>
            <a:r>
              <a:rPr dirty="0" err="1"/>
              <a:t>lossen</a:t>
            </a:r>
            <a:r>
              <a:rPr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9525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Wat leek me </a:t>
            </a:r>
            <a:r>
              <a:rPr dirty="0" err="1"/>
              <a:t>leuk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niet</a:t>
            </a:r>
            <a:r>
              <a:rPr dirty="0"/>
              <a:t> </a:t>
            </a:r>
            <a:r>
              <a:rPr dirty="0" err="1"/>
              <a:t>leuk</a:t>
            </a:r>
            <a:r>
              <a:rPr dirty="0"/>
              <a:t> van </a:t>
            </a:r>
            <a:r>
              <a:rPr lang="nl-NL" dirty="0"/>
              <a:t>dit beroep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✅ Leuk:</a:t>
            </a:r>
          </a:p>
          <a:p>
            <a:r>
              <a:t>- Zelf iets bouwen op de computer.</a:t>
            </a:r>
          </a:p>
          <a:p>
            <a:r>
              <a:t>- Werken aan websites, apps of games.</a:t>
            </a:r>
          </a:p>
          <a:p>
            <a:r>
              <a:t>- Je kunt vaak thuiswerken.</a:t>
            </a:r>
          </a:p>
          <a:p>
            <a:r>
              <a:t>❌ Niet leuk:</a:t>
            </a:r>
          </a:p>
          <a:p>
            <a:r>
              <a:t>- Veel achter een scherm zitten.</a:t>
            </a:r>
          </a:p>
          <a:p>
            <a:r>
              <a:t>- Moeilijke codes begrijpen.</a:t>
            </a:r>
          </a:p>
          <a:p>
            <a:r>
              <a:t>- Soms lang zoeken naar fouten.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Wat doet een softwareontwikkelaar?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Maakt programma’s, websites en apps.</a:t>
            </a:r>
          </a:p>
          <a:p>
            <a:r>
              <a:t>- Schrijft “code” (soort computertaal).</a:t>
            </a:r>
          </a:p>
          <a:p>
            <a:r>
              <a:t>- Test of alles goed werkt.</a:t>
            </a:r>
          </a:p>
          <a:p>
            <a:r>
              <a:t>- Werkt vaak samen met een team.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Hoe ziet een werkdag eruit?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Computer opstarten en mails checken.</a:t>
            </a:r>
          </a:p>
          <a:p>
            <a:r>
              <a:t>- Overleg met collega’s: wat gaan we maken?</a:t>
            </a:r>
          </a:p>
          <a:p>
            <a:r>
              <a:t>- Programmeren (code schrijven).</a:t>
            </a:r>
          </a:p>
          <a:p>
            <a:r>
              <a:t>- Testen of alles goed werkt.</a:t>
            </a:r>
          </a:p>
          <a:p>
            <a:r>
              <a:t>- Problemen oplossen (bugs zoeken).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Welke opleiding heb je nodig?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Je kunt beginnen met:</a:t>
            </a:r>
          </a:p>
          <a:p>
            <a:r>
              <a:t>  - Havo of vwo, daarna HBO of universiteit.</a:t>
            </a:r>
          </a:p>
          <a:p>
            <a:r>
              <a:t>  - Of MBO ICT opleiding.</a:t>
            </a:r>
          </a:p>
          <a:p>
            <a:r>
              <a:t>- Er zijn ook cursussen online.</a:t>
            </a:r>
          </a:p>
          <a:p>
            <a:r>
              <a:t>- Je leert vooral programmeren en logisch denken.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Zijn er veel banen?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Ja! Er is veel vraag naar softwareontwikkelaars.</a:t>
            </a:r>
          </a:p>
          <a:p>
            <a:r>
              <a:t>- Je kunt in bijna elke sector werken:</a:t>
            </a:r>
          </a:p>
          <a:p>
            <a:r>
              <a:t>  - Games</a:t>
            </a:r>
          </a:p>
          <a:p>
            <a:r>
              <a:t>  - Zorg</a:t>
            </a:r>
          </a:p>
          <a:p>
            <a:r>
              <a:t>  - Banken</a:t>
            </a:r>
          </a:p>
          <a:p>
            <a:r>
              <a:t>  - Websites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Interview met een echte softwareontwikkelaar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nl-NL" dirty="0"/>
              <a:t>Hakan Yalcin (Mijn vader)</a:t>
            </a:r>
            <a:endParaRPr dirty="0"/>
          </a:p>
          <a:p>
            <a:r>
              <a:rPr dirty="0"/>
              <a:t>- </a:t>
            </a:r>
            <a:r>
              <a:rPr lang="nl-NL" dirty="0"/>
              <a:t>Hij is software ontwikkelaar</a:t>
            </a:r>
            <a:endParaRPr dirty="0"/>
          </a:p>
          <a:p>
            <a:r>
              <a:rPr dirty="0"/>
              <a:t>- </a:t>
            </a:r>
            <a:r>
              <a:rPr lang="nl-NL" dirty="0"/>
              <a:t>Het is soms heel complex</a:t>
            </a:r>
            <a:endParaRPr dirty="0"/>
          </a:p>
          <a:p>
            <a:r>
              <a:rPr dirty="0"/>
              <a:t>*Laat </a:t>
            </a:r>
            <a:r>
              <a:rPr dirty="0" err="1"/>
              <a:t>hier</a:t>
            </a:r>
            <a:r>
              <a:rPr dirty="0"/>
              <a:t> </a:t>
            </a:r>
            <a:r>
              <a:rPr dirty="0" err="1"/>
              <a:t>een</a:t>
            </a:r>
            <a:r>
              <a:rPr dirty="0"/>
              <a:t> video </a:t>
            </a:r>
            <a:r>
              <a:rPr dirty="0" err="1"/>
              <a:t>zien</a:t>
            </a:r>
            <a:r>
              <a:rPr dirty="0"/>
              <a:t> of </a:t>
            </a:r>
            <a:r>
              <a:rPr dirty="0" err="1"/>
              <a:t>vertel</a:t>
            </a:r>
            <a:r>
              <a:rPr dirty="0"/>
              <a:t> wat je </a:t>
            </a:r>
            <a:r>
              <a:rPr dirty="0" err="1"/>
              <a:t>geleerd</a:t>
            </a:r>
            <a:r>
              <a:rPr dirty="0"/>
              <a:t> </a:t>
            </a:r>
            <a:r>
              <a:rPr dirty="0" err="1"/>
              <a:t>hebt</a:t>
            </a:r>
            <a:r>
              <a:rPr dirty="0"/>
              <a:t>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447</Words>
  <Application>Microsoft Office PowerPoint</Application>
  <PresentationFormat>Diavoorstelling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PowerPoint-presentatie</vt:lpstr>
      <vt:lpstr>Inleiding</vt:lpstr>
      <vt:lpstr>Waarom heb ik gekozen voor dit beroep</vt:lpstr>
      <vt:lpstr>Wat leek me leuk en niet leuk van dit beroep</vt:lpstr>
      <vt:lpstr>Wat doet een softwareontwikkelaar?</vt:lpstr>
      <vt:lpstr>Hoe ziet een werkdag eruit?</vt:lpstr>
      <vt:lpstr>Welke opleiding heb je nodig?</vt:lpstr>
      <vt:lpstr>Zijn er veel banen?</vt:lpstr>
      <vt:lpstr>Interview met een echte softwareontwikkelaar</vt:lpstr>
      <vt:lpstr>Spullen meenemen?</vt:lpstr>
      <vt:lpstr>Wat vind ik nu, na het onderzoek?</vt:lpstr>
      <vt:lpstr>Plus &amp; Delta over mijn presentatie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Hakan Yalcin</dc:creator>
  <cp:keywords/>
  <dc:description>generated using python-pptx</dc:description>
  <cp:lastModifiedBy>Hakan Yalcin</cp:lastModifiedBy>
  <cp:revision>3</cp:revision>
  <dcterms:created xsi:type="dcterms:W3CDTF">2013-01-27T09:14:16Z</dcterms:created>
  <dcterms:modified xsi:type="dcterms:W3CDTF">2025-05-09T13:33:50Z</dcterms:modified>
  <cp:category/>
</cp:coreProperties>
</file>