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3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593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988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126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633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0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435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460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83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8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161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66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89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35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82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81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C3E58-99D8-4BCD-B298-3296D5502E14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2E2DC-4FBE-45B3-9CD1-B0ECC2DFDF8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616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share/103JGc3@9DfIDVyBErUhUIs8jcDZuARJ3LRuR7Mj7PPwOc2DnHSku3LXH7Z8UgWffCdlUR_fxQ==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share/103JGc3@9DfIDVyBErUhUIs8jcDZuARJ3LRuR7Mj7PPwOc2DnHSku3LXH7Z8UgWffCdlUR_fxQ==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C1BC9-06DF-69B1-2396-A3CAAE9F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2760" y="1806388"/>
            <a:ext cx="8615264" cy="1971352"/>
          </a:xfrm>
        </p:spPr>
        <p:txBody>
          <a:bodyPr>
            <a:normAutofit/>
          </a:bodyPr>
          <a:lstStyle/>
          <a:p>
            <a:r>
              <a:rPr lang="tr-TR" sz="6000" dirty="0"/>
              <a:t>             </a:t>
            </a:r>
            <a:r>
              <a:rPr lang="tr-TR" sz="6000" dirty="0">
                <a:solidFill>
                  <a:srgbClr val="01BFE1"/>
                </a:solidFill>
              </a:rPr>
              <a:t>ASP.NET </a:t>
            </a:r>
            <a:r>
              <a:rPr lang="tr-TR" sz="6000" dirty="0" err="1">
                <a:solidFill>
                  <a:srgbClr val="01BFE1"/>
                </a:solidFill>
              </a:rPr>
              <a:t>Core</a:t>
            </a:r>
            <a:r>
              <a:rPr lang="tr-TR" sz="6000" dirty="0">
                <a:solidFill>
                  <a:srgbClr val="01BFE1"/>
                </a:solidFill>
              </a:rPr>
              <a:t> 8.0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055826-FC53-6056-DA22-A13C02A96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3263" y="5437932"/>
            <a:ext cx="10462726" cy="675951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NAME OF PROJECT:</a:t>
            </a:r>
            <a:r>
              <a:rPr lang="en-US" sz="1600" dirty="0">
                <a:solidFill>
                  <a:schemeClr val="tx1"/>
                </a:solidFill>
              </a:rPr>
              <a:t> Internet and Web Basics</a:t>
            </a:r>
            <a:r>
              <a:rPr lang="tr-TR" sz="1600" dirty="0">
                <a:solidFill>
                  <a:schemeClr val="tx1"/>
                </a:solidFill>
              </a:rPr>
              <a:t>     </a:t>
            </a:r>
            <a:r>
              <a:rPr lang="tr-TR" sz="1600" b="1" dirty="0" err="1">
                <a:solidFill>
                  <a:schemeClr val="tx1"/>
                </a:solidFill>
              </a:rPr>
              <a:t>Instructor</a:t>
            </a:r>
            <a:r>
              <a:rPr lang="tr-TR" sz="1600" b="1" dirty="0">
                <a:solidFill>
                  <a:schemeClr val="tx1"/>
                </a:solidFill>
              </a:rPr>
              <a:t>:</a:t>
            </a:r>
            <a:r>
              <a:rPr lang="tr-TR" sz="1600" dirty="0">
                <a:solidFill>
                  <a:schemeClr val="tx1"/>
                </a:solidFill>
              </a:rPr>
              <a:t> Amit </a:t>
            </a:r>
            <a:r>
              <a:rPr lang="tr-TR" sz="1600" dirty="0" err="1">
                <a:solidFill>
                  <a:schemeClr val="tx1"/>
                </a:solidFill>
              </a:rPr>
              <a:t>Joshi</a:t>
            </a:r>
            <a:r>
              <a:rPr lang="tr-TR" sz="1600" dirty="0">
                <a:solidFill>
                  <a:schemeClr val="tx1"/>
                </a:solidFill>
              </a:rPr>
              <a:t>          </a:t>
            </a:r>
            <a:r>
              <a:rPr lang="tr-TR" sz="1600" b="1" dirty="0" err="1">
                <a:solidFill>
                  <a:schemeClr val="tx1"/>
                </a:solidFill>
              </a:rPr>
              <a:t>Student</a:t>
            </a:r>
            <a:r>
              <a:rPr lang="tr-TR" sz="1600" b="1" dirty="0">
                <a:solidFill>
                  <a:schemeClr val="tx1"/>
                </a:solidFill>
              </a:rPr>
              <a:t>:</a:t>
            </a:r>
            <a:r>
              <a:rPr lang="tr-TR" sz="1600" dirty="0">
                <a:solidFill>
                  <a:schemeClr val="tx1"/>
                </a:solidFill>
              </a:rPr>
              <a:t> Hakan Ay</a:t>
            </a:r>
          </a:p>
          <a:p>
            <a:r>
              <a:rPr lang="tr-TR" sz="1600" b="1" dirty="0"/>
              <a:t>Course Link:</a:t>
            </a:r>
            <a:r>
              <a:rPr lang="tr-TR" sz="1600" dirty="0"/>
              <a:t> </a:t>
            </a:r>
            <a:r>
              <a:rPr lang="tr-TR" sz="1600" dirty="0" err="1">
                <a:hlinkClick r:id="rId2"/>
              </a:rPr>
              <a:t>Udemy</a:t>
            </a:r>
            <a:r>
              <a:rPr lang="tr-TR" sz="1600" dirty="0">
                <a:hlinkClick r:id="rId2"/>
              </a:rPr>
              <a:t> Course</a:t>
            </a:r>
            <a:endParaRPr lang="tr-TR" sz="1600" dirty="0">
              <a:solidFill>
                <a:schemeClr val="tx1"/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58EADBE-9AD3-9F81-73BC-2658D30B0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63" y="1169452"/>
            <a:ext cx="3631020" cy="32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EEECD7-674F-7BA1-0ECB-78756EBF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57789"/>
            <a:ext cx="9905998" cy="1478570"/>
          </a:xfrm>
        </p:spPr>
        <p:txBody>
          <a:bodyPr/>
          <a:lstStyle/>
          <a:p>
            <a:r>
              <a:rPr lang="tr-TR" dirty="0"/>
              <a:t>Course </a:t>
            </a:r>
            <a:r>
              <a:rPr lang="tr-TR" dirty="0" err="1"/>
              <a:t>Objectives</a:t>
            </a:r>
            <a:endParaRPr lang="tr-TR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F00E904-7390-1D3A-FB34-F449AF03B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848" y="2729996"/>
            <a:ext cx="63172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fundamentals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ASP.NET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8.0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MVC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F1A3BF2B-BE8F-0020-5A86-94A880DF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49" y="597402"/>
            <a:ext cx="5663196" cy="56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0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8120C8-EA1A-3D9E-966A-B7C81C31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Course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47E89-409F-D492-55EF-0CE189F31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Total Study Hours:</a:t>
            </a:r>
            <a:r>
              <a:rPr lang="en-US" dirty="0"/>
              <a:t> 36 hours 29 minutes</a:t>
            </a:r>
          </a:p>
          <a:p>
            <a:r>
              <a:rPr lang="en-US" b="1" dirty="0"/>
              <a:t>Completed Modules:</a:t>
            </a:r>
            <a:r>
              <a:rPr lang="en-US" dirty="0"/>
              <a:t> Basics of Internet, MVC, CRUD, Authentication</a:t>
            </a:r>
          </a:p>
          <a:p>
            <a:r>
              <a:rPr lang="tr-TR" b="1" dirty="0"/>
              <a:t>Course Link:</a:t>
            </a:r>
            <a:r>
              <a:rPr lang="tr-TR" dirty="0"/>
              <a:t> </a:t>
            </a:r>
            <a:r>
              <a:rPr lang="tr-TR" dirty="0" err="1">
                <a:hlinkClick r:id="rId2"/>
              </a:rPr>
              <a:t>Udemy</a:t>
            </a:r>
            <a:r>
              <a:rPr lang="tr-TR" dirty="0">
                <a:hlinkClick r:id="rId2"/>
              </a:rPr>
              <a:t> Course</a:t>
            </a:r>
            <a:endParaRPr lang="tr-TR" dirty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2645F88-F627-2554-FFE3-A677EF150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105" y="3227294"/>
            <a:ext cx="3747247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8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5D3FDE-1E31-37EE-585B-568EAE62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366" y="721965"/>
            <a:ext cx="6961093" cy="1478570"/>
          </a:xfrm>
        </p:spPr>
        <p:txBody>
          <a:bodyPr/>
          <a:lstStyle/>
          <a:p>
            <a:r>
              <a:rPr lang="tr-TR" dirty="0" err="1"/>
              <a:t>course</a:t>
            </a:r>
            <a:r>
              <a:rPr lang="tr-TR" dirty="0"/>
              <a:t> </a:t>
            </a:r>
            <a:r>
              <a:rPr lang="tr-TR" dirty="0" err="1"/>
              <a:t>progress</a:t>
            </a:r>
            <a:r>
              <a:rPr lang="tr-TR" dirty="0"/>
              <a:t> </a:t>
            </a:r>
            <a:r>
              <a:rPr lang="tr-TR" dirty="0" err="1"/>
              <a:t>chart</a:t>
            </a:r>
            <a:br>
              <a:rPr lang="tr-TR" dirty="0"/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43E5EA-4641-3C09-C99C-76192EC58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20" y="2366682"/>
            <a:ext cx="6080119" cy="3030068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F2002B2-CD48-3D98-752F-902054144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1" y="2006519"/>
            <a:ext cx="6129110" cy="36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C60277-1C1A-586F-6803-89622C74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This Course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CDAC47-DDB9-AF63-E8C5-FB9A6427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</a:t>
            </a:r>
            <a:r>
              <a:rPr lang="en-US" b="1" dirty="0"/>
              <a:t>full-stack web development</a:t>
            </a:r>
            <a:r>
              <a:rPr lang="en-US" dirty="0"/>
              <a:t> from scratch</a:t>
            </a:r>
          </a:p>
          <a:p>
            <a:r>
              <a:rPr lang="en-US" dirty="0"/>
              <a:t>To gain </a:t>
            </a:r>
            <a:r>
              <a:rPr lang="en-US" b="1" dirty="0"/>
              <a:t>practical skills</a:t>
            </a:r>
            <a:r>
              <a:rPr lang="en-US" dirty="0"/>
              <a:t> in ASP.NET Core 8.0</a:t>
            </a:r>
          </a:p>
          <a:p>
            <a:r>
              <a:rPr lang="en-US" dirty="0"/>
              <a:t>To strengthen </a:t>
            </a:r>
            <a:r>
              <a:rPr lang="en-US" b="1" dirty="0"/>
              <a:t>career prospects</a:t>
            </a:r>
            <a:r>
              <a:rPr lang="en-US" dirty="0"/>
              <a:t> in web development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B875E9-7EC9-1B90-97B7-3C7AB8169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083" y="4002416"/>
            <a:ext cx="4288192" cy="27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0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068185-92B3-A6C5-3420-CC945C45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59" y="994988"/>
            <a:ext cx="9905998" cy="1478570"/>
          </a:xfrm>
        </p:spPr>
        <p:txBody>
          <a:bodyPr/>
          <a:lstStyle/>
          <a:p>
            <a:r>
              <a:rPr lang="tr-TR" dirty="0"/>
              <a:t>My Learning </a:t>
            </a:r>
            <a:r>
              <a:rPr lang="tr-TR" dirty="0" err="1"/>
              <a:t>Goals</a:t>
            </a: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4A780D-E8A2-ABA9-9B6D-F4AC048FEE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659" y="2622647"/>
            <a:ext cx="62544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fundamentals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certifications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CB5660B-E35F-CF34-965E-66ABD2272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90" y="1143559"/>
            <a:ext cx="4695084" cy="415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8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3CDD8-97A8-1F1E-CA7B-AAD0A446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61201"/>
            <a:ext cx="9905998" cy="1478570"/>
          </a:xfrm>
        </p:spPr>
        <p:txBody>
          <a:bodyPr/>
          <a:lstStyle/>
          <a:p>
            <a:r>
              <a:rPr lang="tr-TR" dirty="0" err="1"/>
              <a:t>Conclusion</a:t>
            </a: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0DAEB-BEEC-0859-FA39-DBC0C1E03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8189" y="3241348"/>
            <a:ext cx="97385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Complete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33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138</TotalTime>
  <Words>174</Words>
  <Application>Microsoft Office PowerPoint</Application>
  <PresentationFormat>Geniş ekran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Tw Cen MT</vt:lpstr>
      <vt:lpstr>Devre</vt:lpstr>
      <vt:lpstr>             ASP.NET Core 8.0</vt:lpstr>
      <vt:lpstr>Course Objectives</vt:lpstr>
      <vt:lpstr>About the Course</vt:lpstr>
      <vt:lpstr>course progress chart </vt:lpstr>
      <vt:lpstr>Why I Chose This Course</vt:lpstr>
      <vt:lpstr>My Learning Goals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Hakan</dc:creator>
  <cp:lastModifiedBy>Hakan</cp:lastModifiedBy>
  <cp:revision>2</cp:revision>
  <dcterms:created xsi:type="dcterms:W3CDTF">2025-10-29T21:33:29Z</dcterms:created>
  <dcterms:modified xsi:type="dcterms:W3CDTF">2025-10-29T23:51:43Z</dcterms:modified>
</cp:coreProperties>
</file>