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57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3DF988-1B7B-4EB4-8F6D-BB128636E65B}">
          <p14:sldIdLst>
            <p14:sldId id="256"/>
            <p14:sldId id="259"/>
            <p14:sldId id="260"/>
            <p14:sldId id="264"/>
            <p14:sldId id="261"/>
            <p14:sldId id="262"/>
            <p14:sldId id="257"/>
            <p14:sldId id="258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7143B-B79D-4FBC-A9E5-EC625F6D5D83}" v="1607" dt="2018-06-26T16:59:4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Egeli" userId="754e75efd6d48b10" providerId="LiveId" clId="{0557143B-B79D-4FBC-A9E5-EC625F6D5D83}"/>
    <pc:docChg chg="undo custSel addSld delSld modSld modSection">
      <pc:chgData name="Hakan Egeli" userId="754e75efd6d48b10" providerId="LiveId" clId="{0557143B-B79D-4FBC-A9E5-EC625F6D5D83}" dt="2018-06-26T16:59:47.050" v="1605" actId="20577"/>
      <pc:docMkLst>
        <pc:docMk/>
      </pc:docMkLst>
      <pc:sldChg chg="modSp">
        <pc:chgData name="Hakan Egeli" userId="754e75efd6d48b10" providerId="LiveId" clId="{0557143B-B79D-4FBC-A9E5-EC625F6D5D83}" dt="2018-06-26T05:40:45.376" v="130" actId="20577"/>
        <pc:sldMkLst>
          <pc:docMk/>
          <pc:sldMk cId="77918719" sldId="256"/>
        </pc:sldMkLst>
        <pc:spChg chg="mod">
          <ac:chgData name="Hakan Egeli" userId="754e75efd6d48b10" providerId="LiveId" clId="{0557143B-B79D-4FBC-A9E5-EC625F6D5D83}" dt="2018-06-26T05:39:00.707" v="3" actId="27636"/>
          <ac:spMkLst>
            <pc:docMk/>
            <pc:sldMk cId="77918719" sldId="256"/>
            <ac:spMk id="2" creationId="{E35E33B5-CD0A-4DD6-8B66-8553BD7ACE33}"/>
          </ac:spMkLst>
        </pc:spChg>
        <pc:spChg chg="mod">
          <ac:chgData name="Hakan Egeli" userId="754e75efd6d48b10" providerId="LiveId" clId="{0557143B-B79D-4FBC-A9E5-EC625F6D5D83}" dt="2018-06-26T05:40:45.376" v="130" actId="20577"/>
          <ac:spMkLst>
            <pc:docMk/>
            <pc:sldMk cId="77918719" sldId="256"/>
            <ac:spMk id="3" creationId="{A0FD4276-5D58-4B09-B11A-515AB025BA64}"/>
          </ac:spMkLst>
        </pc:spChg>
      </pc:sldChg>
      <pc:sldChg chg="modSp">
        <pc:chgData name="Hakan Egeli" userId="754e75efd6d48b10" providerId="LiveId" clId="{0557143B-B79D-4FBC-A9E5-EC625F6D5D83}" dt="2018-06-26T06:00:38.674" v="489" actId="20577"/>
        <pc:sldMkLst>
          <pc:docMk/>
          <pc:sldMk cId="992901886" sldId="258"/>
        </pc:sldMkLst>
        <pc:spChg chg="mod">
          <ac:chgData name="Hakan Egeli" userId="754e75efd6d48b10" providerId="LiveId" clId="{0557143B-B79D-4FBC-A9E5-EC625F6D5D83}" dt="2018-06-26T06:00:38.674" v="489" actId="20577"/>
          <ac:spMkLst>
            <pc:docMk/>
            <pc:sldMk cId="992901886" sldId="258"/>
            <ac:spMk id="2" creationId="{351636A0-0398-46D5-8EDC-938FE9AE2FE1}"/>
          </ac:spMkLst>
        </pc:spChg>
      </pc:sldChg>
      <pc:sldChg chg="modSp add">
        <pc:chgData name="Hakan Egeli" userId="754e75efd6d48b10" providerId="LiveId" clId="{0557143B-B79D-4FBC-A9E5-EC625F6D5D83}" dt="2018-06-26T16:57:32.898" v="1601" actId="313"/>
        <pc:sldMkLst>
          <pc:docMk/>
          <pc:sldMk cId="1820216213" sldId="259"/>
        </pc:sldMkLst>
        <pc:spChg chg="mod">
          <ac:chgData name="Hakan Egeli" userId="754e75efd6d48b10" providerId="LiveId" clId="{0557143B-B79D-4FBC-A9E5-EC625F6D5D83}" dt="2018-06-26T05:42:02.749" v="189" actId="20577"/>
          <ac:spMkLst>
            <pc:docMk/>
            <pc:sldMk cId="1820216213" sldId="259"/>
            <ac:spMk id="2" creationId="{BB939CC4-BBBE-47EB-8034-372F1A1875DD}"/>
          </ac:spMkLst>
        </pc:spChg>
        <pc:spChg chg="mod">
          <ac:chgData name="Hakan Egeli" userId="754e75efd6d48b10" providerId="LiveId" clId="{0557143B-B79D-4FBC-A9E5-EC625F6D5D83}" dt="2018-06-26T16:57:32.898" v="1601" actId="313"/>
          <ac:spMkLst>
            <pc:docMk/>
            <pc:sldMk cId="1820216213" sldId="259"/>
            <ac:spMk id="3" creationId="{5BF08E21-E1E4-4980-950C-CE9DB43F3318}"/>
          </ac:spMkLst>
        </pc:spChg>
      </pc:sldChg>
      <pc:sldChg chg="modSp add">
        <pc:chgData name="Hakan Egeli" userId="754e75efd6d48b10" providerId="LiveId" clId="{0557143B-B79D-4FBC-A9E5-EC625F6D5D83}" dt="2018-06-26T16:59:47.050" v="1605" actId="20577"/>
        <pc:sldMkLst>
          <pc:docMk/>
          <pc:sldMk cId="73103457" sldId="260"/>
        </pc:sldMkLst>
        <pc:spChg chg="mod">
          <ac:chgData name="Hakan Egeli" userId="754e75efd6d48b10" providerId="LiveId" clId="{0557143B-B79D-4FBC-A9E5-EC625F6D5D83}" dt="2018-06-26T15:33:00.915" v="1054" actId="20577"/>
          <ac:spMkLst>
            <pc:docMk/>
            <pc:sldMk cId="73103457" sldId="260"/>
            <ac:spMk id="2" creationId="{60A02C65-336E-4EDF-8A28-A3C1FBD165B4}"/>
          </ac:spMkLst>
        </pc:spChg>
        <pc:spChg chg="mod">
          <ac:chgData name="Hakan Egeli" userId="754e75efd6d48b10" providerId="LiveId" clId="{0557143B-B79D-4FBC-A9E5-EC625F6D5D83}" dt="2018-06-26T16:59:47.050" v="1605" actId="20577"/>
          <ac:spMkLst>
            <pc:docMk/>
            <pc:sldMk cId="73103457" sldId="260"/>
            <ac:spMk id="3" creationId="{E89A3667-0B21-4DD1-BF7E-BB99C9039178}"/>
          </ac:spMkLst>
        </pc:spChg>
      </pc:sldChg>
      <pc:sldChg chg="addSp delSp modSp add">
        <pc:chgData name="Hakan Egeli" userId="754e75efd6d48b10" providerId="LiveId" clId="{0557143B-B79D-4FBC-A9E5-EC625F6D5D83}" dt="2018-06-26T16:07:46.795" v="1600" actId="167"/>
        <pc:sldMkLst>
          <pc:docMk/>
          <pc:sldMk cId="627159601" sldId="261"/>
        </pc:sldMkLst>
        <pc:spChg chg="mod">
          <ac:chgData name="Hakan Egeli" userId="754e75efd6d48b10" providerId="LiveId" clId="{0557143B-B79D-4FBC-A9E5-EC625F6D5D83}" dt="2018-06-26T05:58:48.921" v="362" actId="6549"/>
          <ac:spMkLst>
            <pc:docMk/>
            <pc:sldMk cId="627159601" sldId="261"/>
            <ac:spMk id="2" creationId="{40BAAF38-ADB2-404F-94D5-DC6DC2E7E798}"/>
          </ac:spMkLst>
        </pc:spChg>
        <pc:spChg chg="del">
          <ac:chgData name="Hakan Egeli" userId="754e75efd6d48b10" providerId="LiveId" clId="{0557143B-B79D-4FBC-A9E5-EC625F6D5D83}" dt="2018-06-26T07:53:35.019" v="671" actId="478"/>
          <ac:spMkLst>
            <pc:docMk/>
            <pc:sldMk cId="627159601" sldId="261"/>
            <ac:spMk id="3" creationId="{0983A03E-28A8-4B65-B606-0B2BF03C39FC}"/>
          </ac:spMkLst>
        </pc:spChg>
        <pc:spChg chg="add mod ord topLvl">
          <ac:chgData name="Hakan Egeli" userId="754e75efd6d48b10" providerId="LiveId" clId="{0557143B-B79D-4FBC-A9E5-EC625F6D5D83}" dt="2018-06-26T15:39:53.781" v="1070" actId="166"/>
          <ac:spMkLst>
            <pc:docMk/>
            <pc:sldMk cId="627159601" sldId="261"/>
            <ac:spMk id="5" creationId="{19984389-9A12-45E5-86F1-083D2CFCAEA7}"/>
          </ac:spMkLst>
        </pc:spChg>
        <pc:spChg chg="add mod ord topLvl">
          <ac:chgData name="Hakan Egeli" userId="754e75efd6d48b10" providerId="LiveId" clId="{0557143B-B79D-4FBC-A9E5-EC625F6D5D83}" dt="2018-06-26T15:36:39.102" v="1062" actId="208"/>
          <ac:spMkLst>
            <pc:docMk/>
            <pc:sldMk cId="627159601" sldId="261"/>
            <ac:spMk id="6" creationId="{B0B4A791-BC4B-4E93-AB72-BB33CAC03138}"/>
          </ac:spMkLst>
        </pc:spChg>
        <pc:spChg chg="add mod topLvl">
          <ac:chgData name="Hakan Egeli" userId="754e75efd6d48b10" providerId="LiveId" clId="{0557143B-B79D-4FBC-A9E5-EC625F6D5D83}" dt="2018-06-26T15:50:28.356" v="1156" actId="1076"/>
          <ac:spMkLst>
            <pc:docMk/>
            <pc:sldMk cId="627159601" sldId="261"/>
            <ac:spMk id="7" creationId="{048717E6-80F5-4C67-89BA-009EF724EE15}"/>
          </ac:spMkLst>
        </pc:spChg>
        <pc:spChg chg="add mod ord topLvl">
          <ac:chgData name="Hakan Egeli" userId="754e75efd6d48b10" providerId="LiveId" clId="{0557143B-B79D-4FBC-A9E5-EC625F6D5D83}" dt="2018-06-26T08:24:37.302" v="1014" actId="166"/>
          <ac:spMkLst>
            <pc:docMk/>
            <pc:sldMk cId="627159601" sldId="261"/>
            <ac:spMk id="8" creationId="{548D4940-3234-4142-9053-922DCBFF72A8}"/>
          </ac:spMkLst>
        </pc:spChg>
        <pc:spChg chg="add mod topLvl">
          <ac:chgData name="Hakan Egeli" userId="754e75efd6d48b10" providerId="LiveId" clId="{0557143B-B79D-4FBC-A9E5-EC625F6D5D83}" dt="2018-06-26T08:14:10.358" v="842" actId="14100"/>
          <ac:spMkLst>
            <pc:docMk/>
            <pc:sldMk cId="627159601" sldId="261"/>
            <ac:spMk id="9" creationId="{6721004E-B7E2-4AD6-AD3E-D55C84D70554}"/>
          </ac:spMkLst>
        </pc:spChg>
        <pc:spChg chg="add mod topLvl">
          <ac:chgData name="Hakan Egeli" userId="754e75efd6d48b10" providerId="LiveId" clId="{0557143B-B79D-4FBC-A9E5-EC625F6D5D83}" dt="2018-06-26T08:14:19.855" v="844" actId="1076"/>
          <ac:spMkLst>
            <pc:docMk/>
            <pc:sldMk cId="627159601" sldId="261"/>
            <ac:spMk id="10" creationId="{F86C2D6A-64EB-456B-9BD0-367B3F3961E2}"/>
          </ac:spMkLst>
        </pc:spChg>
        <pc:spChg chg="add del mod ord">
          <ac:chgData name="Hakan Egeli" userId="754e75efd6d48b10" providerId="LiveId" clId="{0557143B-B79D-4FBC-A9E5-EC625F6D5D83}" dt="2018-06-26T15:59:12.472" v="1520" actId="478"/>
          <ac:spMkLst>
            <pc:docMk/>
            <pc:sldMk cId="627159601" sldId="261"/>
            <ac:spMk id="12" creationId="{17F2FA4B-3584-49C6-9036-DCD4F17C2030}"/>
          </ac:spMkLst>
        </pc:spChg>
        <pc:spChg chg="add del mod">
          <ac:chgData name="Hakan Egeli" userId="754e75efd6d48b10" providerId="LiveId" clId="{0557143B-B79D-4FBC-A9E5-EC625F6D5D83}" dt="2018-06-26T15:42:30.162" v="1081" actId="478"/>
          <ac:spMkLst>
            <pc:docMk/>
            <pc:sldMk cId="627159601" sldId="261"/>
            <ac:spMk id="27" creationId="{526DD146-78E7-4D71-9ACD-BCEECE578E95}"/>
          </ac:spMkLst>
        </pc:spChg>
        <pc:spChg chg="add del mod">
          <ac:chgData name="Hakan Egeli" userId="754e75efd6d48b10" providerId="LiveId" clId="{0557143B-B79D-4FBC-A9E5-EC625F6D5D83}" dt="2018-06-26T15:48:11.930" v="1124" actId="478"/>
          <ac:spMkLst>
            <pc:docMk/>
            <pc:sldMk cId="627159601" sldId="261"/>
            <ac:spMk id="29" creationId="{C86A5AB5-5726-4B33-9EFA-E226D591CE65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5" creationId="{0B5FCE4E-9313-4E99-8360-7BAF5F2923FD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6" creationId="{ED5168A5-82BF-412C-9945-C13E4AAB68F5}"/>
          </ac:spMkLst>
        </pc:spChg>
        <pc:spChg chg="add mod">
          <ac:chgData name="Hakan Egeli" userId="754e75efd6d48b10" providerId="LiveId" clId="{0557143B-B79D-4FBC-A9E5-EC625F6D5D83}" dt="2018-06-26T15:39:24.999" v="1067" actId="688"/>
          <ac:spMkLst>
            <pc:docMk/>
            <pc:sldMk cId="627159601" sldId="261"/>
            <ac:spMk id="40" creationId="{ADA8F760-3B64-4404-B7EB-82668873E36E}"/>
          </ac:spMkLst>
        </pc:spChg>
        <pc:spChg chg="add mod">
          <ac:chgData name="Hakan Egeli" userId="754e75efd6d48b10" providerId="LiveId" clId="{0557143B-B79D-4FBC-A9E5-EC625F6D5D83}" dt="2018-06-26T08:11:05.047" v="795" actId="20577"/>
          <ac:spMkLst>
            <pc:docMk/>
            <pc:sldMk cId="627159601" sldId="261"/>
            <ac:spMk id="41" creationId="{A3086CB8-BF67-49EF-813B-B3F5334D23E5}"/>
          </ac:spMkLst>
        </pc:spChg>
        <pc:spChg chg="add mod">
          <ac:chgData name="Hakan Egeli" userId="754e75efd6d48b10" providerId="LiveId" clId="{0557143B-B79D-4FBC-A9E5-EC625F6D5D83}" dt="2018-06-26T08:12:23.452" v="819" actId="20577"/>
          <ac:spMkLst>
            <pc:docMk/>
            <pc:sldMk cId="627159601" sldId="261"/>
            <ac:spMk id="42" creationId="{FDF0809B-8714-4856-8E81-A7BDB37EED2C}"/>
          </ac:spMkLst>
        </pc:spChg>
        <pc:spChg chg="add mod">
          <ac:chgData name="Hakan Egeli" userId="754e75efd6d48b10" providerId="LiveId" clId="{0557143B-B79D-4FBC-A9E5-EC625F6D5D83}" dt="2018-06-26T08:12:19.503" v="817" actId="20577"/>
          <ac:spMkLst>
            <pc:docMk/>
            <pc:sldMk cId="627159601" sldId="261"/>
            <ac:spMk id="43" creationId="{23539E82-6B00-4E55-8910-EB7C4F547303}"/>
          </ac:spMkLst>
        </pc:spChg>
        <pc:spChg chg="add mod">
          <ac:chgData name="Hakan Egeli" userId="754e75efd6d48b10" providerId="LiveId" clId="{0557143B-B79D-4FBC-A9E5-EC625F6D5D83}" dt="2018-06-26T08:12:15.025" v="815" actId="20577"/>
          <ac:spMkLst>
            <pc:docMk/>
            <pc:sldMk cId="627159601" sldId="261"/>
            <ac:spMk id="44" creationId="{910D8D4E-E34C-4AF6-A447-F0372BC85F38}"/>
          </ac:spMkLst>
        </pc:spChg>
        <pc:spChg chg="add mod">
          <ac:chgData name="Hakan Egeli" userId="754e75efd6d48b10" providerId="LiveId" clId="{0557143B-B79D-4FBC-A9E5-EC625F6D5D83}" dt="2018-06-26T08:19:07.951" v="941" actId="14100"/>
          <ac:spMkLst>
            <pc:docMk/>
            <pc:sldMk cId="627159601" sldId="261"/>
            <ac:spMk id="45" creationId="{66876A6B-E96D-40A2-9130-B1D4912A39A1}"/>
          </ac:spMkLst>
        </pc:spChg>
        <pc:spChg chg="add mod">
          <ac:chgData name="Hakan Egeli" userId="754e75efd6d48b10" providerId="LiveId" clId="{0557143B-B79D-4FBC-A9E5-EC625F6D5D83}" dt="2018-06-26T15:58:54.707" v="1517" actId="1076"/>
          <ac:spMkLst>
            <pc:docMk/>
            <pc:sldMk cId="627159601" sldId="261"/>
            <ac:spMk id="46" creationId="{11A8B416-E5F2-4B70-B843-7CCC8C205BFB}"/>
          </ac:spMkLst>
        </pc:spChg>
        <pc:spChg chg="add mod">
          <ac:chgData name="Hakan Egeli" userId="754e75efd6d48b10" providerId="LiveId" clId="{0557143B-B79D-4FBC-A9E5-EC625F6D5D83}" dt="2018-06-26T15:39:14.936" v="1065" actId="1076"/>
          <ac:spMkLst>
            <pc:docMk/>
            <pc:sldMk cId="627159601" sldId="261"/>
            <ac:spMk id="47" creationId="{25B51A67-49E4-41EC-9C4C-709057C3BAC9}"/>
          </ac:spMkLst>
        </pc:spChg>
        <pc:spChg chg="add mod">
          <ac:chgData name="Hakan Egeli" userId="754e75efd6d48b10" providerId="LiveId" clId="{0557143B-B79D-4FBC-A9E5-EC625F6D5D83}" dt="2018-06-26T08:15:29.531" v="859" actId="1076"/>
          <ac:spMkLst>
            <pc:docMk/>
            <pc:sldMk cId="627159601" sldId="261"/>
            <ac:spMk id="48" creationId="{10DC098A-760D-4D69-B658-C9346F3471A8}"/>
          </ac:spMkLst>
        </pc:spChg>
        <pc:spChg chg="add mod">
          <ac:chgData name="Hakan Egeli" userId="754e75efd6d48b10" providerId="LiveId" clId="{0557143B-B79D-4FBC-A9E5-EC625F6D5D83}" dt="2018-06-26T15:50:05.854" v="1154" actId="1038"/>
          <ac:spMkLst>
            <pc:docMk/>
            <pc:sldMk cId="627159601" sldId="261"/>
            <ac:spMk id="52" creationId="{BC4ADC88-BC7D-46F3-B307-4B959055FCE3}"/>
          </ac:spMkLst>
        </pc:spChg>
        <pc:spChg chg="add mod">
          <ac:chgData name="Hakan Egeli" userId="754e75efd6d48b10" providerId="LiveId" clId="{0557143B-B79D-4FBC-A9E5-EC625F6D5D83}" dt="2018-06-26T15:51:20.014" v="1219" actId="14100"/>
          <ac:spMkLst>
            <pc:docMk/>
            <pc:sldMk cId="627159601" sldId="261"/>
            <ac:spMk id="55" creationId="{28E6F2AF-F1C6-4CB8-A645-24FFADB743CD}"/>
          </ac:spMkLst>
        </pc:spChg>
        <pc:spChg chg="add mod">
          <ac:chgData name="Hakan Egeli" userId="754e75efd6d48b10" providerId="LiveId" clId="{0557143B-B79D-4FBC-A9E5-EC625F6D5D83}" dt="2018-06-26T15:52:21.952" v="1269" actId="14100"/>
          <ac:spMkLst>
            <pc:docMk/>
            <pc:sldMk cId="627159601" sldId="261"/>
            <ac:spMk id="57" creationId="{83D46975-1338-4DC5-B7E6-C2984821B51D}"/>
          </ac:spMkLst>
        </pc:spChg>
        <pc:spChg chg="add mod">
          <ac:chgData name="Hakan Egeli" userId="754e75efd6d48b10" providerId="LiveId" clId="{0557143B-B79D-4FBC-A9E5-EC625F6D5D83}" dt="2018-06-26T15:53:08.892" v="1344" actId="1038"/>
          <ac:spMkLst>
            <pc:docMk/>
            <pc:sldMk cId="627159601" sldId="261"/>
            <ac:spMk id="58" creationId="{9AAC923D-33EA-4819-BFA9-7406A8CDFEAC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0" creationId="{02243D1E-173C-4323-9C0B-637770F2E1DE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1" creationId="{25D4F1C1-8DE8-4E1F-9F94-434EB4852C40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2" creationId="{C1C73796-EEC9-4A53-B22E-3927A58C16D6}"/>
          </ac:spMkLst>
        </pc:spChg>
        <pc:spChg chg="add mod">
          <ac:chgData name="Hakan Egeli" userId="754e75efd6d48b10" providerId="LiveId" clId="{0557143B-B79D-4FBC-A9E5-EC625F6D5D83}" dt="2018-06-26T08:15:55.529" v="868" actId="1076"/>
          <ac:spMkLst>
            <pc:docMk/>
            <pc:sldMk cId="627159601" sldId="261"/>
            <ac:spMk id="63" creationId="{A4DA8C43-B7CA-4D7D-B831-4604F72499CF}"/>
          </ac:spMkLst>
        </pc:spChg>
        <pc:spChg chg="add mod">
          <ac:chgData name="Hakan Egeli" userId="754e75efd6d48b10" providerId="LiveId" clId="{0557143B-B79D-4FBC-A9E5-EC625F6D5D83}" dt="2018-06-26T08:16:15.603" v="876" actId="20577"/>
          <ac:spMkLst>
            <pc:docMk/>
            <pc:sldMk cId="627159601" sldId="261"/>
            <ac:spMk id="64" creationId="{E2F1A8CB-497E-4488-9BB8-666636271A0A}"/>
          </ac:spMkLst>
        </pc:spChg>
        <pc:spChg chg="add mod">
          <ac:chgData name="Hakan Egeli" userId="754e75efd6d48b10" providerId="LiveId" clId="{0557143B-B79D-4FBC-A9E5-EC625F6D5D83}" dt="2018-06-26T08:17:33.424" v="887" actId="20577"/>
          <ac:spMkLst>
            <pc:docMk/>
            <pc:sldMk cId="627159601" sldId="261"/>
            <ac:spMk id="65" creationId="{98F6FFF4-B2E9-4230-959B-D85794B82A4B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67" creationId="{0D563046-7DAE-4ADA-9B7E-01C32B227EC3}"/>
          </ac:spMkLst>
        </pc:spChg>
        <pc:spChg chg="add del mod ord">
          <ac:chgData name="Hakan Egeli" userId="754e75efd6d48b10" providerId="LiveId" clId="{0557143B-B79D-4FBC-A9E5-EC625F6D5D83}" dt="2018-06-26T15:56:32.620" v="1395" actId="478"/>
          <ac:spMkLst>
            <pc:docMk/>
            <pc:sldMk cId="627159601" sldId="261"/>
            <ac:spMk id="68" creationId="{B6D39DF6-732B-419E-8957-D99F118223D5}"/>
          </ac:spMkLst>
        </pc:spChg>
        <pc:spChg chg="add mod">
          <ac:chgData name="Hakan Egeli" userId="754e75efd6d48b10" providerId="LiveId" clId="{0557143B-B79D-4FBC-A9E5-EC625F6D5D83}" dt="2018-06-26T08:20:08.589" v="952" actId="1076"/>
          <ac:spMkLst>
            <pc:docMk/>
            <pc:sldMk cId="627159601" sldId="261"/>
            <ac:spMk id="69" creationId="{9E66FE10-77FF-48BC-B919-C1E946AA23A7}"/>
          </ac:spMkLst>
        </pc:spChg>
        <pc:spChg chg="add mod">
          <ac:chgData name="Hakan Egeli" userId="754e75efd6d48b10" providerId="LiveId" clId="{0557143B-B79D-4FBC-A9E5-EC625F6D5D83}" dt="2018-06-26T08:20:53.679" v="971" actId="1076"/>
          <ac:spMkLst>
            <pc:docMk/>
            <pc:sldMk cId="627159601" sldId="261"/>
            <ac:spMk id="70" creationId="{E6E96CC8-684D-4133-BEAC-2131A2A3A6B2}"/>
          </ac:spMkLst>
        </pc:spChg>
        <pc:spChg chg="add mod">
          <ac:chgData name="Hakan Egeli" userId="754e75efd6d48b10" providerId="LiveId" clId="{0557143B-B79D-4FBC-A9E5-EC625F6D5D83}" dt="2018-06-26T08:21:06.945" v="977" actId="1076"/>
          <ac:spMkLst>
            <pc:docMk/>
            <pc:sldMk cId="627159601" sldId="261"/>
            <ac:spMk id="71" creationId="{F2B92B68-626F-4C4A-8DFF-3D6F6F97D682}"/>
          </ac:spMkLst>
        </pc:spChg>
        <pc:spChg chg="add mod">
          <ac:chgData name="Hakan Egeli" userId="754e75efd6d48b10" providerId="LiveId" clId="{0557143B-B79D-4FBC-A9E5-EC625F6D5D83}" dt="2018-06-26T15:58:46.800" v="1516" actId="1076"/>
          <ac:spMkLst>
            <pc:docMk/>
            <pc:sldMk cId="627159601" sldId="261"/>
            <ac:spMk id="72" creationId="{9329F39B-48CC-497A-84AB-A99D920EF8EF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4" creationId="{99DCBB4A-D6C0-456F-82F2-24DA3629DB7E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6" creationId="{AD1474D6-1D6E-46D5-875D-67955326EEFD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7" creationId="{33F84118-F693-4D86-B199-49CBC32325AB}"/>
          </ac:spMkLst>
        </pc:spChg>
        <pc:spChg chg="del mod topLvl">
          <ac:chgData name="Hakan Egeli" userId="754e75efd6d48b10" providerId="LiveId" clId="{0557143B-B79D-4FBC-A9E5-EC625F6D5D83}" dt="2018-06-26T15:57:22.901" v="1401" actId="478"/>
          <ac:spMkLst>
            <pc:docMk/>
            <pc:sldMk cId="627159601" sldId="261"/>
            <ac:spMk id="79" creationId="{4A5328CE-8226-44E1-BBCC-E42298A7406C}"/>
          </ac:spMkLst>
        </pc:spChg>
        <pc:grpChg chg="add del mod">
          <ac:chgData name="Hakan Egeli" userId="754e75efd6d48b10" providerId="LiveId" clId="{0557143B-B79D-4FBC-A9E5-EC625F6D5D83}" dt="2018-06-26T08:06:38.131" v="753" actId="165"/>
          <ac:grpSpMkLst>
            <pc:docMk/>
            <pc:sldMk cId="627159601" sldId="261"/>
            <ac:grpSpMk id="11" creationId="{93FBE1BE-C8D1-4A03-80C1-3B52CC9247CB}"/>
          </ac:grpSpMkLst>
        </pc:grpChg>
        <pc:grpChg chg="add mod">
          <ac:chgData name="Hakan Egeli" userId="754e75efd6d48b10" providerId="LiveId" clId="{0557143B-B79D-4FBC-A9E5-EC625F6D5D83}" dt="2018-06-26T15:56:41.719" v="1396" actId="1076"/>
          <ac:grpSpMkLst>
            <pc:docMk/>
            <pc:sldMk cId="627159601" sldId="261"/>
            <ac:grpSpMk id="37" creationId="{6E9611FF-4D32-4846-863E-B641FDAA4BAA}"/>
          </ac:grpSpMkLst>
        </pc:grpChg>
        <pc:grpChg chg="add mod">
          <ac:chgData name="Hakan Egeli" userId="754e75efd6d48b10" providerId="LiveId" clId="{0557143B-B79D-4FBC-A9E5-EC625F6D5D83}" dt="2018-06-26T15:58:34.158" v="1514" actId="1038"/>
          <ac:grpSpMkLst>
            <pc:docMk/>
            <pc:sldMk cId="627159601" sldId="261"/>
            <ac:grpSpMk id="38" creationId="{FC89C0FA-C815-4284-8547-50D8B5057E19}"/>
          </ac:grpSpMkLst>
        </pc:grpChg>
        <pc:grpChg chg="add del mod">
          <ac:chgData name="Hakan Egeli" userId="754e75efd6d48b10" providerId="LiveId" clId="{0557143B-B79D-4FBC-A9E5-EC625F6D5D83}" dt="2018-06-26T15:57:18.869" v="1400" actId="165"/>
          <ac:grpSpMkLst>
            <pc:docMk/>
            <pc:sldMk cId="627159601" sldId="261"/>
            <ac:grpSpMk id="66" creationId="{65CB1D64-CC72-4767-834C-AF1AE6B7E7C3}"/>
          </ac:grpSpMkLst>
        </pc:grpChg>
        <pc:picChg chg="add del mod">
          <ac:chgData name="Hakan Egeli" userId="754e75efd6d48b10" providerId="LiveId" clId="{0557143B-B79D-4FBC-A9E5-EC625F6D5D83}" dt="2018-06-26T08:21:59.822" v="983" actId="478"/>
          <ac:picMkLst>
            <pc:docMk/>
            <pc:sldMk cId="627159601" sldId="261"/>
            <ac:picMk id="4" creationId="{90FB5ADF-966F-4850-A8F5-9951BC8C2CD1}"/>
          </ac:picMkLst>
        </pc:picChg>
        <pc:picChg chg="add mod">
          <ac:chgData name="Hakan Egeli" userId="754e75efd6d48b10" providerId="LiveId" clId="{0557143B-B79D-4FBC-A9E5-EC625F6D5D83}" dt="2018-06-26T08:22:16.271" v="988" actId="14100"/>
          <ac:picMkLst>
            <pc:docMk/>
            <pc:sldMk cId="627159601" sldId="261"/>
            <ac:picMk id="73" creationId="{8D6B79B6-C1E6-4FFA-9A04-B488DF50F78F}"/>
          </ac:picMkLst>
        </pc:picChg>
        <pc:cxnChg chg="add mod ord">
          <ac:chgData name="Hakan Egeli" userId="754e75efd6d48b10" providerId="LiveId" clId="{0557143B-B79D-4FBC-A9E5-EC625F6D5D83}" dt="2018-06-26T15:39:47.016" v="1069" actId="171"/>
          <ac:cxnSpMkLst>
            <pc:docMk/>
            <pc:sldMk cId="627159601" sldId="261"/>
            <ac:cxnSpMk id="14" creationId="{44E1FC79-6178-4BE5-8CCD-D1143C3F2758}"/>
          </ac:cxnSpMkLst>
        </pc:cxnChg>
        <pc:cxnChg chg="add mod">
          <ac:chgData name="Hakan Egeli" userId="754e75efd6d48b10" providerId="LiveId" clId="{0557143B-B79D-4FBC-A9E5-EC625F6D5D83}" dt="2018-06-26T15:39:06.452" v="1064" actId="14100"/>
          <ac:cxnSpMkLst>
            <pc:docMk/>
            <pc:sldMk cId="627159601" sldId="261"/>
            <ac:cxnSpMk id="16" creationId="{14697441-2069-40D0-92E3-8F3CAFC43C69}"/>
          </ac:cxnSpMkLst>
        </pc:cxnChg>
        <pc:cxnChg chg="add mod">
          <ac:chgData name="Hakan Egeli" userId="754e75efd6d48b10" providerId="LiveId" clId="{0557143B-B79D-4FBC-A9E5-EC625F6D5D83}" dt="2018-06-26T15:50:38.997" v="1157" actId="14100"/>
          <ac:cxnSpMkLst>
            <pc:docMk/>
            <pc:sldMk cId="627159601" sldId="261"/>
            <ac:cxnSpMk id="18" creationId="{9BF22AB9-C748-426F-A26E-627B43B23A45}"/>
          </ac:cxnSpMkLst>
        </pc:cxnChg>
        <pc:cxnChg chg="add mod">
          <ac:chgData name="Hakan Egeli" userId="754e75efd6d48b10" providerId="LiveId" clId="{0557143B-B79D-4FBC-A9E5-EC625F6D5D83}" dt="2018-06-26T15:50:47.919" v="1158" actId="14100"/>
          <ac:cxnSpMkLst>
            <pc:docMk/>
            <pc:sldMk cId="627159601" sldId="261"/>
            <ac:cxnSpMk id="20" creationId="{EC8B3159-7BF1-4BAE-BA1D-E50F0AC04F14}"/>
          </ac:cxnSpMkLst>
        </pc:cxnChg>
        <pc:cxnChg chg="add mod">
          <ac:chgData name="Hakan Egeli" userId="754e75efd6d48b10" providerId="LiveId" clId="{0557143B-B79D-4FBC-A9E5-EC625F6D5D83}" dt="2018-06-26T08:08:20.676" v="763" actId="11529"/>
          <ac:cxnSpMkLst>
            <pc:docMk/>
            <pc:sldMk cId="627159601" sldId="261"/>
            <ac:cxnSpMk id="22" creationId="{CD370637-AFE6-4F6B-9DA8-36F3A4C6C1B9}"/>
          </ac:cxnSpMkLst>
        </pc:cxnChg>
        <pc:cxnChg chg="add mod">
          <ac:chgData name="Hakan Egeli" userId="754e75efd6d48b10" providerId="LiveId" clId="{0557143B-B79D-4FBC-A9E5-EC625F6D5D83}" dt="2018-06-26T15:51:32.920" v="1220" actId="14100"/>
          <ac:cxnSpMkLst>
            <pc:docMk/>
            <pc:sldMk cId="627159601" sldId="261"/>
            <ac:cxnSpMk id="24" creationId="{8683970C-C1B4-4BEE-B681-30FAECCF574E}"/>
          </ac:cxnSpMkLst>
        </pc:cxnChg>
        <pc:cxnChg chg="add mod">
          <ac:chgData name="Hakan Egeli" userId="754e75efd6d48b10" providerId="LiveId" clId="{0557143B-B79D-4FBC-A9E5-EC625F6D5D83}" dt="2018-06-26T08:08:36.492" v="765" actId="11529"/>
          <ac:cxnSpMkLst>
            <pc:docMk/>
            <pc:sldMk cId="627159601" sldId="261"/>
            <ac:cxnSpMk id="26" creationId="{8A91E067-9711-4502-915E-483E7396C1F5}"/>
          </ac:cxnSpMkLst>
        </pc:cxnChg>
        <pc:cxnChg chg="add mod">
          <ac:chgData name="Hakan Egeli" userId="754e75efd6d48b10" providerId="LiveId" clId="{0557143B-B79D-4FBC-A9E5-EC625F6D5D83}" dt="2018-06-26T08:14:10.358" v="842" actId="14100"/>
          <ac:cxnSpMkLst>
            <pc:docMk/>
            <pc:sldMk cId="627159601" sldId="261"/>
            <ac:cxnSpMk id="28" creationId="{2E884D62-99F9-4D8A-B83F-22E192D70132}"/>
          </ac:cxnSpMkLst>
        </pc:cxnChg>
        <pc:cxnChg chg="add mod">
          <ac:chgData name="Hakan Egeli" userId="754e75efd6d48b10" providerId="LiveId" clId="{0557143B-B79D-4FBC-A9E5-EC625F6D5D83}" dt="2018-06-26T08:14:19.855" v="844" actId="1076"/>
          <ac:cxnSpMkLst>
            <pc:docMk/>
            <pc:sldMk cId="627159601" sldId="261"/>
            <ac:cxnSpMk id="30" creationId="{F62AC944-65D6-43A4-8CE4-9913C520ACA0}"/>
          </ac:cxnSpMkLst>
        </pc:cxnChg>
        <pc:cxnChg chg="add mod">
          <ac:chgData name="Hakan Egeli" userId="754e75efd6d48b10" providerId="LiveId" clId="{0557143B-B79D-4FBC-A9E5-EC625F6D5D83}" dt="2018-06-26T08:14:47.789" v="852" actId="1036"/>
          <ac:cxnSpMkLst>
            <pc:docMk/>
            <pc:sldMk cId="627159601" sldId="261"/>
            <ac:cxnSpMk id="32" creationId="{50E28EBF-F4AA-42F2-A7E4-4CF144AA6E65}"/>
          </ac:cxnSpMkLst>
        </pc:cxnChg>
        <pc:cxnChg chg="add del mod">
          <ac:chgData name="Hakan Egeli" userId="754e75efd6d48b10" providerId="LiveId" clId="{0557143B-B79D-4FBC-A9E5-EC625F6D5D83}" dt="2018-06-26T08:19:23.004" v="942" actId="478"/>
          <ac:cxnSpMkLst>
            <pc:docMk/>
            <pc:sldMk cId="627159601" sldId="261"/>
            <ac:cxnSpMk id="36" creationId="{3A90B88C-0B1E-4DD9-9534-C37514229467}"/>
          </ac:cxnSpMkLst>
        </pc:cxnChg>
        <pc:cxnChg chg="add del mod">
          <ac:chgData name="Hakan Egeli" userId="754e75efd6d48b10" providerId="LiveId" clId="{0557143B-B79D-4FBC-A9E5-EC625F6D5D83}" dt="2018-06-26T08:19:26.414" v="943" actId="478"/>
          <ac:cxnSpMkLst>
            <pc:docMk/>
            <pc:sldMk cId="627159601" sldId="261"/>
            <ac:cxnSpMk id="38" creationId="{5F3D43E1-0ECE-4DF9-8D07-ED726A53362D}"/>
          </ac:cxnSpMkLst>
        </pc:cxnChg>
        <pc:cxnChg chg="add mod">
          <ac:chgData name="Hakan Egeli" userId="754e75efd6d48b10" providerId="LiveId" clId="{0557143B-B79D-4FBC-A9E5-EC625F6D5D83}" dt="2018-06-26T15:56:32.620" v="1395" actId="478"/>
          <ac:cxnSpMkLst>
            <pc:docMk/>
            <pc:sldMk cId="627159601" sldId="261"/>
            <ac:cxnSpMk id="75" creationId="{B75B40EC-8737-4CDC-9029-EC93D8A37BC8}"/>
          </ac:cxnSpMkLst>
        </pc:cxnChg>
        <pc:cxnChg chg="add del mod">
          <ac:chgData name="Hakan Egeli" userId="754e75efd6d48b10" providerId="LiveId" clId="{0557143B-B79D-4FBC-A9E5-EC625F6D5D83}" dt="2018-06-26T15:59:09.926" v="1519" actId="478"/>
          <ac:cxnSpMkLst>
            <pc:docMk/>
            <pc:sldMk cId="627159601" sldId="261"/>
            <ac:cxnSpMk id="78" creationId="{4A03876F-9E2D-4D20-ADA4-5238CED9774F}"/>
          </ac:cxnSpMkLst>
        </pc:cxnChg>
        <pc:cxnChg chg="add mod ord">
          <ac:chgData name="Hakan Egeli" userId="754e75efd6d48b10" providerId="LiveId" clId="{0557143B-B79D-4FBC-A9E5-EC625F6D5D83}" dt="2018-06-26T16:00:24.762" v="1525" actId="167"/>
          <ac:cxnSpMkLst>
            <pc:docMk/>
            <pc:sldMk cId="627159601" sldId="261"/>
            <ac:cxnSpMk id="80" creationId="{A7D0E2E6-9014-4D3F-BC16-62DC04475C53}"/>
          </ac:cxnSpMkLst>
        </pc:cxnChg>
        <pc:cxnChg chg="add mod ord">
          <ac:chgData name="Hakan Egeli" userId="754e75efd6d48b10" providerId="LiveId" clId="{0557143B-B79D-4FBC-A9E5-EC625F6D5D83}" dt="2018-06-26T16:00:43.325" v="1529" actId="167"/>
          <ac:cxnSpMkLst>
            <pc:docMk/>
            <pc:sldMk cId="627159601" sldId="261"/>
            <ac:cxnSpMk id="81" creationId="{D2CA3AE9-EF40-4CE3-8E43-6C0A13562F24}"/>
          </ac:cxnSpMkLst>
        </pc:cxnChg>
        <pc:cxnChg chg="add mod ord">
          <ac:chgData name="Hakan Egeli" userId="754e75efd6d48b10" providerId="LiveId" clId="{0557143B-B79D-4FBC-A9E5-EC625F6D5D83}" dt="2018-06-26T16:01:07.373" v="1533" actId="167"/>
          <ac:cxnSpMkLst>
            <pc:docMk/>
            <pc:sldMk cId="627159601" sldId="261"/>
            <ac:cxnSpMk id="82" creationId="{27A9599B-0D44-4AD0-8D36-78DE68B74E3B}"/>
          </ac:cxnSpMkLst>
        </pc:cxnChg>
        <pc:cxnChg chg="add mod ord">
          <ac:chgData name="Hakan Egeli" userId="754e75efd6d48b10" providerId="LiveId" clId="{0557143B-B79D-4FBC-A9E5-EC625F6D5D83}" dt="2018-06-26T16:01:41.260" v="1537" actId="167"/>
          <ac:cxnSpMkLst>
            <pc:docMk/>
            <pc:sldMk cId="627159601" sldId="261"/>
            <ac:cxnSpMk id="83" creationId="{88B503CB-12A6-4A99-AF52-27017FD5124D}"/>
          </ac:cxnSpMkLst>
        </pc:cxnChg>
        <pc:cxnChg chg="add mod ord">
          <ac:chgData name="Hakan Egeli" userId="754e75efd6d48b10" providerId="LiveId" clId="{0557143B-B79D-4FBC-A9E5-EC625F6D5D83}" dt="2018-06-26T16:01:57.667" v="1541" actId="167"/>
          <ac:cxnSpMkLst>
            <pc:docMk/>
            <pc:sldMk cId="627159601" sldId="261"/>
            <ac:cxnSpMk id="86" creationId="{F255D688-87CF-4E3E-95F0-83A78985DB40}"/>
          </ac:cxnSpMkLst>
        </pc:cxnChg>
        <pc:cxnChg chg="add mod ord">
          <ac:chgData name="Hakan Egeli" userId="754e75efd6d48b10" providerId="LiveId" clId="{0557143B-B79D-4FBC-A9E5-EC625F6D5D83}" dt="2018-06-26T16:02:11.823" v="1545" actId="167"/>
          <ac:cxnSpMkLst>
            <pc:docMk/>
            <pc:sldMk cId="627159601" sldId="261"/>
            <ac:cxnSpMk id="89" creationId="{892CECC3-96B7-4CD2-B7D9-8CD0E4421EBD}"/>
          </ac:cxnSpMkLst>
        </pc:cxnChg>
        <pc:cxnChg chg="add mod ord">
          <ac:chgData name="Hakan Egeli" userId="754e75efd6d48b10" providerId="LiveId" clId="{0557143B-B79D-4FBC-A9E5-EC625F6D5D83}" dt="2018-06-26T16:03:12.229" v="1554" actId="167"/>
          <ac:cxnSpMkLst>
            <pc:docMk/>
            <pc:sldMk cId="627159601" sldId="261"/>
            <ac:cxnSpMk id="92" creationId="{28D07934-5828-4F27-A158-272042F901DB}"/>
          </ac:cxnSpMkLst>
        </pc:cxnChg>
        <pc:cxnChg chg="add mod">
          <ac:chgData name="Hakan Egeli" userId="754e75efd6d48b10" providerId="LiveId" clId="{0557143B-B79D-4FBC-A9E5-EC625F6D5D83}" dt="2018-06-26T16:03:14.510" v="1555" actId="11529"/>
          <ac:cxnSpMkLst>
            <pc:docMk/>
            <pc:sldMk cId="627159601" sldId="261"/>
            <ac:cxnSpMk id="100" creationId="{8576051A-45DB-46B7-8E88-CA61288AA8FD}"/>
          </ac:cxnSpMkLst>
        </pc:cxnChg>
        <pc:cxnChg chg="add mod">
          <ac:chgData name="Hakan Egeli" userId="754e75efd6d48b10" providerId="LiveId" clId="{0557143B-B79D-4FBC-A9E5-EC625F6D5D83}" dt="2018-06-26T16:03:27.245" v="1558" actId="14100"/>
          <ac:cxnSpMkLst>
            <pc:docMk/>
            <pc:sldMk cId="627159601" sldId="261"/>
            <ac:cxnSpMk id="101" creationId="{EB0C1060-7BC4-4EFB-B419-C69D97BA62A3}"/>
          </ac:cxnSpMkLst>
        </pc:cxnChg>
        <pc:cxnChg chg="add mod">
          <ac:chgData name="Hakan Egeli" userId="754e75efd6d48b10" providerId="LiveId" clId="{0557143B-B79D-4FBC-A9E5-EC625F6D5D83}" dt="2018-06-26T16:03:47.136" v="1561" actId="14100"/>
          <ac:cxnSpMkLst>
            <pc:docMk/>
            <pc:sldMk cId="627159601" sldId="261"/>
            <ac:cxnSpMk id="104" creationId="{73B266BA-5DC7-44CB-A0AE-96E70AB11ED7}"/>
          </ac:cxnSpMkLst>
        </pc:cxnChg>
        <pc:cxnChg chg="add mod">
          <ac:chgData name="Hakan Egeli" userId="754e75efd6d48b10" providerId="LiveId" clId="{0557143B-B79D-4FBC-A9E5-EC625F6D5D83}" dt="2018-06-26T16:03:56.964" v="1564" actId="14100"/>
          <ac:cxnSpMkLst>
            <pc:docMk/>
            <pc:sldMk cId="627159601" sldId="261"/>
            <ac:cxnSpMk id="107" creationId="{A91C8A34-FA35-4311-86F1-B13EEEF4ABC3}"/>
          </ac:cxnSpMkLst>
        </pc:cxnChg>
        <pc:cxnChg chg="add mod">
          <ac:chgData name="Hakan Egeli" userId="754e75efd6d48b10" providerId="LiveId" clId="{0557143B-B79D-4FBC-A9E5-EC625F6D5D83}" dt="2018-06-26T16:04:13.589" v="1569" actId="14100"/>
          <ac:cxnSpMkLst>
            <pc:docMk/>
            <pc:sldMk cId="627159601" sldId="261"/>
            <ac:cxnSpMk id="110" creationId="{1272560A-F6AD-45C1-9B41-F735FA95D6DF}"/>
          </ac:cxnSpMkLst>
        </pc:cxnChg>
        <pc:cxnChg chg="add mod ord">
          <ac:chgData name="Hakan Egeli" userId="754e75efd6d48b10" providerId="LiveId" clId="{0557143B-B79D-4FBC-A9E5-EC625F6D5D83}" dt="2018-06-26T16:05:44.331" v="1578" actId="167"/>
          <ac:cxnSpMkLst>
            <pc:docMk/>
            <pc:sldMk cId="627159601" sldId="261"/>
            <ac:cxnSpMk id="115" creationId="{EEB6DB63-62F4-4AF9-BBF4-69A5C6FB1D81}"/>
          </ac:cxnSpMkLst>
        </pc:cxnChg>
        <pc:cxnChg chg="add mod ord">
          <ac:chgData name="Hakan Egeli" userId="754e75efd6d48b10" providerId="LiveId" clId="{0557143B-B79D-4FBC-A9E5-EC625F6D5D83}" dt="2018-06-26T16:05:38.363" v="1577" actId="167"/>
          <ac:cxnSpMkLst>
            <pc:docMk/>
            <pc:sldMk cId="627159601" sldId="261"/>
            <ac:cxnSpMk id="119" creationId="{840491A7-60F9-43B8-8B7F-A3774F621174}"/>
          </ac:cxnSpMkLst>
        </pc:cxnChg>
        <pc:cxnChg chg="add mod ord">
          <ac:chgData name="Hakan Egeli" userId="754e75efd6d48b10" providerId="LiveId" clId="{0557143B-B79D-4FBC-A9E5-EC625F6D5D83}" dt="2018-06-26T16:06:16.133" v="1583" actId="167"/>
          <ac:cxnSpMkLst>
            <pc:docMk/>
            <pc:sldMk cId="627159601" sldId="261"/>
            <ac:cxnSpMk id="122" creationId="{D5F7DB9B-A723-4127-AF61-51D9E2299F3D}"/>
          </ac:cxnSpMkLst>
        </pc:cxnChg>
        <pc:cxnChg chg="add mod ord">
          <ac:chgData name="Hakan Egeli" userId="754e75efd6d48b10" providerId="LiveId" clId="{0557143B-B79D-4FBC-A9E5-EC625F6D5D83}" dt="2018-06-26T16:06:34.414" v="1587" actId="167"/>
          <ac:cxnSpMkLst>
            <pc:docMk/>
            <pc:sldMk cId="627159601" sldId="261"/>
            <ac:cxnSpMk id="126" creationId="{71962728-5E1B-4B22-8E0B-17BA8C1939D4}"/>
          </ac:cxnSpMkLst>
        </pc:cxnChg>
        <pc:cxnChg chg="add mod ord">
          <ac:chgData name="Hakan Egeli" userId="754e75efd6d48b10" providerId="LiveId" clId="{0557143B-B79D-4FBC-A9E5-EC625F6D5D83}" dt="2018-06-26T16:06:58.339" v="1591" actId="167"/>
          <ac:cxnSpMkLst>
            <pc:docMk/>
            <pc:sldMk cId="627159601" sldId="261"/>
            <ac:cxnSpMk id="129" creationId="{212765DB-DAF8-4A44-8CFE-1A65E5E63617}"/>
          </ac:cxnSpMkLst>
        </pc:cxnChg>
        <pc:cxnChg chg="add mod ord">
          <ac:chgData name="Hakan Egeli" userId="754e75efd6d48b10" providerId="LiveId" clId="{0557143B-B79D-4FBC-A9E5-EC625F6D5D83}" dt="2018-06-26T16:07:19.826" v="1595" actId="167"/>
          <ac:cxnSpMkLst>
            <pc:docMk/>
            <pc:sldMk cId="627159601" sldId="261"/>
            <ac:cxnSpMk id="132" creationId="{F5F07F03-15EA-4BD7-929E-7AEDAFB212CB}"/>
          </ac:cxnSpMkLst>
        </pc:cxnChg>
        <pc:cxnChg chg="add mod ord">
          <ac:chgData name="Hakan Egeli" userId="754e75efd6d48b10" providerId="LiveId" clId="{0557143B-B79D-4FBC-A9E5-EC625F6D5D83}" dt="2018-06-26T16:07:46.795" v="1600" actId="167"/>
          <ac:cxnSpMkLst>
            <pc:docMk/>
            <pc:sldMk cId="627159601" sldId="261"/>
            <ac:cxnSpMk id="135" creationId="{4781E78F-1898-40B3-9951-CB04C21579FE}"/>
          </ac:cxnSpMkLst>
        </pc:cxnChg>
      </pc:sldChg>
      <pc:sldChg chg="modSp add">
        <pc:chgData name="Hakan Egeli" userId="754e75efd6d48b10" providerId="LiveId" clId="{0557143B-B79D-4FBC-A9E5-EC625F6D5D83}" dt="2018-06-26T06:00:17.733" v="476" actId="20577"/>
        <pc:sldMkLst>
          <pc:docMk/>
          <pc:sldMk cId="487590977" sldId="262"/>
        </pc:sldMkLst>
        <pc:spChg chg="mod">
          <ac:chgData name="Hakan Egeli" userId="754e75efd6d48b10" providerId="LiveId" clId="{0557143B-B79D-4FBC-A9E5-EC625F6D5D83}" dt="2018-06-26T05:58:58.852" v="370" actId="20577"/>
          <ac:spMkLst>
            <pc:docMk/>
            <pc:sldMk cId="487590977" sldId="262"/>
            <ac:spMk id="2" creationId="{A2230D60-27D3-4814-91CD-4179F3C1E69B}"/>
          </ac:spMkLst>
        </pc:spChg>
        <pc:spChg chg="mod">
          <ac:chgData name="Hakan Egeli" userId="754e75efd6d48b10" providerId="LiveId" clId="{0557143B-B79D-4FBC-A9E5-EC625F6D5D83}" dt="2018-06-26T06:00:17.733" v="476" actId="20577"/>
          <ac:spMkLst>
            <pc:docMk/>
            <pc:sldMk cId="487590977" sldId="262"/>
            <ac:spMk id="3" creationId="{BAA75089-DEE7-444B-80FD-FB6C0E86CBCC}"/>
          </ac:spMkLst>
        </pc:spChg>
      </pc:sldChg>
      <pc:sldChg chg="addSp delSp modSp add">
        <pc:chgData name="Hakan Egeli" userId="754e75efd6d48b10" providerId="LiveId" clId="{0557143B-B79D-4FBC-A9E5-EC625F6D5D83}" dt="2018-06-26T06:38:11.737" v="668" actId="1076"/>
        <pc:sldMkLst>
          <pc:docMk/>
          <pc:sldMk cId="3835487079" sldId="263"/>
        </pc:sldMkLst>
        <pc:spChg chg="mod">
          <ac:chgData name="Hakan Egeli" userId="754e75efd6d48b10" providerId="LiveId" clId="{0557143B-B79D-4FBC-A9E5-EC625F6D5D83}" dt="2018-06-26T06:17:42.845" v="575" actId="20577"/>
          <ac:spMkLst>
            <pc:docMk/>
            <pc:sldMk cId="3835487079" sldId="263"/>
            <ac:spMk id="2" creationId="{351636A0-0398-46D5-8EDC-938FE9AE2FE1}"/>
          </ac:spMkLst>
        </pc:spChg>
        <pc:picChg chg="add del mod">
          <ac:chgData name="Hakan Egeli" userId="754e75efd6d48b10" providerId="LiveId" clId="{0557143B-B79D-4FBC-A9E5-EC625F6D5D83}" dt="2018-06-26T06:26:53.544" v="607" actId="478"/>
          <ac:picMkLst>
            <pc:docMk/>
            <pc:sldMk cId="3835487079" sldId="263"/>
            <ac:picMk id="4" creationId="{E8B5542A-83BB-4331-9A7B-76DD7845DD1A}"/>
          </ac:picMkLst>
        </pc:picChg>
        <pc:picChg chg="del">
          <ac:chgData name="Hakan Egeli" userId="754e75efd6d48b10" providerId="LiveId" clId="{0557143B-B79D-4FBC-A9E5-EC625F6D5D83}" dt="2018-06-26T06:01:10.909" v="493" actId="478"/>
          <ac:picMkLst>
            <pc:docMk/>
            <pc:sldMk cId="3835487079" sldId="263"/>
            <ac:picMk id="6" creationId="{5371D13B-476F-4FD6-ACF6-EEFA6CCFCB78}"/>
          </ac:picMkLst>
        </pc:picChg>
        <pc:picChg chg="del">
          <ac:chgData name="Hakan Egeli" userId="754e75efd6d48b10" providerId="LiveId" clId="{0557143B-B79D-4FBC-A9E5-EC625F6D5D83}" dt="2018-06-26T06:01:13.231" v="494" actId="478"/>
          <ac:picMkLst>
            <pc:docMk/>
            <pc:sldMk cId="3835487079" sldId="263"/>
            <ac:picMk id="7" creationId="{E39660A0-F7D4-4AF5-8342-D6535F07CA07}"/>
          </ac:picMkLst>
        </pc:picChg>
        <pc:picChg chg="add del mod">
          <ac:chgData name="Hakan Egeli" userId="754e75efd6d48b10" providerId="LiveId" clId="{0557143B-B79D-4FBC-A9E5-EC625F6D5D83}" dt="2018-06-26T06:35:56.357" v="635" actId="478"/>
          <ac:picMkLst>
            <pc:docMk/>
            <pc:sldMk cId="3835487079" sldId="263"/>
            <ac:picMk id="8" creationId="{25254768-60FD-4C58-8D6F-A0032E659A43}"/>
          </ac:picMkLst>
        </pc:picChg>
        <pc:picChg chg="add mod">
          <ac:chgData name="Hakan Egeli" userId="754e75efd6d48b10" providerId="LiveId" clId="{0557143B-B79D-4FBC-A9E5-EC625F6D5D83}" dt="2018-06-26T06:37:58.499" v="666" actId="14100"/>
          <ac:picMkLst>
            <pc:docMk/>
            <pc:sldMk cId="3835487079" sldId="263"/>
            <ac:picMk id="10" creationId="{33037D48-91C3-4679-AB73-93EDD97473D2}"/>
          </ac:picMkLst>
        </pc:picChg>
        <pc:picChg chg="add mod">
          <ac:chgData name="Hakan Egeli" userId="754e75efd6d48b10" providerId="LiveId" clId="{0557143B-B79D-4FBC-A9E5-EC625F6D5D83}" dt="2018-06-26T06:37:54.777" v="664" actId="14100"/>
          <ac:picMkLst>
            <pc:docMk/>
            <pc:sldMk cId="3835487079" sldId="263"/>
            <ac:picMk id="12" creationId="{95166E2B-B393-4347-9A0B-2C5D668F0FDB}"/>
          </ac:picMkLst>
        </pc:picChg>
        <pc:picChg chg="add mod">
          <ac:chgData name="Hakan Egeli" userId="754e75efd6d48b10" providerId="LiveId" clId="{0557143B-B79D-4FBC-A9E5-EC625F6D5D83}" dt="2018-06-26T06:38:03.612" v="667" actId="1076"/>
          <ac:picMkLst>
            <pc:docMk/>
            <pc:sldMk cId="3835487079" sldId="263"/>
            <ac:picMk id="14" creationId="{6B1B54AC-C40F-4E01-94A5-064FDB1F925B}"/>
          </ac:picMkLst>
        </pc:picChg>
        <pc:picChg chg="add mod">
          <ac:chgData name="Hakan Egeli" userId="754e75efd6d48b10" providerId="LiveId" clId="{0557143B-B79D-4FBC-A9E5-EC625F6D5D83}" dt="2018-06-26T06:38:11.737" v="668" actId="1076"/>
          <ac:picMkLst>
            <pc:docMk/>
            <pc:sldMk cId="3835487079" sldId="263"/>
            <ac:picMk id="16" creationId="{AF88B47A-18F6-4E5C-9658-88BA30E0D825}"/>
          </ac:picMkLst>
        </pc:picChg>
      </pc:sldChg>
      <pc:sldChg chg="add del">
        <pc:chgData name="Hakan Egeli" userId="754e75efd6d48b10" providerId="LiveId" clId="{0557143B-B79D-4FBC-A9E5-EC625F6D5D83}" dt="2018-06-26T06:01:01.024" v="491" actId="2696"/>
        <pc:sldMkLst>
          <pc:docMk/>
          <pc:sldMk cId="4069291988" sldId="263"/>
        </pc:sldMkLst>
      </pc:sldChg>
      <pc:sldChg chg="addSp delSp modSp add">
        <pc:chgData name="Hakan Egeli" userId="754e75efd6d48b10" providerId="LiveId" clId="{0557143B-B79D-4FBC-A9E5-EC625F6D5D83}" dt="2018-06-26T06:15:45.094" v="564" actId="1076"/>
        <pc:sldMkLst>
          <pc:docMk/>
          <pc:sldMk cId="2420460272" sldId="264"/>
        </pc:sldMkLst>
        <pc:spChg chg="mod">
          <ac:chgData name="Hakan Egeli" userId="754e75efd6d48b10" providerId="LiveId" clId="{0557143B-B79D-4FBC-A9E5-EC625F6D5D83}" dt="2018-06-26T06:11:07.982" v="535" actId="20577"/>
          <ac:spMkLst>
            <pc:docMk/>
            <pc:sldMk cId="2420460272" sldId="264"/>
            <ac:spMk id="2" creationId="{4F5F3C46-8D13-472F-92EB-331B07FAE04F}"/>
          </ac:spMkLst>
        </pc:spChg>
        <pc:spChg chg="del">
          <ac:chgData name="Hakan Egeli" userId="754e75efd6d48b10" providerId="LiveId" clId="{0557143B-B79D-4FBC-A9E5-EC625F6D5D83}" dt="2018-06-26T06:06:14.746" v="498" actId="478"/>
          <ac:spMkLst>
            <pc:docMk/>
            <pc:sldMk cId="2420460272" sldId="264"/>
            <ac:spMk id="3" creationId="{1B56861B-0DAB-43A6-824E-E2A6C2EE7FFE}"/>
          </ac:spMkLst>
        </pc:spChg>
        <pc:spChg chg="add mod">
          <ac:chgData name="Hakan Egeli" userId="754e75efd6d48b10" providerId="LiveId" clId="{0557143B-B79D-4FBC-A9E5-EC625F6D5D83}" dt="2018-06-26T06:15:33.281" v="563" actId="1076"/>
          <ac:spMkLst>
            <pc:docMk/>
            <pc:sldMk cId="2420460272" sldId="264"/>
            <ac:spMk id="16" creationId="{03F6D979-75ED-4FA5-81C6-96796F13613F}"/>
          </ac:spMkLst>
        </pc:spChg>
        <pc:spChg chg="add mod">
          <ac:chgData name="Hakan Egeli" userId="754e75efd6d48b10" providerId="LiveId" clId="{0557143B-B79D-4FBC-A9E5-EC625F6D5D83}" dt="2018-06-26T06:15:45.094" v="564" actId="1076"/>
          <ac:spMkLst>
            <pc:docMk/>
            <pc:sldMk cId="2420460272" sldId="264"/>
            <ac:spMk id="17" creationId="{806A19B7-B846-4CD5-91E5-7A94509CE9FC}"/>
          </ac:spMkLst>
        </pc:spChg>
        <pc:spChg chg="add mod">
          <ac:chgData name="Hakan Egeli" userId="754e75efd6d48b10" providerId="LiveId" clId="{0557143B-B79D-4FBC-A9E5-EC625F6D5D83}" dt="2018-06-26T06:15:13.731" v="560" actId="1076"/>
          <ac:spMkLst>
            <pc:docMk/>
            <pc:sldMk cId="2420460272" sldId="264"/>
            <ac:spMk id="18" creationId="{AC09BA2D-359D-47B3-9A81-2F0FA751459A}"/>
          </ac:spMkLst>
        </pc:spChg>
        <pc:spChg chg="add mod">
          <ac:chgData name="Hakan Egeli" userId="754e75efd6d48b10" providerId="LiveId" clId="{0557143B-B79D-4FBC-A9E5-EC625F6D5D83}" dt="2018-06-26T06:15:26.907" v="562" actId="1076"/>
          <ac:spMkLst>
            <pc:docMk/>
            <pc:sldMk cId="2420460272" sldId="264"/>
            <ac:spMk id="19" creationId="{16E0357F-B31F-4CAF-BD11-A79A52C49ED3}"/>
          </ac:spMkLst>
        </pc:spChg>
        <pc:picChg chg="add mod">
          <ac:chgData name="Hakan Egeli" userId="754e75efd6d48b10" providerId="LiveId" clId="{0557143B-B79D-4FBC-A9E5-EC625F6D5D83}" dt="2018-06-26T06:14:55.911" v="556" actId="1076"/>
          <ac:picMkLst>
            <pc:docMk/>
            <pc:sldMk cId="2420460272" sldId="264"/>
            <ac:picMk id="5" creationId="{B4680863-EFA2-413D-B580-4D31864DB66C}"/>
          </ac:picMkLst>
        </pc:picChg>
        <pc:picChg chg="add mod">
          <ac:chgData name="Hakan Egeli" userId="754e75efd6d48b10" providerId="LiveId" clId="{0557143B-B79D-4FBC-A9E5-EC625F6D5D83}" dt="2018-06-26T06:15:00.023" v="557" actId="1076"/>
          <ac:picMkLst>
            <pc:docMk/>
            <pc:sldMk cId="2420460272" sldId="264"/>
            <ac:picMk id="7" creationId="{BA1587A0-6B69-4C74-9DDE-441A960792F7}"/>
          </ac:picMkLst>
        </pc:picChg>
        <pc:picChg chg="add mod">
          <ac:chgData name="Hakan Egeli" userId="754e75efd6d48b10" providerId="LiveId" clId="{0557143B-B79D-4FBC-A9E5-EC625F6D5D83}" dt="2018-06-26T06:15:02.913" v="558" actId="1076"/>
          <ac:picMkLst>
            <pc:docMk/>
            <pc:sldMk cId="2420460272" sldId="264"/>
            <ac:picMk id="9" creationId="{8F9F264D-99A9-4316-A91B-94C7E711C982}"/>
          </ac:picMkLst>
        </pc:picChg>
        <pc:picChg chg="add del mod">
          <ac:chgData name="Hakan Egeli" userId="754e75efd6d48b10" providerId="LiveId" clId="{0557143B-B79D-4FBC-A9E5-EC625F6D5D83}" dt="2018-06-26T06:08:58.211" v="509" actId="478"/>
          <ac:picMkLst>
            <pc:docMk/>
            <pc:sldMk cId="2420460272" sldId="264"/>
            <ac:picMk id="11" creationId="{20799824-B99A-45F7-9A29-2EFF0370AE99}"/>
          </ac:picMkLst>
        </pc:picChg>
        <pc:picChg chg="add del mod">
          <ac:chgData name="Hakan Egeli" userId="754e75efd6d48b10" providerId="LiveId" clId="{0557143B-B79D-4FBC-A9E5-EC625F6D5D83}" dt="2018-06-26T06:09:32.750" v="512" actId="478"/>
          <ac:picMkLst>
            <pc:docMk/>
            <pc:sldMk cId="2420460272" sldId="264"/>
            <ac:picMk id="13" creationId="{0559FAF3-DA2C-4563-AAE7-DF0517204BF3}"/>
          </ac:picMkLst>
        </pc:picChg>
        <pc:picChg chg="add mod">
          <ac:chgData name="Hakan Egeli" userId="754e75efd6d48b10" providerId="LiveId" clId="{0557143B-B79D-4FBC-A9E5-EC625F6D5D83}" dt="2018-06-26T06:15:07.030" v="559" actId="1076"/>
          <ac:picMkLst>
            <pc:docMk/>
            <pc:sldMk cId="2420460272" sldId="264"/>
            <ac:picMk id="15" creationId="{6DC94376-4C67-470C-9729-E08B621BF6E1}"/>
          </ac:picMkLst>
        </pc:picChg>
      </pc:sldChg>
      <pc:sldChg chg="addSp delSp modSp add">
        <pc:chgData name="Hakan Egeli" userId="754e75efd6d48b10" providerId="LiveId" clId="{0557143B-B79D-4FBC-A9E5-EC625F6D5D83}" dt="2018-06-26T08:26:23.660" v="1027" actId="20577"/>
        <pc:sldMkLst>
          <pc:docMk/>
          <pc:sldMk cId="2781154967" sldId="265"/>
        </pc:sldMkLst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2" creationId="{AF2E54DD-8FD5-4306-B02A-FCDB1C18382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3" creationId="{5D2EE25A-9CBC-4C81-A661-A3B1F048576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4" creationId="{6FB0CB38-62A5-420F-A091-F7C683BF35B6}"/>
          </ac:spMkLst>
        </pc:spChg>
        <pc:spChg chg="add mod">
          <ac:chgData name="Hakan Egeli" userId="754e75efd6d48b10" providerId="LiveId" clId="{0557143B-B79D-4FBC-A9E5-EC625F6D5D83}" dt="2018-06-26T08:26:23.660" v="1027" actId="20577"/>
          <ac:spMkLst>
            <pc:docMk/>
            <pc:sldMk cId="2781154967" sldId="265"/>
            <ac:spMk id="5" creationId="{1EE3FFC3-F054-4E8D-88BA-4E4C2CD42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655-2484-4922-8C43-49C4A263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7FB7-BE34-4511-929B-5F9FF7CB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28B8-5AEF-44B1-8F4C-E4B5B2CB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ACAB-7803-45FD-B1FC-B59A184A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1F3D-B9AB-43F1-9441-5F58C64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819-16BC-452B-9FA0-6216C97E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17DE-BC38-47E2-8688-3B408750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962A-6E0D-4493-A862-D1C9156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D301-D837-42C3-A1AF-5A50DCB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40F3-BB4B-470F-8698-DB45D04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12360-064B-4C5B-993F-C500144B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8967-EB31-44EA-94F3-7317DA58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D276-7CD9-4720-B048-863192E0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2E16-DA21-49C2-AED5-A6ECF44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E6E-5DC4-4C20-93A5-286484E1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466-9CAD-4221-809D-E0A6551E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F40-8FE8-413A-87E0-56CCF02E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B4CD-B099-4EAD-9F56-5BD9984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B9-ED98-4D28-AB19-E877770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CB73-4655-4956-964A-7D52AAF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26BD-E606-4B15-81A3-C6DE6E04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1AD0-3DA5-433C-8B8F-482BB756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C294-7459-466E-8C56-9B92CE0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C07-D157-4DD6-8778-94B60D6E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7A31-B889-46C6-A0E8-977306D3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2F06-007D-41CC-B252-11BB002B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B77-2C14-4F90-ABED-D5DBCB046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B4E3-F5C7-46F0-B29C-16D7C87F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A8C6-155A-47FD-A352-8CAA87AC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576C-E221-4CA8-B15D-DFCB923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444C-179B-4785-B991-015F93DA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F197-FFA2-46CA-90D2-1E2398B1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98F3-D112-4308-BB06-AA7E5809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217D-C679-4549-AE55-65AB652B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08694-2B95-47C7-937B-19342970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BFA4-C085-4FEC-A326-18317C4C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81F8-DDC3-4280-8A9B-A7E96EC1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32B1-58B1-43B0-8165-7CDC725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A6EAA-C53B-4BA9-A669-85B666D9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93A-A3A8-4008-8F46-8A04A14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422FB-7604-449D-9A8B-F97FFB64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9A819-85E4-49E7-9FE0-C397B70B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9E8E-FF67-4A2E-A0F3-5F1B5B48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EF57-2BBC-4C5E-8DB9-3699BFA1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A4808-8845-4FB9-8C34-4EA9F998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E855-F458-45BB-BCDC-580E52A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33D-77DD-471F-BA9F-D9E215D5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5ED3-1D2E-4251-9991-EB9E9BEA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55F-5F4D-47C8-9AAB-86F1BCA5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0000-0217-425A-BEF2-13F0933C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B2D4-6054-414C-9C03-23644789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7823-FBFE-4181-9FEC-0646B499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61B-A1C6-42E9-9393-3989AEB5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BD198-EB3E-4D1C-9ED3-D22301D6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CE10-0EC0-41CE-A4EB-C49CE458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AD223-91C5-407B-9F3B-EFC3CE1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7D7A-96D9-4846-A7DD-763798C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DF1F-84A5-4AF5-BCAB-959A6660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CA624-11E0-478B-BAF9-146BBF7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88F0-D450-44C0-9DA7-3772C040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B7AD-25E5-40A4-9B50-9215A321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F1F8-51F3-472D-8087-49CBFD042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0369-30EB-45B4-A351-44C5F0B2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33B5-CD0A-4DD6-8B66-8553BD7A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COMPSCI X433.7 - Machine Learning With 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4276-5D58-4B09-B11A-515AB025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Project: Blood Cell Image Classification Using CNN</a:t>
            </a:r>
          </a:p>
          <a:p>
            <a:r>
              <a:rPr lang="en-US" dirty="0"/>
              <a:t>Hakan Egeli, June 26, 2018</a:t>
            </a:r>
          </a:p>
        </p:txBody>
      </p:sp>
    </p:spTree>
    <p:extLst>
      <p:ext uri="{BB962C8B-B14F-4D97-AF65-F5344CB8AC3E}">
        <p14:creationId xmlns:p14="http://schemas.microsoft.com/office/powerpoint/2010/main" val="7791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3FFC3-F054-4E8D-88BA-4E4C2CD4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7811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CC4-BBBE-47EB-8034-372F1A18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 Classification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8E21-E1E4-4980-950C-CE9DB43F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Review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Visualization with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C65-336E-4EDF-8A28-A3C1FBD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667-0B21-4DD1-BF7E-BB99C903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Project goal is to build an image classifier using </a:t>
            </a:r>
            <a:r>
              <a:rPr lang="en-US" sz="2000" dirty="0" err="1"/>
              <a:t>Tensorflow</a:t>
            </a:r>
            <a:r>
              <a:rPr lang="en-US" sz="2000" dirty="0"/>
              <a:t> to recognize the different cell types and to examine the challenges and the feasibility of building such a model.</a:t>
            </a:r>
          </a:p>
          <a:p>
            <a:r>
              <a:rPr lang="en-US" sz="2000" dirty="0"/>
              <a:t>Blood Cell Images dataset available from Kaggle (https://www.kaggle.com/paultimothymooney/blood-cells)</a:t>
            </a:r>
          </a:p>
          <a:p>
            <a:r>
              <a:rPr lang="en-US" sz="1800" dirty="0"/>
              <a:t>The Blood Cell Images dataset contains only 410 original images which were later augmented and a larger dataset of 12000 images was created.</a:t>
            </a:r>
          </a:p>
          <a:p>
            <a:r>
              <a:rPr lang="en-US" sz="1800" dirty="0"/>
              <a:t>Cell types are: Eosinophils, Neutrophils, Lymphocytes, Monocytes. Basophils were left out due to low number of original samples.</a:t>
            </a:r>
          </a:p>
        </p:txBody>
      </p:sp>
    </p:spTree>
    <p:extLst>
      <p:ext uri="{BB962C8B-B14F-4D97-AF65-F5344CB8AC3E}">
        <p14:creationId xmlns:p14="http://schemas.microsoft.com/office/powerpoint/2010/main" val="731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3C46-8D13-472F-92EB-331B07F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0863-EFA2-413D-B580-4D31864D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1725856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587A0-6B69-4C74-9DDE-441A9607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1725856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F264D-99A9-4316-A91B-94C7E711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4303019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94376-4C67-470C-9729-E08B621BF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4303019"/>
            <a:ext cx="3048000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F6D979-75ED-4FA5-81C6-96796F13613F}"/>
              </a:ext>
            </a:extLst>
          </p:cNvPr>
          <p:cNvSpPr txBox="1"/>
          <p:nvPr/>
        </p:nvSpPr>
        <p:spPr>
          <a:xfrm>
            <a:off x="3355795" y="1438824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EOSINOPHIL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A19B7-B846-4CD5-91E5-7A94509CE9FC}"/>
              </a:ext>
            </a:extLst>
          </p:cNvPr>
          <p:cNvSpPr txBox="1"/>
          <p:nvPr/>
        </p:nvSpPr>
        <p:spPr>
          <a:xfrm>
            <a:off x="3502793" y="4001198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MONOCYTE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9BA2D-359D-47B3-9A81-2F0FA751459A}"/>
              </a:ext>
            </a:extLst>
          </p:cNvPr>
          <p:cNvSpPr txBox="1"/>
          <p:nvPr/>
        </p:nvSpPr>
        <p:spPr>
          <a:xfrm>
            <a:off x="7360383" y="400388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NEUTROPHIL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0357F-B31F-4CAF-BD11-A79A52C49ED3}"/>
              </a:ext>
            </a:extLst>
          </p:cNvPr>
          <p:cNvSpPr txBox="1"/>
          <p:nvPr/>
        </p:nvSpPr>
        <p:spPr>
          <a:xfrm>
            <a:off x="7196274" y="1438824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LYMPHOCYTE</a:t>
            </a:r>
          </a:p>
        </p:txBody>
      </p:sp>
    </p:spTree>
    <p:extLst>
      <p:ext uri="{BB962C8B-B14F-4D97-AF65-F5344CB8AC3E}">
        <p14:creationId xmlns:p14="http://schemas.microsoft.com/office/powerpoint/2010/main" val="242046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81E78F-1898-40B3-9951-CB04C21579FE}"/>
              </a:ext>
            </a:extLst>
          </p:cNvPr>
          <p:cNvCxnSpPr>
            <a:cxnSpLocks/>
            <a:stCxn id="62" idx="0"/>
            <a:endCxn id="67" idx="0"/>
          </p:cNvCxnSpPr>
          <p:nvPr/>
        </p:nvCxnSpPr>
        <p:spPr>
          <a:xfrm flipV="1">
            <a:off x="6122888" y="2893658"/>
            <a:ext cx="327184" cy="810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5F07F03-15EA-4BD7-929E-7AEDAFB212CB}"/>
              </a:ext>
            </a:extLst>
          </p:cNvPr>
          <p:cNvCxnSpPr>
            <a:cxnSpLocks/>
            <a:stCxn id="62" idx="3"/>
            <a:endCxn id="74" idx="0"/>
          </p:cNvCxnSpPr>
          <p:nvPr/>
        </p:nvCxnSpPr>
        <p:spPr>
          <a:xfrm flipV="1">
            <a:off x="6058230" y="3149691"/>
            <a:ext cx="391842" cy="7103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2765DB-DAF8-4A44-8CFE-1A65E5E63617}"/>
              </a:ext>
            </a:extLst>
          </p:cNvPr>
          <p:cNvCxnSpPr>
            <a:cxnSpLocks/>
            <a:stCxn id="62" idx="3"/>
            <a:endCxn id="76" idx="2"/>
          </p:cNvCxnSpPr>
          <p:nvPr/>
        </p:nvCxnSpPr>
        <p:spPr>
          <a:xfrm flipV="1">
            <a:off x="6058230" y="3485363"/>
            <a:ext cx="300402" cy="37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1962728-5E1B-4B22-8E0B-17BA8C1939D4}"/>
              </a:ext>
            </a:extLst>
          </p:cNvPr>
          <p:cNvCxnSpPr>
            <a:cxnSpLocks/>
            <a:stCxn id="62" idx="2"/>
            <a:endCxn id="77" idx="6"/>
          </p:cNvCxnSpPr>
          <p:nvPr/>
        </p:nvCxnSpPr>
        <p:spPr>
          <a:xfrm flipV="1">
            <a:off x="6031448" y="3729595"/>
            <a:ext cx="506358" cy="6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F7DB9B-A723-4127-AF61-51D9E2299F3D}"/>
              </a:ext>
            </a:extLst>
          </p:cNvPr>
          <p:cNvCxnSpPr>
            <a:cxnSpLocks/>
            <a:stCxn id="61" idx="1"/>
            <a:endCxn id="76" idx="5"/>
          </p:cNvCxnSpPr>
          <p:nvPr/>
        </p:nvCxnSpPr>
        <p:spPr>
          <a:xfrm>
            <a:off x="6055877" y="3258576"/>
            <a:ext cx="458853" cy="2914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EB6DB63-62F4-4AF9-BBF4-69A5C6FB1D81}"/>
              </a:ext>
            </a:extLst>
          </p:cNvPr>
          <p:cNvCxnSpPr>
            <a:cxnSpLocks/>
            <a:stCxn id="61" idx="1"/>
            <a:endCxn id="77" idx="1"/>
          </p:cNvCxnSpPr>
          <p:nvPr/>
        </p:nvCxnSpPr>
        <p:spPr>
          <a:xfrm>
            <a:off x="6055877" y="3258576"/>
            <a:ext cx="325831" cy="406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491A7-60F9-43B8-8B7F-A3774F621174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 flipV="1">
            <a:off x="6055877" y="2893658"/>
            <a:ext cx="394195" cy="494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D07934-5828-4F27-A158-272042F901DB}"/>
              </a:ext>
            </a:extLst>
          </p:cNvPr>
          <p:cNvCxnSpPr>
            <a:cxnSpLocks/>
            <a:stCxn id="35" idx="5"/>
            <a:endCxn id="76" idx="1"/>
          </p:cNvCxnSpPr>
          <p:nvPr/>
        </p:nvCxnSpPr>
        <p:spPr>
          <a:xfrm>
            <a:off x="6185193" y="2887627"/>
            <a:ext cx="200221" cy="533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2CECC3-96B7-4CD2-B7D9-8CD0E4421EBD}"/>
              </a:ext>
            </a:extLst>
          </p:cNvPr>
          <p:cNvCxnSpPr>
            <a:cxnSpLocks/>
            <a:stCxn id="35" idx="1"/>
            <a:endCxn id="74" idx="5"/>
          </p:cNvCxnSpPr>
          <p:nvPr/>
        </p:nvCxnSpPr>
        <p:spPr>
          <a:xfrm>
            <a:off x="6055877" y="2758311"/>
            <a:ext cx="458853" cy="5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55D688-87CF-4E3E-95F0-83A78985DB40}"/>
              </a:ext>
            </a:extLst>
          </p:cNvPr>
          <p:cNvCxnSpPr>
            <a:cxnSpLocks/>
            <a:stCxn id="60" idx="1"/>
            <a:endCxn id="74" idx="5"/>
          </p:cNvCxnSpPr>
          <p:nvPr/>
        </p:nvCxnSpPr>
        <p:spPr>
          <a:xfrm>
            <a:off x="6055877" y="3014344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B503CB-12A6-4A99-AF52-27017FD5124D}"/>
              </a:ext>
            </a:extLst>
          </p:cNvPr>
          <p:cNvCxnSpPr>
            <a:cxnSpLocks/>
            <a:stCxn id="35" idx="1"/>
            <a:endCxn id="67" idx="5"/>
          </p:cNvCxnSpPr>
          <p:nvPr/>
        </p:nvCxnSpPr>
        <p:spPr>
          <a:xfrm>
            <a:off x="6055877" y="2758311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A9599B-0D44-4AD0-8D36-78DE68B74E3B}"/>
              </a:ext>
            </a:extLst>
          </p:cNvPr>
          <p:cNvCxnSpPr>
            <a:cxnSpLocks/>
            <a:stCxn id="6" idx="5"/>
            <a:endCxn id="71" idx="0"/>
          </p:cNvCxnSpPr>
          <p:nvPr/>
        </p:nvCxnSpPr>
        <p:spPr>
          <a:xfrm>
            <a:off x="5912831" y="3323397"/>
            <a:ext cx="196496" cy="5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A3AE9-EF40-4CE3-8E43-6C0A13562F24}"/>
              </a:ext>
            </a:extLst>
          </p:cNvPr>
          <p:cNvCxnSpPr>
            <a:cxnSpLocks/>
            <a:stCxn id="6" idx="5"/>
            <a:endCxn id="60" idx="7"/>
          </p:cNvCxnSpPr>
          <p:nvPr/>
        </p:nvCxnSpPr>
        <p:spPr>
          <a:xfrm flipV="1">
            <a:off x="5912831" y="3014344"/>
            <a:ext cx="272362" cy="3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D0E2E6-9014-4D3F-BC16-62DC04475C53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 flipV="1">
            <a:off x="5912831" y="2731529"/>
            <a:ext cx="207704" cy="59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BAAF38-ADB2-404F-94D5-DC6DC2E7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48717E6-80F5-4C67-89BA-009EF724EE15}"/>
              </a:ext>
            </a:extLst>
          </p:cNvPr>
          <p:cNvSpPr/>
          <p:nvPr/>
        </p:nvSpPr>
        <p:spPr>
          <a:xfrm>
            <a:off x="1035351" y="2648620"/>
            <a:ext cx="483272" cy="14523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721004E-B7E2-4AD6-AD3E-D55C84D70554}"/>
              </a:ext>
            </a:extLst>
          </p:cNvPr>
          <p:cNvSpPr/>
          <p:nvPr/>
        </p:nvSpPr>
        <p:spPr>
          <a:xfrm>
            <a:off x="2611658" y="3210559"/>
            <a:ext cx="957306" cy="3251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E1FC79-6178-4BE5-8CCD-D1143C3F2758}"/>
              </a:ext>
            </a:extLst>
          </p:cNvPr>
          <p:cNvCxnSpPr/>
          <p:nvPr/>
        </p:nvCxnSpPr>
        <p:spPr>
          <a:xfrm>
            <a:off x="624162" y="2874099"/>
            <a:ext cx="486665" cy="2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F86C2D6A-64EB-456B-9BD0-367B3F3961E2}"/>
              </a:ext>
            </a:extLst>
          </p:cNvPr>
          <p:cNvSpPr/>
          <p:nvPr/>
        </p:nvSpPr>
        <p:spPr>
          <a:xfrm>
            <a:off x="3807258" y="3284913"/>
            <a:ext cx="1787512" cy="179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697441-2069-40D0-92E3-8F3CAFC43C69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98775" y="3160012"/>
            <a:ext cx="412052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22AB9-C748-426F-A26E-627B43B23A45}"/>
              </a:ext>
            </a:extLst>
          </p:cNvPr>
          <p:cNvCxnSpPr>
            <a:cxnSpLocks/>
          </p:cNvCxnSpPr>
          <p:nvPr/>
        </p:nvCxnSpPr>
        <p:spPr>
          <a:xfrm>
            <a:off x="1372791" y="3120320"/>
            <a:ext cx="571156" cy="9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B3159-7BF1-4BAE-BA1D-E50F0AC04F14}"/>
              </a:ext>
            </a:extLst>
          </p:cNvPr>
          <p:cNvCxnSpPr>
            <a:cxnSpLocks/>
          </p:cNvCxnSpPr>
          <p:nvPr/>
        </p:nvCxnSpPr>
        <p:spPr>
          <a:xfrm flipV="1">
            <a:off x="1365985" y="3160010"/>
            <a:ext cx="591588" cy="11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370637-AFE6-4F6B-9DA8-36F3A4C6C1B9}"/>
              </a:ext>
            </a:extLst>
          </p:cNvPr>
          <p:cNvCxnSpPr/>
          <p:nvPr/>
        </p:nvCxnSpPr>
        <p:spPr>
          <a:xfrm>
            <a:off x="2174240" y="3338402"/>
            <a:ext cx="616373" cy="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83970C-C1B4-4BEE-B681-30FAECCF57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049304" y="3412571"/>
            <a:ext cx="714375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91E067-9711-4502-915E-483E7396C1F5}"/>
              </a:ext>
            </a:extLst>
          </p:cNvPr>
          <p:cNvCxnSpPr/>
          <p:nvPr/>
        </p:nvCxnSpPr>
        <p:spPr>
          <a:xfrm>
            <a:off x="3346027" y="3338402"/>
            <a:ext cx="589280" cy="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884D62-99F9-4D8A-B83F-22E192D70132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3487684" y="3374814"/>
            <a:ext cx="447552" cy="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AC944-65D6-43A4-8CE4-9913C520ACA0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5549822" y="3365466"/>
            <a:ext cx="356655" cy="3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E28EBF-F4AA-42F2-A7E4-4CF144AA6E65}"/>
              </a:ext>
            </a:extLst>
          </p:cNvPr>
          <p:cNvCxnSpPr>
            <a:cxnSpLocks/>
          </p:cNvCxnSpPr>
          <p:nvPr/>
        </p:nvCxnSpPr>
        <p:spPr>
          <a:xfrm>
            <a:off x="5493703" y="3312519"/>
            <a:ext cx="395017" cy="5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A8F760-3B64-4404-B7EB-82668873E36E}"/>
              </a:ext>
            </a:extLst>
          </p:cNvPr>
          <p:cNvSpPr txBox="1"/>
          <p:nvPr/>
        </p:nvSpPr>
        <p:spPr>
          <a:xfrm>
            <a:off x="347800" y="230223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86CB8-BF67-49EF-813B-B3F5334D23E5}"/>
              </a:ext>
            </a:extLst>
          </p:cNvPr>
          <p:cNvSpPr txBox="1"/>
          <p:nvPr/>
        </p:nvSpPr>
        <p:spPr>
          <a:xfrm>
            <a:off x="1059311" y="2302238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0809B-8714-4856-8E81-A7BDB37EED2C}"/>
              </a:ext>
            </a:extLst>
          </p:cNvPr>
          <p:cNvSpPr txBox="1"/>
          <p:nvPr/>
        </p:nvSpPr>
        <p:spPr>
          <a:xfrm>
            <a:off x="1815020" y="230569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539E82-6B00-4E55-8910-EB7C4F547303}"/>
              </a:ext>
            </a:extLst>
          </p:cNvPr>
          <p:cNvSpPr txBox="1"/>
          <p:nvPr/>
        </p:nvSpPr>
        <p:spPr>
          <a:xfrm>
            <a:off x="2846186" y="277083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0D8D4E-E34C-4AF6-A447-F0372BC85F38}"/>
              </a:ext>
            </a:extLst>
          </p:cNvPr>
          <p:cNvSpPr txBox="1"/>
          <p:nvPr/>
        </p:nvSpPr>
        <p:spPr>
          <a:xfrm>
            <a:off x="4400968" y="287409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76A6B-E96D-40A2-9130-B1D4912A39A1}"/>
              </a:ext>
            </a:extLst>
          </p:cNvPr>
          <p:cNvSpPr txBox="1"/>
          <p:nvPr/>
        </p:nvSpPr>
        <p:spPr>
          <a:xfrm>
            <a:off x="5661825" y="2084442"/>
            <a:ext cx="395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Flat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A8B416-E5F2-4B70-B843-7CCC8C205BFB}"/>
              </a:ext>
            </a:extLst>
          </p:cNvPr>
          <p:cNvSpPr txBox="1"/>
          <p:nvPr/>
        </p:nvSpPr>
        <p:spPr>
          <a:xfrm>
            <a:off x="6149650" y="2606522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51A67-49E4-41EC-9C4C-709057C3BAC9}"/>
              </a:ext>
            </a:extLst>
          </p:cNvPr>
          <p:cNvSpPr txBox="1"/>
          <p:nvPr/>
        </p:nvSpPr>
        <p:spPr>
          <a:xfrm>
            <a:off x="192008" y="420116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C098A-760D-4D69-B658-C9346F3471A8}"/>
              </a:ext>
            </a:extLst>
          </p:cNvPr>
          <p:cNvSpPr txBox="1"/>
          <p:nvPr/>
        </p:nvSpPr>
        <p:spPr>
          <a:xfrm>
            <a:off x="884009" y="4201167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DA8C43-B7CA-4D7D-B831-4604F72499CF}"/>
              </a:ext>
            </a:extLst>
          </p:cNvPr>
          <p:cNvSpPr txBox="1"/>
          <p:nvPr/>
        </p:nvSpPr>
        <p:spPr>
          <a:xfrm>
            <a:off x="1748495" y="38271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80x60x16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F1A8CB-497E-4488-9BB8-666636271A0A}"/>
              </a:ext>
            </a:extLst>
          </p:cNvPr>
          <p:cNvSpPr txBox="1"/>
          <p:nvPr/>
        </p:nvSpPr>
        <p:spPr>
          <a:xfrm>
            <a:off x="2726572" y="3606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40x30x32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6FFF4-B2E9-4230-959B-D85794B82A4B}"/>
              </a:ext>
            </a:extLst>
          </p:cNvPr>
          <p:cNvSpPr txBox="1"/>
          <p:nvPr/>
        </p:nvSpPr>
        <p:spPr>
          <a:xfrm>
            <a:off x="4247969" y="35808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20x15x64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66FE10-77FF-48BC-B919-C1E946AA23A7}"/>
              </a:ext>
            </a:extLst>
          </p:cNvPr>
          <p:cNvSpPr txBox="1"/>
          <p:nvPr/>
        </p:nvSpPr>
        <p:spPr>
          <a:xfrm>
            <a:off x="5964217" y="251272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E96CC8-684D-4133-BEAC-2131A2A3A6B2}"/>
              </a:ext>
            </a:extLst>
          </p:cNvPr>
          <p:cNvSpPr txBox="1"/>
          <p:nvPr/>
        </p:nvSpPr>
        <p:spPr>
          <a:xfrm>
            <a:off x="5527411" y="437639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10x7x64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B92B68-626F-4C4A-8DFF-3D6F6F97D682}"/>
              </a:ext>
            </a:extLst>
          </p:cNvPr>
          <p:cNvSpPr txBox="1"/>
          <p:nvPr/>
        </p:nvSpPr>
        <p:spPr>
          <a:xfrm>
            <a:off x="5918409" y="38350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9F39B-48CC-497A-84AB-A99D920EF8EF}"/>
              </a:ext>
            </a:extLst>
          </p:cNvPr>
          <p:cNvSpPr txBox="1"/>
          <p:nvPr/>
        </p:nvSpPr>
        <p:spPr>
          <a:xfrm>
            <a:off x="6312073" y="39191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6B79B6-C1E6-4FFA-9A04-B488DF50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3" y="890526"/>
            <a:ext cx="5216933" cy="5239341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5B40EC-8737-4CDC-9029-EC93D8A37BC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912831" y="3323397"/>
            <a:ext cx="246554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B0B4A791-BC4B-4E93-AB72-BB33CAC03138}"/>
              </a:ext>
            </a:extLst>
          </p:cNvPr>
          <p:cNvSpPr/>
          <p:nvPr/>
        </p:nvSpPr>
        <p:spPr>
          <a:xfrm>
            <a:off x="5824643" y="2327134"/>
            <a:ext cx="88188" cy="201457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48D4940-3234-4142-9053-922DCBFF72A8}"/>
              </a:ext>
            </a:extLst>
          </p:cNvPr>
          <p:cNvSpPr/>
          <p:nvPr/>
        </p:nvSpPr>
        <p:spPr>
          <a:xfrm>
            <a:off x="1799074" y="3005164"/>
            <a:ext cx="647048" cy="7743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9984389-9A12-45E5-86F1-083D2CFCAEA7}"/>
              </a:ext>
            </a:extLst>
          </p:cNvPr>
          <p:cNvSpPr/>
          <p:nvPr/>
        </p:nvSpPr>
        <p:spPr>
          <a:xfrm>
            <a:off x="474937" y="2648620"/>
            <a:ext cx="298450" cy="150774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C4ADC88-BC7D-46F3-B307-4B959055FCE3}"/>
              </a:ext>
            </a:extLst>
          </p:cNvPr>
          <p:cNvSpPr/>
          <p:nvPr/>
        </p:nvSpPr>
        <p:spPr>
          <a:xfrm>
            <a:off x="1068049" y="3132379"/>
            <a:ext cx="3657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28E6F2AF-F1C6-4CB8-A645-24FFADB743CD}"/>
              </a:ext>
            </a:extLst>
          </p:cNvPr>
          <p:cNvSpPr/>
          <p:nvPr/>
        </p:nvSpPr>
        <p:spPr>
          <a:xfrm>
            <a:off x="1836678" y="3284779"/>
            <a:ext cx="45720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83D46975-1338-4DC5-B7E6-C2984821B51D}"/>
              </a:ext>
            </a:extLst>
          </p:cNvPr>
          <p:cNvSpPr/>
          <p:nvPr/>
        </p:nvSpPr>
        <p:spPr>
          <a:xfrm>
            <a:off x="2678192" y="3337788"/>
            <a:ext cx="8229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AAC923D-33EA-4819-BFA9-7406A8CDFEAC}"/>
              </a:ext>
            </a:extLst>
          </p:cNvPr>
          <p:cNvSpPr/>
          <p:nvPr/>
        </p:nvSpPr>
        <p:spPr>
          <a:xfrm>
            <a:off x="3897388" y="3317911"/>
            <a:ext cx="1645920" cy="91440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9611FF-4D32-4846-863E-B641FDAA4BAA}"/>
              </a:ext>
            </a:extLst>
          </p:cNvPr>
          <p:cNvGrpSpPr/>
          <p:nvPr/>
        </p:nvGrpSpPr>
        <p:grpSpPr>
          <a:xfrm>
            <a:off x="5938628" y="2731529"/>
            <a:ext cx="513410" cy="1155312"/>
            <a:chOff x="4024333" y="1690688"/>
            <a:chExt cx="513410" cy="11553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5FCE4E-9313-4E99-8360-7BAF5F2923FD}"/>
                </a:ext>
              </a:extLst>
            </p:cNvPr>
            <p:cNvSpPr/>
            <p:nvPr/>
          </p:nvSpPr>
          <p:spPr>
            <a:xfrm>
              <a:off x="4114800" y="169068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243D1E-173C-4323-9C0B-637770F2E1DE}"/>
                </a:ext>
              </a:extLst>
            </p:cNvPr>
            <p:cNvSpPr/>
            <p:nvPr/>
          </p:nvSpPr>
          <p:spPr>
            <a:xfrm>
              <a:off x="4114800" y="1946721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D4F1C1-8DE8-4E1F-9F94-434EB4852C40}"/>
                </a:ext>
              </a:extLst>
            </p:cNvPr>
            <p:cNvSpPr/>
            <p:nvPr/>
          </p:nvSpPr>
          <p:spPr>
            <a:xfrm>
              <a:off x="4114800" y="219095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C73796-EEC9-4A53-B22E-3927A58C16D6}"/>
                </a:ext>
              </a:extLst>
            </p:cNvPr>
            <p:cNvSpPr/>
            <p:nvPr/>
          </p:nvSpPr>
          <p:spPr>
            <a:xfrm>
              <a:off x="4117153" y="266312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5168A5-82BF-412C-9945-C13E4AAB68F5}"/>
                </a:ext>
              </a:extLst>
            </p:cNvPr>
            <p:cNvSpPr txBox="1"/>
            <p:nvPr/>
          </p:nvSpPr>
          <p:spPr>
            <a:xfrm>
              <a:off x="4024333" y="2388355"/>
              <a:ext cx="513410" cy="22649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9C0FA-C815-4284-8547-50D8B5057E19}"/>
              </a:ext>
            </a:extLst>
          </p:cNvPr>
          <p:cNvGrpSpPr/>
          <p:nvPr/>
        </p:nvGrpSpPr>
        <p:grpSpPr>
          <a:xfrm>
            <a:off x="6354926" y="2893658"/>
            <a:ext cx="186586" cy="927377"/>
            <a:chOff x="4274365" y="4714545"/>
            <a:chExt cx="186586" cy="9273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563046-7DAE-4ADA-9B7E-01C32B227EC3}"/>
                </a:ext>
              </a:extLst>
            </p:cNvPr>
            <p:cNvSpPr/>
            <p:nvPr/>
          </p:nvSpPr>
          <p:spPr>
            <a:xfrm>
              <a:off x="4278071" y="4714545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9DCBB4A-D6C0-456F-82F2-24DA3629DB7E}"/>
                </a:ext>
              </a:extLst>
            </p:cNvPr>
            <p:cNvSpPr/>
            <p:nvPr/>
          </p:nvSpPr>
          <p:spPr>
            <a:xfrm>
              <a:off x="4278071" y="497057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474D6-1D6E-46D5-875D-67955326EEFD}"/>
                </a:ext>
              </a:extLst>
            </p:cNvPr>
            <p:cNvSpPr/>
            <p:nvPr/>
          </p:nvSpPr>
          <p:spPr>
            <a:xfrm>
              <a:off x="4278071" y="521481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F84118-F693-4D86-B199-49CBC32325AB}"/>
                </a:ext>
              </a:extLst>
            </p:cNvPr>
            <p:cNvSpPr/>
            <p:nvPr/>
          </p:nvSpPr>
          <p:spPr>
            <a:xfrm>
              <a:off x="4274365" y="5459042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76051A-45DB-46B7-8E88-CA61288AA8FD}"/>
              </a:ext>
            </a:extLst>
          </p:cNvPr>
          <p:cNvCxnSpPr/>
          <p:nvPr/>
        </p:nvCxnSpPr>
        <p:spPr>
          <a:xfrm flipH="1">
            <a:off x="5663738" y="5480858"/>
            <a:ext cx="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B0C1060-7BC4-4EFB-B419-C69D97BA62A3}"/>
              </a:ext>
            </a:extLst>
          </p:cNvPr>
          <p:cNvCxnSpPr>
            <a:cxnSpLocks/>
            <a:stCxn id="35" idx="5"/>
            <a:endCxn id="77" idx="1"/>
          </p:cNvCxnSpPr>
          <p:nvPr/>
        </p:nvCxnSpPr>
        <p:spPr>
          <a:xfrm>
            <a:off x="6185193" y="2887627"/>
            <a:ext cx="196515" cy="7773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B266BA-5DC7-44CB-A0AE-96E70AB11ED7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 flipV="1">
            <a:off x="6211975" y="2985098"/>
            <a:ext cx="146657" cy="939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1C8A34-FA35-4311-86F1-B13EEEF4ABC3}"/>
              </a:ext>
            </a:extLst>
          </p:cNvPr>
          <p:cNvCxnSpPr>
            <a:cxnSpLocks/>
            <a:stCxn id="60" idx="6"/>
            <a:endCxn id="76" idx="1"/>
          </p:cNvCxnSpPr>
          <p:nvPr/>
        </p:nvCxnSpPr>
        <p:spPr>
          <a:xfrm>
            <a:off x="6211975" y="3079002"/>
            <a:ext cx="173439" cy="341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72560A-F6AD-45C1-9B41-F735FA95D6DF}"/>
              </a:ext>
            </a:extLst>
          </p:cNvPr>
          <p:cNvCxnSpPr>
            <a:cxnSpLocks/>
            <a:stCxn id="60" idx="5"/>
            <a:endCxn id="77" idx="1"/>
          </p:cNvCxnSpPr>
          <p:nvPr/>
        </p:nvCxnSpPr>
        <p:spPr>
          <a:xfrm>
            <a:off x="6185193" y="3143660"/>
            <a:ext cx="196515" cy="5212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0D60-27D3-4814-91CD-4179F3C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089-DEE7-444B-80FD-FB6C0E86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  <a:p>
            <a:r>
              <a:rPr lang="en-US" dirty="0"/>
              <a:t>CPU vs GPU Performance</a:t>
            </a:r>
          </a:p>
          <a:p>
            <a:r>
              <a:rPr lang="en-US" dirty="0"/>
              <a:t>Visualization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4875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A0FB8-AEDE-4EE5-B9A3-2AE26F9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E2329-2FF4-4AFB-945D-61E006B8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303"/>
            <a:ext cx="3950209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5D38C-AC70-49C2-B8BA-B7E68BA0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72" y="1785303"/>
            <a:ext cx="395194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B4106-0CD6-4133-A1DD-6C5D31E5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0017"/>
            <a:ext cx="3934103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C304-9A91-4640-9811-54A6A475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20" y="3950017"/>
            <a:ext cx="2259648" cy="20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1D13B-476F-4FD6-ACF6-EEFA6CCF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305"/>
            <a:ext cx="404948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660A0-F7D4-4AF5-8342-D6535F07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92" y="2178305"/>
            <a:ext cx="398698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0" name="Picture 9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33037D48-91C3-4679-AB73-93EDD974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354"/>
            <a:ext cx="6502400" cy="1828800"/>
          </a:xfrm>
          <a:prstGeom prst="rect">
            <a:avLst/>
          </a:prstGeom>
        </p:spPr>
      </p:pic>
      <p:pic>
        <p:nvPicPr>
          <p:cNvPr id="12" name="Picture 11" descr="A picture containing sky, text&#10;&#10;Description generated with high confidence">
            <a:extLst>
              <a:ext uri="{FF2B5EF4-FFF2-40B4-BE49-F238E27FC236}">
                <a16:creationId xmlns:a16="http://schemas.microsoft.com/office/drawing/2014/main" id="{95166E2B-B393-4347-9A0B-2C5D668F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2246"/>
            <a:ext cx="6478932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1B54AC-C40F-4E01-94A5-064FDB1F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1292246"/>
            <a:ext cx="3583854" cy="2720701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88B47A-18F6-4E5C-9658-88BA30E0D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4158594"/>
            <a:ext cx="35326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COMPSCI X433.7 - Machine Learning With TensorFlow</vt:lpstr>
      <vt:lpstr>Blood Cell Image Classification Using CNN</vt:lpstr>
      <vt:lpstr>About</vt:lpstr>
      <vt:lpstr>Blood Cell Images</vt:lpstr>
      <vt:lpstr>Network</vt:lpstr>
      <vt:lpstr>Findings</vt:lpstr>
      <vt:lpstr>Data Pipeline Performance</vt:lpstr>
      <vt:lpstr>CPU vs GPU Performance</vt:lpstr>
      <vt:lpstr>Performance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Egeli</dc:creator>
  <cp:lastModifiedBy>Hakan Egeli</cp:lastModifiedBy>
  <cp:revision>3</cp:revision>
  <dcterms:created xsi:type="dcterms:W3CDTF">2018-06-26T04:11:58Z</dcterms:created>
  <dcterms:modified xsi:type="dcterms:W3CDTF">2018-06-26T16:59:50Z</dcterms:modified>
</cp:coreProperties>
</file>