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3" r:id="rId26"/>
    <p:sldId id="280" r:id="rId27"/>
    <p:sldId id="284" r:id="rId28"/>
    <p:sldId id="281" r:id="rId29"/>
    <p:sldId id="282" r:id="rId30"/>
    <p:sldId id="285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91943-5BB7-4C40-BC7A-15F70004B0C9}" type="datetimeFigureOut">
              <a:rPr lang="tr-TR" smtClean="0"/>
              <a:t>28.05.2014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A9D6C-35DA-411C-A41E-2F44313A6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68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A10E-CA57-4645-BC36-2500E77DA7E9}" type="datetimeFigureOut">
              <a:rPr lang="tr-TR" smtClean="0"/>
              <a:t>28.05.2014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7186-E505-475C-8CBD-1CEB074392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573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186-E505-475C-8CBD-1CEB0743926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26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186-E505-475C-8CBD-1CEB074392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10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7186-E505-475C-8CBD-1CEB074392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19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DADC3-4432-4B68-A488-2CE069F3AB09}" type="datetime1">
              <a:rPr lang="tr-TR" smtClean="0"/>
              <a:t>28.05.2014</a:t>
            </a:fld>
            <a:endParaRPr lang="tr-T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6F7E0-26E1-42BF-ABBF-EB95C78232D8}" type="datetime1">
              <a:rPr lang="tr-TR" smtClean="0"/>
              <a:t>28.05.2014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799971-080D-4F17-A136-B6717AA6E249}" type="datetime1">
              <a:rPr lang="tr-TR" smtClean="0"/>
              <a:t>28.05.2014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6BDB3-DDCF-4801-8E9F-5D6586062453}" type="datetime1">
              <a:rPr lang="tr-TR" smtClean="0"/>
              <a:t>28.05.2014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819C61-9E57-4CAA-A2F7-07A89ED550B7}" type="datetime1">
              <a:rPr lang="tr-TR" smtClean="0"/>
              <a:t>28.05.2014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E77742-9623-4CF5-AEBF-2F584BA63163}" type="datetime1">
              <a:rPr lang="tr-TR" smtClean="0"/>
              <a:t>28.05.2014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73F21-C15C-49FA-AAC3-8C5B12E448AF}" type="datetime1">
              <a:rPr lang="tr-TR" smtClean="0"/>
              <a:t>28.05.2014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71205-30B5-4C70-86D2-01CEEE8727C1}" type="datetime1">
              <a:rPr lang="tr-TR" smtClean="0"/>
              <a:t>28.05.2014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13C77-7290-4F2E-A146-3712E3CAA0CC}" type="datetime1">
              <a:rPr lang="tr-TR" smtClean="0"/>
              <a:t>28.05.2014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B8BFB-9F16-414F-9ABA-3183D958D2F0}" type="datetime1">
              <a:rPr lang="tr-TR" smtClean="0"/>
              <a:t>28.05.2014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FDF662-C7F7-493F-8E93-5A4FE9BC4327}" type="datetime1">
              <a:rPr lang="tr-TR" smtClean="0"/>
              <a:t>28.05.2014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BA029C-11A1-452C-8466-BB7F22C1AB56}" type="datetime1">
              <a:rPr lang="tr-TR" smtClean="0"/>
              <a:t>28.05.2014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3371B4-5D17-4D53-B88A-A1C6698AACC5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3717032"/>
            <a:ext cx="7406640" cy="1472184"/>
          </a:xfrm>
        </p:spPr>
        <p:txBody>
          <a:bodyPr/>
          <a:lstStyle/>
          <a:p>
            <a:r>
              <a:rPr lang="tr-TR" dirty="0" smtClean="0"/>
              <a:t>Cari Hesap Programı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5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Müşteri bilgisi düzenlemek için listeden öncelikle bir müşteri seçilmelidir. </a:t>
            </a:r>
            <a:r>
              <a:rPr lang="tr-TR" dirty="0" smtClean="0"/>
              <a:t> Daha </a:t>
            </a:r>
            <a:r>
              <a:rPr lang="tr-TR" dirty="0"/>
              <a:t>sonra düzenle butonuna basıldığında "müşteri düzenle" paneline mevcut bilgilerin otomatik olarak geldiği görülür. Bu bilgiler üzerinde istenen değişiklik yapıldıktan sonra güncellenme işlemi tamamlanmaktadır. </a:t>
            </a:r>
            <a:r>
              <a:rPr lang="tr-TR" dirty="0" smtClean="0"/>
              <a:t> Yapılan </a:t>
            </a:r>
            <a:r>
              <a:rPr lang="tr-TR" dirty="0"/>
              <a:t>değişim yine tabloya anında yansıyacaktır.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 Düzenle</a:t>
            </a:r>
            <a:endParaRPr lang="tr-TR" dirty="0"/>
          </a:p>
        </p:txBody>
      </p:sp>
      <p:pic>
        <p:nvPicPr>
          <p:cNvPr id="5122" name="Picture 2" descr="C:\Users\wissen\Desktop\CariHesap\cari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32247"/>
            <a:ext cx="7499350" cy="46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2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wissen\Desktop\CariHesap\cari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45084"/>
            <a:ext cx="7499350" cy="460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3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Silme işlemi için de olası yanlışlıklara karşı onay olmadan silme işlemi gerçekleştirilmemektedir.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 Silme İşlemi</a:t>
            </a:r>
            <a:endParaRPr lang="tr-TR" dirty="0"/>
          </a:p>
        </p:txBody>
      </p:sp>
      <p:pic>
        <p:nvPicPr>
          <p:cNvPr id="7170" name="Picture 2" descr="C:\Users\wissen\Desktop\CariHesap\cari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49241"/>
            <a:ext cx="7499350" cy="459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wissen\Desktop\CariHesap\cari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42528"/>
            <a:ext cx="7499350" cy="46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8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Ürün yönetimi sekmesinde ürün listeleme, düzenleme, silme ve yeni ürün kaydı gibi işlemler </a:t>
            </a:r>
            <a:r>
              <a:rPr lang="tr-TR" dirty="0" smtClean="0"/>
              <a:t>yapılmaktadır.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2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Yönetimi Sayfası</a:t>
            </a:r>
            <a:endParaRPr lang="tr-TR" dirty="0"/>
          </a:p>
        </p:txBody>
      </p:sp>
      <p:pic>
        <p:nvPicPr>
          <p:cNvPr id="9218" name="Picture 2" descr="C:\Users\wissen\Desktop\CariHesap\cari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42528"/>
            <a:ext cx="7499350" cy="46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3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Kategori yönetimi de benzer şekilde listeleme, güncelleme, ekleme, silme gibi CRUD işlemlerini yapmaktadır.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8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 descr="C:\Users\wissen\Desktop\CariHesap\cari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20282"/>
            <a:ext cx="7499350" cy="46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Cari hesap programı ile ürün bilgileri ve satış bilgileri sistemde tutularak raporlanması amaçlanmaktadır. </a:t>
            </a:r>
          </a:p>
          <a:p>
            <a:r>
              <a:rPr lang="tr-TR" dirty="0"/>
              <a:t>Proje veritabanı tasarımı ile başlandı. Mysql ile Php MyAdmin arayüzü kullanılarak 5 tablodan oluşan bir veritabanı oluşturuldu.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ayarları kısmından, sisteme giriş yapan kişinin şifre güncellemesi yapılmaktadır. </a:t>
            </a:r>
            <a:r>
              <a:rPr lang="tr-TR" dirty="0" smtClean="0"/>
              <a:t> Güvenliğin </a:t>
            </a:r>
            <a:r>
              <a:rPr lang="tr-TR" dirty="0"/>
              <a:t>sağlanası açısından önemli bir işlem olmaktadır.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7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 descr="C:\Users\wissen\Desktop\CariHesap\cari1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11346"/>
            <a:ext cx="7499350" cy="46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8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1" name="Picture 3" descr="C:\Users\wissen\Desktop\CariHesap\cari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16652"/>
            <a:ext cx="7499350" cy="466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2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Projede önem arzeden bölüm satış yönetimidir.</a:t>
            </a:r>
          </a:p>
          <a:p>
            <a:r>
              <a:rPr lang="tr-TR" dirty="0"/>
              <a:t>Öncelikle açılır menüden satışı yapılacak ürünün kategorisi seçilir.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1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 descr="C:\Users\wissen\Desktop\CariHesap\cari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19266"/>
            <a:ext cx="7499350" cy="465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0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 butonuna basıldığı anda, seçilen kategoriye ait bilgilerin istelendiği tablo görüntülenir.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26</a:t>
            </a:fld>
            <a:endParaRPr lang="tr-TR"/>
          </a:p>
        </p:txBody>
      </p:sp>
      <p:pic>
        <p:nvPicPr>
          <p:cNvPr id="6" name="Picture 2" descr="C:\Users\wissen\Desktop\CariHesap\cari1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24476"/>
            <a:ext cx="7499350" cy="46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Tabloda listelenen ürünlerden herhangi biri seçildiği anda aşağıda kaç adet satılacağı bilgisi ve açılır menüden hangi müşterinin satın alacağı bilgisinin seçilmesi gerekmektedir. </a:t>
            </a:r>
            <a:r>
              <a:rPr lang="tr-TR" dirty="0" smtClean="0"/>
              <a:t> "</a:t>
            </a:r>
            <a:r>
              <a:rPr lang="tr-TR" dirty="0"/>
              <a:t>Satışı Tamamla" butonuna basıldığı anda satış işlemi gerçekleşmiş olmaktadır.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7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3" name="Picture 3" descr="C:\Users\wissen\Desktop\CariHesap\cari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07699"/>
            <a:ext cx="7499350" cy="46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4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Raporlar kısmında ise müşteri, ürün veya kategoriye göre seçilen tarih arasında satışlar listelenebilmekte ve </a:t>
            </a:r>
            <a:r>
              <a:rPr lang="tr-TR" dirty="0" smtClean="0"/>
              <a:t>genel kâr zarar </a:t>
            </a:r>
            <a:r>
              <a:rPr lang="tr-TR" dirty="0"/>
              <a:t>durumu takip edilebilmektedir.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7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Veritabanı Görüntüsü</a:t>
            </a:r>
            <a:endParaRPr lang="tr-TR" dirty="0"/>
          </a:p>
        </p:txBody>
      </p:sp>
      <p:pic>
        <p:nvPicPr>
          <p:cNvPr id="1026" name="Picture 2" descr="C:\Users\wissen\Desktop\CariHesap\cari16veritabanı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891889"/>
            <a:ext cx="7499350" cy="391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0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30</a:t>
            </a:fld>
            <a:endParaRPr lang="tr-TR"/>
          </a:p>
        </p:txBody>
      </p:sp>
      <p:pic>
        <p:nvPicPr>
          <p:cNvPr id="1027" name="Picture 3" descr="C:\Users\wissen\Desktop\Başlıksız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04553"/>
            <a:ext cx="7499350" cy="46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Sistem güvenliği için öncelikle "login" ekranı açılarak kullanıcı adı ve şifre bilgileri istenmektedir.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 Ekranı</a:t>
            </a:r>
            <a:endParaRPr lang="tr-TR" dirty="0"/>
          </a:p>
        </p:txBody>
      </p:sp>
      <p:pic>
        <p:nvPicPr>
          <p:cNvPr id="2050" name="Picture 2" descr="C:\Users\wissen\Desktop\CariHesap\cari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2029" y="2524626"/>
            <a:ext cx="4225491" cy="26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Projenin açılış ekranında, birçok işlem için farklı sekmeler eklenerek aynı sayfadan kontrol edilmesi sağlanmış,  </a:t>
            </a:r>
            <a:r>
              <a:rPr lang="tr-TR" dirty="0" smtClean="0"/>
              <a:t>bu </a:t>
            </a:r>
            <a:r>
              <a:rPr lang="tr-TR" dirty="0"/>
              <a:t>şekilde bir pratiklik oluşturulmuştur. </a:t>
            </a:r>
            <a:r>
              <a:rPr lang="tr-TR" dirty="0" smtClean="0"/>
              <a:t> Açılan </a:t>
            </a:r>
            <a:r>
              <a:rPr lang="tr-TR" dirty="0"/>
              <a:t>ilk sekme müşteri kontrolünü içermektedir. Listelenen müşterilerin bilgilerine rahatça ulaşılmaktadır.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7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Açılış Ekranı</a:t>
            </a:r>
            <a:endParaRPr lang="tr-TR" dirty="0"/>
          </a:p>
        </p:txBody>
      </p:sp>
      <p:pic>
        <p:nvPicPr>
          <p:cNvPr id="6" name="Picture 2" descr="C:\Users\wissen\Desktop\CariHesap\cari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19266"/>
            <a:ext cx="7499350" cy="465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5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Müşteri eklemek için </a:t>
            </a:r>
            <a:r>
              <a:rPr lang="tr-TR" dirty="0" smtClean="0"/>
              <a:t>"yeni </a:t>
            </a:r>
            <a:r>
              <a:rPr lang="tr-TR" dirty="0"/>
              <a:t>müşteri ekle" paneline istenen bilgiler girilerek kayıt işlemi tamamlanmaktadır. </a:t>
            </a:r>
            <a:r>
              <a:rPr lang="tr-TR" dirty="0" smtClean="0"/>
              <a:t> Kaydedilen </a:t>
            </a:r>
            <a:r>
              <a:rPr lang="tr-TR" dirty="0"/>
              <a:t>kişi müşteriler listesinde anında görüntülenmektedir.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Müşteri Kaydı</a:t>
            </a:r>
            <a:endParaRPr lang="tr-TR" dirty="0"/>
          </a:p>
        </p:txBody>
      </p:sp>
      <p:pic>
        <p:nvPicPr>
          <p:cNvPr id="4098" name="Picture 2" descr="C:\Users\wissen\Desktop\CariHesap\cari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83606"/>
            <a:ext cx="7499350" cy="45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71B4-5D17-4D53-B88A-A1C6698AACC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7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</TotalTime>
  <Words>357</Words>
  <Application>Microsoft Office PowerPoint</Application>
  <PresentationFormat>On-screen Show (4:3)</PresentationFormat>
  <Paragraphs>55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Cari Hesap Programı</vt:lpstr>
      <vt:lpstr>PowerPoint Presentation</vt:lpstr>
      <vt:lpstr>Veritabanı Görüntüsü</vt:lpstr>
      <vt:lpstr>PowerPoint Presentation</vt:lpstr>
      <vt:lpstr>Giriş Ekranı</vt:lpstr>
      <vt:lpstr>PowerPoint Presentation</vt:lpstr>
      <vt:lpstr>Açılış Ekranı</vt:lpstr>
      <vt:lpstr>PowerPoint Presentation</vt:lpstr>
      <vt:lpstr>Yeni Müşteri Kaydı</vt:lpstr>
      <vt:lpstr>PowerPoint Presentation</vt:lpstr>
      <vt:lpstr>Müşteri Düzenle</vt:lpstr>
      <vt:lpstr>PowerPoint Presentation</vt:lpstr>
      <vt:lpstr>PowerPoint Presentation</vt:lpstr>
      <vt:lpstr>Müşteri Silme İşlemi</vt:lpstr>
      <vt:lpstr>PowerPoint Presentation</vt:lpstr>
      <vt:lpstr>PowerPoint Presentation</vt:lpstr>
      <vt:lpstr>Ürün Yönetimi Sayfası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 Hesap Programı</dc:title>
  <dc:creator>wissen</dc:creator>
  <cp:lastModifiedBy>wissen</cp:lastModifiedBy>
  <cp:revision>11</cp:revision>
  <dcterms:created xsi:type="dcterms:W3CDTF">2014-05-28T08:18:54Z</dcterms:created>
  <dcterms:modified xsi:type="dcterms:W3CDTF">2014-05-28T09:37:44Z</dcterms:modified>
</cp:coreProperties>
</file>