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5" r:id="rId19"/>
    <p:sldId id="277" r:id="rId20"/>
    <p:sldId id="276" r:id="rId21"/>
    <p:sldId id="274" r:id="rId22"/>
    <p:sldId id="272" r:id="rId23"/>
    <p:sldId id="278" r:id="rId2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372DF3-AF76-46A8-926B-5FAD77A663A4}" type="datetimeFigureOut">
              <a:rPr lang="tr-TR" smtClean="0"/>
              <a:t>28.05.2014</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FD839F-BB81-43D2-8DC3-F2B7DB771269}" type="slidenum">
              <a:rPr lang="tr-TR" smtClean="0"/>
              <a:t>‹#›</a:t>
            </a:fld>
            <a:endParaRPr lang="tr-TR"/>
          </a:p>
        </p:txBody>
      </p:sp>
    </p:spTree>
    <p:extLst>
      <p:ext uri="{BB962C8B-B14F-4D97-AF65-F5344CB8AC3E}">
        <p14:creationId xmlns:p14="http://schemas.microsoft.com/office/powerpoint/2010/main" val="3986838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E05939-18AE-4D49-9B09-27F75D8DF012}" type="datetime1">
              <a:rPr lang="tr-TR" smtClean="0"/>
              <a:t>28.05.2014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76B439B-012B-45F5-B262-7F39BD8E08C7}" type="slidenum">
              <a:rPr lang="tr-TR" smtClean="0"/>
              <a:t>‹#›</a:t>
            </a:fld>
            <a:endParaRPr lang="tr-TR"/>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1D60D9-A8D2-4270-B275-7F98E588C6DF}" type="datetime1">
              <a:rPr lang="tr-TR" smtClean="0"/>
              <a:t>28.05.2014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76B439B-012B-45F5-B262-7F39BD8E08C7}"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D7641C-EC78-44B6-9A63-E3EB45A2CFC1}" type="datetime1">
              <a:rPr lang="tr-TR" smtClean="0"/>
              <a:t>28.05.2014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76B439B-012B-45F5-B262-7F39BD8E08C7}"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9533C1-7786-4548-BDDD-C098F7EE76BC}" type="datetime1">
              <a:rPr lang="tr-TR" smtClean="0"/>
              <a:t>28.05.2014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76B439B-012B-45F5-B262-7F39BD8E08C7}"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516696-B528-40CD-94FC-8A3AED06CBA5}" type="datetime1">
              <a:rPr lang="tr-TR" smtClean="0"/>
              <a:t>28.05.2014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76B439B-012B-45F5-B262-7F39BD8E08C7}" type="slidenum">
              <a:rPr lang="tr-TR" smtClean="0"/>
              <a:t>‹#›</a:t>
            </a:fld>
            <a:endParaRPr lang="tr-TR"/>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1A4379-84D4-4F5D-A7F8-A52BCB5C5EA7}" type="datetime1">
              <a:rPr lang="tr-TR" smtClean="0"/>
              <a:t>28.05.2014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76B439B-012B-45F5-B262-7F39BD8E08C7}"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C239F7-5F93-4D24-AF9A-47E0DB9E36DA}" type="datetime1">
              <a:rPr lang="tr-TR" smtClean="0"/>
              <a:t>28.05.2014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76B439B-012B-45F5-B262-7F39BD8E08C7}" type="slidenum">
              <a:rPr lang="tr-TR" smtClean="0"/>
              <a:t>‹#›</a:t>
            </a:fld>
            <a:endParaRPr lang="tr-TR"/>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B48D69-5845-4ED9-9FA0-F3B9C4E7BEE3}" type="datetime1">
              <a:rPr lang="tr-TR" smtClean="0"/>
              <a:t>28.05.2014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76B439B-012B-45F5-B262-7F39BD8E08C7}"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B70900-EF5A-411E-83EE-9EBA1F594086}" type="datetime1">
              <a:rPr lang="tr-TR" smtClean="0"/>
              <a:t>28.05.2014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76B439B-012B-45F5-B262-7F39BD8E08C7}"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59D912-AD77-4510-A049-CB5EE039C73A}" type="datetime1">
              <a:rPr lang="tr-TR" smtClean="0"/>
              <a:t>28.05.2014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76B439B-012B-45F5-B262-7F39BD8E08C7}" type="slidenum">
              <a:rPr lang="tr-TR" smtClean="0"/>
              <a:t>‹#›</a:t>
            </a:fld>
            <a:endParaRPr lang="tr-TR"/>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DD2399-AF68-4196-BEFD-DC77F4DFB998}" type="datetime1">
              <a:rPr lang="tr-TR" smtClean="0"/>
              <a:t>28.05.2014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76B439B-012B-45F5-B262-7F39BD8E08C7}"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43248D7-712D-469B-9E0A-E970E2A2FFEC}" type="datetime1">
              <a:rPr lang="tr-TR" smtClean="0"/>
              <a:t>28.05.2014</a:t>
            </a:fld>
            <a:endParaRPr lang="tr-TR"/>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tr-TR"/>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876B439B-012B-45F5-B262-7F39BD8E08C7}" type="slidenum">
              <a:rPr lang="tr-TR" smtClean="0"/>
              <a:t>‹#›</a:t>
            </a:fld>
            <a:endParaRPr lang="tr-TR"/>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sz="6000" dirty="0" smtClean="0">
                <a:latin typeface="Times New Roman" panose="02020603050405020304" pitchFamily="18" charset="0"/>
                <a:cs typeface="Times New Roman" panose="02020603050405020304" pitchFamily="18" charset="0"/>
              </a:rPr>
              <a:t>Su Satış Otomasyonu</a:t>
            </a:r>
            <a:endParaRPr lang="tr-TR" sz="6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1969599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a:t>Eğer sistemde kaydı yoksa yeni kayıt ekleme butonuna basılarak açılan sayfadan müşterinin bilgileri alınarak kayıt tamamlanır.</a:t>
            </a:r>
          </a:p>
          <a:p>
            <a:endParaRPr lang="tr-TR" dirty="0"/>
          </a:p>
        </p:txBody>
      </p:sp>
      <p:sp>
        <p:nvSpPr>
          <p:cNvPr id="4" name="Slide Number Placeholder 3"/>
          <p:cNvSpPr>
            <a:spLocks noGrp="1"/>
          </p:cNvSpPr>
          <p:nvPr>
            <p:ph type="sldNum" sz="quarter" idx="12"/>
          </p:nvPr>
        </p:nvSpPr>
        <p:spPr/>
        <p:txBody>
          <a:bodyPr/>
          <a:lstStyle/>
          <a:p>
            <a:fld id="{876B439B-012B-45F5-B262-7F39BD8E08C7}" type="slidenum">
              <a:rPr lang="tr-TR" smtClean="0"/>
              <a:t>10</a:t>
            </a:fld>
            <a:endParaRPr lang="tr-TR"/>
          </a:p>
        </p:txBody>
      </p:sp>
    </p:spTree>
    <p:extLst>
      <p:ext uri="{BB962C8B-B14F-4D97-AF65-F5344CB8AC3E}">
        <p14:creationId xmlns:p14="http://schemas.microsoft.com/office/powerpoint/2010/main" val="464678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5122" name="Picture 2" descr="C:\Users\wissen\Desktop\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5776" y="620688"/>
            <a:ext cx="3652440" cy="553907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876B439B-012B-45F5-B262-7F39BD8E08C7}" type="slidenum">
              <a:rPr lang="tr-TR" smtClean="0"/>
              <a:t>11</a:t>
            </a:fld>
            <a:endParaRPr lang="tr-TR"/>
          </a:p>
        </p:txBody>
      </p:sp>
    </p:spTree>
    <p:extLst>
      <p:ext uri="{BB962C8B-B14F-4D97-AF65-F5344CB8AC3E}">
        <p14:creationId xmlns:p14="http://schemas.microsoft.com/office/powerpoint/2010/main" val="435435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a:t>Sipariş geldiği anda suyun götürüleceği adresin güncel olması önemlidir. Müşteri kaydından bu adres kontrol edilir şayet yalnışsa "düzenle" butonuna basılarak tabloda seçili durumda olan müşterinin bilgileri yeni açılan sayfada ilgili bölümlere yazılarak güncelleme işlemi tamamlanır.</a:t>
            </a:r>
          </a:p>
          <a:p>
            <a:endParaRPr lang="tr-TR" dirty="0"/>
          </a:p>
        </p:txBody>
      </p:sp>
      <p:sp>
        <p:nvSpPr>
          <p:cNvPr id="4" name="Slide Number Placeholder 3"/>
          <p:cNvSpPr>
            <a:spLocks noGrp="1"/>
          </p:cNvSpPr>
          <p:nvPr>
            <p:ph type="sldNum" sz="quarter" idx="12"/>
          </p:nvPr>
        </p:nvSpPr>
        <p:spPr/>
        <p:txBody>
          <a:bodyPr/>
          <a:lstStyle/>
          <a:p>
            <a:fld id="{876B439B-012B-45F5-B262-7F39BD8E08C7}" type="slidenum">
              <a:rPr lang="tr-TR" smtClean="0"/>
              <a:t>12</a:t>
            </a:fld>
            <a:endParaRPr lang="tr-TR"/>
          </a:p>
        </p:txBody>
      </p:sp>
    </p:spTree>
    <p:extLst>
      <p:ext uri="{BB962C8B-B14F-4D97-AF65-F5344CB8AC3E}">
        <p14:creationId xmlns:p14="http://schemas.microsoft.com/office/powerpoint/2010/main" val="2007591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lstStyle/>
          <a:p>
            <a:endParaRPr lang="tr-TR" dirty="0"/>
          </a:p>
        </p:txBody>
      </p:sp>
      <p:sp>
        <p:nvSpPr>
          <p:cNvPr id="4" name="Slide Number Placeholder 3"/>
          <p:cNvSpPr>
            <a:spLocks noGrp="1"/>
          </p:cNvSpPr>
          <p:nvPr>
            <p:ph type="sldNum" sz="quarter" idx="12"/>
          </p:nvPr>
        </p:nvSpPr>
        <p:spPr/>
        <p:txBody>
          <a:bodyPr/>
          <a:lstStyle/>
          <a:p>
            <a:fld id="{876B439B-012B-45F5-B262-7F39BD8E08C7}" type="slidenum">
              <a:rPr lang="tr-TR" smtClean="0"/>
              <a:t>13</a:t>
            </a:fld>
            <a:endParaRPr lang="tr-TR"/>
          </a:p>
        </p:txBody>
      </p:sp>
      <p:pic>
        <p:nvPicPr>
          <p:cNvPr id="6146" name="Picture 2" descr="C:\Users\wissen\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335" y="476672"/>
            <a:ext cx="3639449" cy="5561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470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smtClean="0"/>
              <a:t>Kayıtlı olan bir müşteri herhangi bir sebepten silinmek istenebilir. Bunun için 	"sil" butonu da projeye dahil edilmiştir. Olası yanlışlıklara karşı sistem, butona basıldıktan sonra silme işlemi için kullanıcıdan onay isteyecektir.</a:t>
            </a:r>
          </a:p>
          <a:p>
            <a:endParaRPr lang="tr-TR" dirty="0"/>
          </a:p>
        </p:txBody>
      </p:sp>
      <p:sp>
        <p:nvSpPr>
          <p:cNvPr id="4" name="Slide Number Placeholder 3"/>
          <p:cNvSpPr>
            <a:spLocks noGrp="1"/>
          </p:cNvSpPr>
          <p:nvPr>
            <p:ph type="sldNum" sz="quarter" idx="12"/>
          </p:nvPr>
        </p:nvSpPr>
        <p:spPr/>
        <p:txBody>
          <a:bodyPr/>
          <a:lstStyle/>
          <a:p>
            <a:fld id="{876B439B-012B-45F5-B262-7F39BD8E08C7}" type="slidenum">
              <a:rPr lang="tr-TR" smtClean="0"/>
              <a:t>14</a:t>
            </a:fld>
            <a:endParaRPr lang="tr-TR"/>
          </a:p>
        </p:txBody>
      </p:sp>
    </p:spTree>
    <p:extLst>
      <p:ext uri="{BB962C8B-B14F-4D97-AF65-F5344CB8AC3E}">
        <p14:creationId xmlns:p14="http://schemas.microsoft.com/office/powerpoint/2010/main" val="31546381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sp>
        <p:nvSpPr>
          <p:cNvPr id="4" name="Slide Number Placeholder 3"/>
          <p:cNvSpPr>
            <a:spLocks noGrp="1"/>
          </p:cNvSpPr>
          <p:nvPr>
            <p:ph type="sldNum" sz="quarter" idx="12"/>
          </p:nvPr>
        </p:nvSpPr>
        <p:spPr/>
        <p:txBody>
          <a:bodyPr/>
          <a:lstStyle/>
          <a:p>
            <a:fld id="{876B439B-012B-45F5-B262-7F39BD8E08C7}" type="slidenum">
              <a:rPr lang="tr-TR" smtClean="0"/>
              <a:t>15</a:t>
            </a:fld>
            <a:endParaRPr lang="tr-TR"/>
          </a:p>
        </p:txBody>
      </p:sp>
      <p:pic>
        <p:nvPicPr>
          <p:cNvPr id="7170" name="Picture 2" descr="C:\Users\wissen\Desktop\SuSatış\su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838200"/>
            <a:ext cx="8818299" cy="4895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2803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sp>
        <p:nvSpPr>
          <p:cNvPr id="4" name="Slide Number Placeholder 3"/>
          <p:cNvSpPr>
            <a:spLocks noGrp="1"/>
          </p:cNvSpPr>
          <p:nvPr>
            <p:ph type="sldNum" sz="quarter" idx="12"/>
          </p:nvPr>
        </p:nvSpPr>
        <p:spPr/>
        <p:txBody>
          <a:bodyPr/>
          <a:lstStyle/>
          <a:p>
            <a:fld id="{876B439B-012B-45F5-B262-7F39BD8E08C7}" type="slidenum">
              <a:rPr lang="tr-TR" smtClean="0"/>
              <a:t>16</a:t>
            </a:fld>
            <a:endParaRPr lang="tr-TR"/>
          </a:p>
        </p:txBody>
      </p:sp>
      <p:pic>
        <p:nvPicPr>
          <p:cNvPr id="8194" name="Picture 2" descr="C:\Users\wissen\Desktop\SuSatış\su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836712"/>
            <a:ext cx="8661982" cy="4823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7792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a:bodyPr>
          <a:lstStyle/>
          <a:p>
            <a:r>
              <a:rPr lang="tr-TR" dirty="0"/>
              <a:t>Projenin siparişler bölümünde ise veritabanında kayıtlı siparişler listelenmektedir. Siparişin durumu görülebilmektedir. Yeni sipariş kaydı için,  "yeni sipariş" butonuna basılır. Bu işlemi yapabilmek için tablodan müşteri seçiminin yapılmış olması gerekmektedir. Sipariş için açılan ekranda bu müşterinin bilgileri ile birlikte gidecek olan ürünün fiyat bilgisi girilerek sipariş kaydı alınmış olur. </a:t>
            </a:r>
          </a:p>
        </p:txBody>
      </p:sp>
      <p:sp>
        <p:nvSpPr>
          <p:cNvPr id="4" name="Slide Number Placeholder 3"/>
          <p:cNvSpPr>
            <a:spLocks noGrp="1"/>
          </p:cNvSpPr>
          <p:nvPr>
            <p:ph type="sldNum" sz="quarter" idx="12"/>
          </p:nvPr>
        </p:nvSpPr>
        <p:spPr/>
        <p:txBody>
          <a:bodyPr/>
          <a:lstStyle/>
          <a:p>
            <a:fld id="{876B439B-012B-45F5-B262-7F39BD8E08C7}" type="slidenum">
              <a:rPr lang="tr-TR" smtClean="0"/>
              <a:t>17</a:t>
            </a:fld>
            <a:endParaRPr lang="tr-TR"/>
          </a:p>
        </p:txBody>
      </p:sp>
    </p:spTree>
    <p:extLst>
      <p:ext uri="{BB962C8B-B14F-4D97-AF65-F5344CB8AC3E}">
        <p14:creationId xmlns:p14="http://schemas.microsoft.com/office/powerpoint/2010/main" val="24832398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9218" name="Picture 2" descr="C:\Users\wissen\Desktop\SuSatış\su6.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03648" y="1124744"/>
            <a:ext cx="6337896" cy="3886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876B439B-012B-45F5-B262-7F39BD8E08C7}" type="slidenum">
              <a:rPr lang="tr-TR" smtClean="0"/>
              <a:t>18</a:t>
            </a:fld>
            <a:endParaRPr lang="tr-TR"/>
          </a:p>
        </p:txBody>
      </p:sp>
    </p:spTree>
    <p:extLst>
      <p:ext uri="{BB962C8B-B14F-4D97-AF65-F5344CB8AC3E}">
        <p14:creationId xmlns:p14="http://schemas.microsoft.com/office/powerpoint/2010/main" val="1382823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10242" name="Picture 2" descr="C:\Users\wissen\Desktop\SuSatış\su7.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03648" y="1196752"/>
            <a:ext cx="6350937" cy="3886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876B439B-012B-45F5-B262-7F39BD8E08C7}" type="slidenum">
              <a:rPr lang="tr-TR" smtClean="0"/>
              <a:t>19</a:t>
            </a:fld>
            <a:endParaRPr lang="tr-TR"/>
          </a:p>
        </p:txBody>
      </p:sp>
    </p:spTree>
    <p:extLst>
      <p:ext uri="{BB962C8B-B14F-4D97-AF65-F5344CB8AC3E}">
        <p14:creationId xmlns:p14="http://schemas.microsoft.com/office/powerpoint/2010/main" val="1023542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lstStyle/>
          <a:p>
            <a:r>
              <a:rPr lang="tr-TR" dirty="0"/>
              <a:t>Su satış otomasyonu ile, bir su firmasının satışını yapan bayiilerin kullanabileceği satış bilgilerini pratik olarak işlenmesi sağlandı. </a:t>
            </a:r>
          </a:p>
          <a:p>
            <a:r>
              <a:rPr lang="tr-TR" dirty="0"/>
              <a:t>Proje dahilinde önce veritabanı, Mysql ile Php My Admin arayüzü kullanılarak tasarlandı. </a:t>
            </a:r>
          </a:p>
          <a:p>
            <a:endParaRPr lang="tr-TR" dirty="0"/>
          </a:p>
        </p:txBody>
      </p:sp>
      <p:sp>
        <p:nvSpPr>
          <p:cNvPr id="4" name="Slide Number Placeholder 3"/>
          <p:cNvSpPr>
            <a:spLocks noGrp="1"/>
          </p:cNvSpPr>
          <p:nvPr>
            <p:ph type="sldNum" sz="quarter" idx="12"/>
          </p:nvPr>
        </p:nvSpPr>
        <p:spPr/>
        <p:txBody>
          <a:bodyPr/>
          <a:lstStyle/>
          <a:p>
            <a:fld id="{876B439B-012B-45F5-B262-7F39BD8E08C7}" type="slidenum">
              <a:rPr lang="tr-TR" smtClean="0"/>
              <a:t>2</a:t>
            </a:fld>
            <a:endParaRPr lang="tr-TR"/>
          </a:p>
        </p:txBody>
      </p:sp>
    </p:spTree>
    <p:extLst>
      <p:ext uri="{BB962C8B-B14F-4D97-AF65-F5344CB8AC3E}">
        <p14:creationId xmlns:p14="http://schemas.microsoft.com/office/powerpoint/2010/main" val="4654639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smtClean="0"/>
              <a:t>Siparişin girildiği anda tabloda sipariş durumu "hazırlanıyor" olarak görünecektir. Teslim için yola çıkıldı ise bu durum, tablonun altındaki "Yola çıktı" butonu ile değiştirilmektedir. Teslim edildiyse de teslimatın yapıldığına dair "Teslim edildi" durum butonuna basılarak sipariş durumu güncellenmelidir. </a:t>
            </a:r>
          </a:p>
          <a:p>
            <a:endParaRPr lang="tr-TR" dirty="0"/>
          </a:p>
        </p:txBody>
      </p:sp>
      <p:sp>
        <p:nvSpPr>
          <p:cNvPr id="4" name="Slide Number Placeholder 3"/>
          <p:cNvSpPr>
            <a:spLocks noGrp="1"/>
          </p:cNvSpPr>
          <p:nvPr>
            <p:ph type="sldNum" sz="quarter" idx="12"/>
          </p:nvPr>
        </p:nvSpPr>
        <p:spPr/>
        <p:txBody>
          <a:bodyPr/>
          <a:lstStyle/>
          <a:p>
            <a:fld id="{876B439B-012B-45F5-B262-7F39BD8E08C7}" type="slidenum">
              <a:rPr lang="tr-TR" smtClean="0"/>
              <a:t>20</a:t>
            </a:fld>
            <a:endParaRPr lang="tr-TR"/>
          </a:p>
        </p:txBody>
      </p:sp>
    </p:spTree>
    <p:extLst>
      <p:ext uri="{BB962C8B-B14F-4D97-AF65-F5344CB8AC3E}">
        <p14:creationId xmlns:p14="http://schemas.microsoft.com/office/powerpoint/2010/main" val="3304467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11266" name="Picture 2" descr="C:\Users\wissen\Desktop\SuSatış\su8.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87624" y="1340768"/>
            <a:ext cx="6929437" cy="3886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876B439B-012B-45F5-B262-7F39BD8E08C7}" type="slidenum">
              <a:rPr lang="tr-TR" smtClean="0"/>
              <a:t>21</a:t>
            </a:fld>
            <a:endParaRPr lang="tr-TR"/>
          </a:p>
        </p:txBody>
      </p:sp>
    </p:spTree>
    <p:extLst>
      <p:ext uri="{BB962C8B-B14F-4D97-AF65-F5344CB8AC3E}">
        <p14:creationId xmlns:p14="http://schemas.microsoft.com/office/powerpoint/2010/main" val="30177340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a:t>Siparişler tablosu için silme ve listeleme işlemlerinin bulunduğu bir panel mevcuttur. "Bugünün Siparişleri" butonu, sipariş durumunu kontrol etme açısından kullanıcıya bir pratiklik oluşturacaktır.</a:t>
            </a:r>
          </a:p>
          <a:p>
            <a:endParaRPr lang="tr-TR" dirty="0" smtClean="0"/>
          </a:p>
          <a:p>
            <a:endParaRPr lang="tr-TR" dirty="0"/>
          </a:p>
        </p:txBody>
      </p:sp>
      <p:sp>
        <p:nvSpPr>
          <p:cNvPr id="4" name="Slide Number Placeholder 3"/>
          <p:cNvSpPr>
            <a:spLocks noGrp="1"/>
          </p:cNvSpPr>
          <p:nvPr>
            <p:ph type="sldNum" sz="quarter" idx="12"/>
          </p:nvPr>
        </p:nvSpPr>
        <p:spPr/>
        <p:txBody>
          <a:bodyPr/>
          <a:lstStyle/>
          <a:p>
            <a:fld id="{876B439B-012B-45F5-B262-7F39BD8E08C7}" type="slidenum">
              <a:rPr lang="tr-TR" smtClean="0"/>
              <a:t>22</a:t>
            </a:fld>
            <a:endParaRPr lang="tr-TR"/>
          </a:p>
        </p:txBody>
      </p:sp>
    </p:spTree>
    <p:extLst>
      <p:ext uri="{BB962C8B-B14F-4D97-AF65-F5344CB8AC3E}">
        <p14:creationId xmlns:p14="http://schemas.microsoft.com/office/powerpoint/2010/main" val="36400771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12290" name="Picture 2" descr="C:\Users\wissen\Desktop\SuSatış\su9.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87624" y="1268760"/>
            <a:ext cx="6929437" cy="3886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876B439B-012B-45F5-B262-7F39BD8E08C7}" type="slidenum">
              <a:rPr lang="tr-TR" smtClean="0"/>
              <a:t>23</a:t>
            </a:fld>
            <a:endParaRPr lang="tr-TR"/>
          </a:p>
        </p:txBody>
      </p:sp>
    </p:spTree>
    <p:extLst>
      <p:ext uri="{BB962C8B-B14F-4D97-AF65-F5344CB8AC3E}">
        <p14:creationId xmlns:p14="http://schemas.microsoft.com/office/powerpoint/2010/main" val="344641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smtClean="0"/>
              <a:t>Müşteri bilgilerinin tutulduğu "müşteriler" tablosu ile sipariş bilgilerinin tutulduğu "siparişler" tablosu tasarlandı. </a:t>
            </a:r>
          </a:p>
          <a:p>
            <a:endParaRPr lang="tr-TR" dirty="0"/>
          </a:p>
        </p:txBody>
      </p:sp>
      <p:sp>
        <p:nvSpPr>
          <p:cNvPr id="4" name="Slide Number Placeholder 3"/>
          <p:cNvSpPr>
            <a:spLocks noGrp="1"/>
          </p:cNvSpPr>
          <p:nvPr>
            <p:ph type="sldNum" sz="quarter" idx="12"/>
          </p:nvPr>
        </p:nvSpPr>
        <p:spPr/>
        <p:txBody>
          <a:bodyPr/>
          <a:lstStyle/>
          <a:p>
            <a:fld id="{876B439B-012B-45F5-B262-7F39BD8E08C7}" type="slidenum">
              <a:rPr lang="tr-TR" smtClean="0"/>
              <a:t>3</a:t>
            </a:fld>
            <a:endParaRPr lang="tr-TR"/>
          </a:p>
        </p:txBody>
      </p:sp>
    </p:spTree>
    <p:extLst>
      <p:ext uri="{BB962C8B-B14F-4D97-AF65-F5344CB8AC3E}">
        <p14:creationId xmlns:p14="http://schemas.microsoft.com/office/powerpoint/2010/main" val="1640078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dirty="0"/>
          </a:p>
        </p:txBody>
      </p:sp>
      <p:sp>
        <p:nvSpPr>
          <p:cNvPr id="4" name="Slide Number Placeholder 3"/>
          <p:cNvSpPr>
            <a:spLocks noGrp="1"/>
          </p:cNvSpPr>
          <p:nvPr>
            <p:ph type="sldNum" sz="quarter" idx="12"/>
          </p:nvPr>
        </p:nvSpPr>
        <p:spPr/>
        <p:txBody>
          <a:bodyPr/>
          <a:lstStyle/>
          <a:p>
            <a:fld id="{876B439B-012B-45F5-B262-7F39BD8E08C7}" type="slidenum">
              <a:rPr lang="tr-TR" smtClean="0"/>
              <a:t>4</a:t>
            </a:fld>
            <a:endParaRPr lang="tr-TR"/>
          </a:p>
        </p:txBody>
      </p:sp>
      <p:pic>
        <p:nvPicPr>
          <p:cNvPr id="1026" name="Picture 2" descr="C:\Users\wissen\Desktop\SuSatış\suveritabanı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628" y="764704"/>
            <a:ext cx="8402638" cy="4783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109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5" name="Picture 2" descr="C:\Users\wissen\Desktop\SuSatış\suveritabanı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8229600" cy="39624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876B439B-012B-45F5-B262-7F39BD8E08C7}" type="slidenum">
              <a:rPr lang="tr-TR" smtClean="0"/>
              <a:t>5</a:t>
            </a:fld>
            <a:endParaRPr lang="tr-TR"/>
          </a:p>
        </p:txBody>
      </p:sp>
    </p:spTree>
    <p:extLst>
      <p:ext uri="{BB962C8B-B14F-4D97-AF65-F5344CB8AC3E}">
        <p14:creationId xmlns:p14="http://schemas.microsoft.com/office/powerpoint/2010/main" val="4106134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a:t>Projenin açılış sayfasında müşteri ve sipariş bilgileri birlikte listelenmektedir.</a:t>
            </a:r>
          </a:p>
          <a:p>
            <a:endParaRPr lang="tr-TR" dirty="0"/>
          </a:p>
        </p:txBody>
      </p:sp>
      <p:sp>
        <p:nvSpPr>
          <p:cNvPr id="4" name="Slide Number Placeholder 3"/>
          <p:cNvSpPr>
            <a:spLocks noGrp="1"/>
          </p:cNvSpPr>
          <p:nvPr>
            <p:ph type="sldNum" sz="quarter" idx="12"/>
          </p:nvPr>
        </p:nvSpPr>
        <p:spPr/>
        <p:txBody>
          <a:bodyPr/>
          <a:lstStyle/>
          <a:p>
            <a:fld id="{876B439B-012B-45F5-B262-7F39BD8E08C7}" type="slidenum">
              <a:rPr lang="tr-TR" smtClean="0"/>
              <a:t>6</a:t>
            </a:fld>
            <a:endParaRPr lang="tr-TR"/>
          </a:p>
        </p:txBody>
      </p:sp>
    </p:spTree>
    <p:extLst>
      <p:ext uri="{BB962C8B-B14F-4D97-AF65-F5344CB8AC3E}">
        <p14:creationId xmlns:p14="http://schemas.microsoft.com/office/powerpoint/2010/main" val="2954283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6" name="Picture 3" descr="C:\Users\wissen\Desktop\SuSatış\su1.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3608" y="1412776"/>
            <a:ext cx="6965156" cy="3886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876B439B-012B-45F5-B262-7F39BD8E08C7}" type="slidenum">
              <a:rPr lang="tr-TR" smtClean="0"/>
              <a:t>7</a:t>
            </a:fld>
            <a:endParaRPr lang="tr-TR"/>
          </a:p>
        </p:txBody>
      </p:sp>
    </p:spTree>
    <p:extLst>
      <p:ext uri="{BB962C8B-B14F-4D97-AF65-F5344CB8AC3E}">
        <p14:creationId xmlns:p14="http://schemas.microsoft.com/office/powerpoint/2010/main" val="2304440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a:t>Öncelikle su satışı yapılacak olan müşterinin sistemde kaydı olup olmadığı "arama" bölümünden ad veya soyad bilgileri yazılarak kontrol edilir.</a:t>
            </a:r>
          </a:p>
          <a:p>
            <a:endParaRPr lang="tr-TR" dirty="0"/>
          </a:p>
        </p:txBody>
      </p:sp>
      <p:sp>
        <p:nvSpPr>
          <p:cNvPr id="4" name="Slide Number Placeholder 3"/>
          <p:cNvSpPr>
            <a:spLocks noGrp="1"/>
          </p:cNvSpPr>
          <p:nvPr>
            <p:ph type="sldNum" sz="quarter" idx="12"/>
          </p:nvPr>
        </p:nvSpPr>
        <p:spPr/>
        <p:txBody>
          <a:bodyPr/>
          <a:lstStyle/>
          <a:p>
            <a:fld id="{876B439B-012B-45F5-B262-7F39BD8E08C7}" type="slidenum">
              <a:rPr lang="tr-TR" smtClean="0"/>
              <a:t>8</a:t>
            </a:fld>
            <a:endParaRPr lang="tr-TR"/>
          </a:p>
        </p:txBody>
      </p:sp>
    </p:spTree>
    <p:extLst>
      <p:ext uri="{BB962C8B-B14F-4D97-AF65-F5344CB8AC3E}">
        <p14:creationId xmlns:p14="http://schemas.microsoft.com/office/powerpoint/2010/main" val="1673811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4098" name="Picture 2" descr="C:\Users\wissen\Desktop\SuSatış\su2.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3608" y="1412776"/>
            <a:ext cx="6972300" cy="3886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876B439B-012B-45F5-B262-7F39BD8E08C7}" type="slidenum">
              <a:rPr lang="tr-TR" smtClean="0"/>
              <a:t>9</a:t>
            </a:fld>
            <a:endParaRPr lang="tr-TR"/>
          </a:p>
        </p:txBody>
      </p:sp>
    </p:spTree>
    <p:extLst>
      <p:ext uri="{BB962C8B-B14F-4D97-AF65-F5344CB8AC3E}">
        <p14:creationId xmlns:p14="http://schemas.microsoft.com/office/powerpoint/2010/main" val="15435091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39</TotalTime>
  <Words>306</Words>
  <Application>Microsoft Office PowerPoint</Application>
  <PresentationFormat>On-screen Show (4:3)</PresentationFormat>
  <Paragraphs>34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NewsPrint</vt:lpstr>
      <vt:lpstr>Su Satış Otomasyonu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 Satış Otomasyonu</dc:title>
  <dc:creator>wissen</dc:creator>
  <cp:lastModifiedBy>wissen</cp:lastModifiedBy>
  <cp:revision>6</cp:revision>
  <dcterms:created xsi:type="dcterms:W3CDTF">2014-05-28T09:38:30Z</dcterms:created>
  <dcterms:modified xsi:type="dcterms:W3CDTF">2014-05-28T10:18:21Z</dcterms:modified>
</cp:coreProperties>
</file>