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360" r:id="rId4"/>
    <p:sldId id="312" r:id="rId5"/>
    <p:sldId id="368" r:id="rId6"/>
    <p:sldId id="361" r:id="rId7"/>
    <p:sldId id="370" r:id="rId8"/>
    <p:sldId id="371" r:id="rId9"/>
    <p:sldId id="372" r:id="rId10"/>
    <p:sldId id="362" r:id="rId11"/>
    <p:sldId id="373" r:id="rId12"/>
    <p:sldId id="363" r:id="rId13"/>
    <p:sldId id="364" r:id="rId14"/>
    <p:sldId id="365" r:id="rId15"/>
    <p:sldId id="367" r:id="rId16"/>
    <p:sldId id="366" r:id="rId17"/>
    <p:sldId id="3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17" d="100"/>
          <a:sy n="117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ugur@earsi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Complete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System</a:t>
            </a:r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Modeling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Integrated Modular Motor Drive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14/10/2019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29751" y="778607"/>
            <a:ext cx="55081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injected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presence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reflected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important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interleaving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studies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here.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329"/>
            <a:ext cx="3424255" cy="26667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820" y="578552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V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0" y="3805364"/>
            <a:ext cx="3926988" cy="247297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457091" y="4169212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59449" y="4015323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5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2216" y="4538888"/>
            <a:ext cx="6084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Here,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10000Hz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multiplied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left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9850Hz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&amp;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dominant.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Actually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reverse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size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future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820" y="578552"/>
            <a:ext cx="868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18" y="973183"/>
            <a:ext cx="6421732" cy="343304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934140" y="2122715"/>
            <a:ext cx="702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9" y="4411701"/>
            <a:ext cx="2894397" cy="22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" y="673889"/>
            <a:ext cx="6796089" cy="31674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93846" y="3841388"/>
            <a:ext cx="8721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Inner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seramic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handles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oscillation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100MHz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device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breakdown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Outer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film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uF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interest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commutation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belonging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different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«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»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fails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stray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inductance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consequently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2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663193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distribution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(V2)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" y="1288133"/>
            <a:ext cx="3267811" cy="2331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50" y="1359521"/>
            <a:ext cx="3305370" cy="2358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5" y="4064295"/>
            <a:ext cx="3326827" cy="27642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07" y="3661545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662" y="4093709"/>
            <a:ext cx="3324299" cy="27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cleaner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180709"/>
            <a:ext cx="3203802" cy="2540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46" y="3974646"/>
            <a:ext cx="3417081" cy="28833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927" y="4030094"/>
            <a:ext cx="3391064" cy="2827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3846" y="3660763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RMS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comparison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29" y="1318197"/>
            <a:ext cx="5216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measuring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integral (ESR, ESL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neglected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7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First,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renewed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FFT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understanding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developed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5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first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318197"/>
            <a:ext cx="3460741" cy="3007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920" y="1318197"/>
            <a:ext cx="3655169" cy="30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392" y="3123175"/>
            <a:ext cx="8744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Thank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you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!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716828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360480"/>
            <a:ext cx="32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2-series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970" y="673889"/>
            <a:ext cx="4122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3-phase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balanced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RL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ideal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645439"/>
            <a:ext cx="7391400" cy="3238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39143" y="3167743"/>
            <a:ext cx="187778" cy="2204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19866" y="2841171"/>
            <a:ext cx="93889" cy="326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969" y="2077310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DC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current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DC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No LF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injection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o HF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flow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output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456" y="32342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13730" y="35420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86456" y="37295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13730" y="40373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62643" y="425584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9917" y="4539811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35636" y="2978968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2910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09210" y="3849129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738198" y="356529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8521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40115" y="296749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91599" y="3714546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20587" y="3430709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9821" y="3681752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Vab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41190" y="3633855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91271" y="4148478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Vbc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542640" y="4100581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96573" y="2865601"/>
            <a:ext cx="1133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SA, SB, SC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506511" y="3024900"/>
            <a:ext cx="2900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74030" y="665036"/>
            <a:ext cx="4747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Sinusoidal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PWM – fsw = 10kHz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Generic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parameters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270Vdc, 2kW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1969" y="5267596"/>
            <a:ext cx="8481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7.4A,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4.8A,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Vdcrip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6% (15uF),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8.6A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4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% 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DC)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1003531"/>
            <a:ext cx="3968524" cy="285790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65352" y="65952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" y="4323819"/>
            <a:ext cx="3968524" cy="247033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65352" y="396864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SAIsa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SBIsb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695" y="1003531"/>
            <a:ext cx="49196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SA, SB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SC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aspects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an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easily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good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inside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PCB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ignored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(as a model)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side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Existance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parasitics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another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matter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next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36219" y="4782125"/>
            <a:ext cx="1357744" cy="776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82884" y="5405096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3525564" y="3354866"/>
            <a:ext cx="1219676" cy="16888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45240" y="4782125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 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 content in </a:t>
            </a:r>
            <a:r>
              <a:rPr lang="en-US" sz="140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Isx’s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due to large inductive load</a:t>
            </a:r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5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3" y="1045279"/>
            <a:ext cx="3967588" cy="256818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12253" y="673889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4" y="4164347"/>
            <a:ext cx="3929707" cy="247468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6869" y="3784802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79841" y="5110843"/>
            <a:ext cx="503043" cy="29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82884" y="4874051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 flipV="1">
            <a:off x="3869871" y="1394751"/>
            <a:ext cx="1102358" cy="244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72229" y="1025419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intentionally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made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trying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exert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capacitors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achieved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putting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resistor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24339" y="1974707"/>
            <a:ext cx="4919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ideally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equation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integral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Practically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making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679"/>
            <a:ext cx="3310473" cy="266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" y="4136694"/>
            <a:ext cx="3274816" cy="2720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7436" y="60063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7845" y="3736584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48726" y="1123857"/>
            <a:ext cx="55217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nature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PWM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manipulated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(not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scope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study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right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now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120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 3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(SA,SB,SC),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formula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reflected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@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EnesAyaz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sz="1600" b="1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4043"/>
              </p:ext>
            </p:extLst>
          </p:nvPr>
        </p:nvGraphicFramePr>
        <p:xfrm>
          <a:off x="3448317" y="3390959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" y="1013380"/>
            <a:ext cx="3433312" cy="2663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4171"/>
            <a:ext cx="3486095" cy="27100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23642" y="3676835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wye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connection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(?),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Again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Unbalance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analyzed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separately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Their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magnitudes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depend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angle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Vdc,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values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78530"/>
              </p:ext>
            </p:extLst>
          </p:nvPr>
        </p:nvGraphicFramePr>
        <p:xfrm>
          <a:off x="3509737" y="3385575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smtClean="0">
                          <a:effectLst/>
                        </a:rPr>
                        <a:t>Isa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144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7614" y="375149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formed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sum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each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creates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trigonometric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rules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x+y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(x-y))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Most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out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because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form.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in-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shifted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50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following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04549"/>
              </p:ext>
            </p:extLst>
          </p:nvPr>
        </p:nvGraphicFramePr>
        <p:xfrm>
          <a:off x="3795487" y="4170845"/>
          <a:ext cx="2366635" cy="2619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Idc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512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" y="1036955"/>
            <a:ext cx="3481004" cy="2720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9" y="4151603"/>
            <a:ext cx="3526517" cy="27063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39"/>
          <a:stretch/>
        </p:blipFill>
        <p:spPr>
          <a:xfrm>
            <a:off x="4122283" y="1884202"/>
            <a:ext cx="3038475" cy="4572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08882" y="4190983"/>
            <a:ext cx="25473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detailed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explanation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given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model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pages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)</a:t>
            </a:r>
          </a:p>
        </p:txBody>
      </p:sp>
    </p:spTree>
    <p:extLst>
      <p:ext uri="{BB962C8B-B14F-4D97-AF65-F5344CB8AC3E}">
        <p14:creationId xmlns:p14="http://schemas.microsoft.com/office/powerpoint/2010/main" val="11217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8" y="717677"/>
            <a:ext cx="9244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123857"/>
            <a:ext cx="90705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sideband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near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switching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9850 Hz &amp; 10150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expressed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9850t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1) +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rewritten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2A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10000t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represented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fsw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3xfo.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150 Hz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 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actual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order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(300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injection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inverter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provided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9" y="1949309"/>
            <a:ext cx="3309257" cy="6574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3" y="4002470"/>
            <a:ext cx="3528533" cy="219644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208564" y="3709181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10922" y="3555292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56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16409</TotalTime>
  <Words>1386</Words>
  <Application>Microsoft Office PowerPoint</Application>
  <PresentationFormat>On-screen Show (4:3)</PresentationFormat>
  <Paragraphs>301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570</cp:revision>
  <dcterms:created xsi:type="dcterms:W3CDTF">2017-10-01T19:36:44Z</dcterms:created>
  <dcterms:modified xsi:type="dcterms:W3CDTF">2019-10-21T15:31:46Z</dcterms:modified>
</cp:coreProperties>
</file>