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6E78-B903-4810-A20D-6206F4B3E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ECA-CE61-4519-9070-FFA5A591E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6577-4473-4437-9C0A-B123A6A4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3EBC-BDA2-4327-8C53-2AE447E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2ED9-137B-4C89-BE1E-4DB5733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02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36F-FF4E-453E-ABDA-D2167E6E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16752-A208-4BFB-A283-D969A118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AFDF-3DA8-4CDD-B1A6-894709B8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557D-75EE-4114-B52C-890D6D7E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6214-D677-437C-B7F5-95A13F13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42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A7989-819A-4D09-ADE5-3A0A899E6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755C3-59DB-4F69-AA27-FD086EC2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D771-860A-4918-8C81-EB75A451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9F82-187F-4113-B7ED-8D39D3FA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33F7-D79D-479D-BD6A-80ACF4A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58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599A-582F-4017-A419-4F8D909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B436-3E95-4E2A-9AED-517CF74D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57FF-E183-496E-A0DD-D7B768D9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5C1AA-61AE-44AC-8F44-30AB52F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B519-5408-4F4D-9EDB-78D8E2F3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21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6561-2EB8-433A-916B-0EC32EA9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8FC41-8A9E-412C-A3A3-30F49AE6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810A-DCFF-4326-BF09-8A1AB312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1B41-631D-491F-9BBF-F65F3A6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8984-46F9-4CE8-A350-FAAA7432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24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C1B8-A6B6-4B87-A864-F283A4A2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A234-CD87-457D-AB46-A428FD380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1C221-3B59-4AEC-8A6D-76C20F745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B68CC-EA0D-4120-8343-FA61306A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08449-4AB1-40A6-80A2-0F251B38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E7899-B074-4406-9E7D-F9B6BCCC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1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D22C-5DAF-4929-824E-788A3549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0A25-8F16-4F27-B9AF-0EC0CC8B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EFCCF-9901-4F1C-BAB9-7E095AE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37959-6568-4868-96E2-9C2732B5F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7947B-0B10-4A74-B8CA-CD36238ED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33D2-814D-4EB6-AB3B-A8C5428D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2B9CB-F4E3-48BC-977D-D9CA976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F4752-71E5-482C-BFC0-DBE8976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52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A546-CD0B-48B7-85C0-39BFE8D5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F166B-A018-4062-ABA7-26071CCB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CEA19-2CDD-4774-BFC0-941DA8C9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6464-60D0-4DD8-9F92-65267008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8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A3A3-115F-4EDC-8CED-F710FFD1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E3D02-7FB5-4CC6-81BB-93251458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8927D-F11A-40FF-A985-5D8C7F87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6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E45F-8000-45DC-AE5B-635AB000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A6AC-EA41-4B4C-B2F1-790F553B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2BE25-7B4D-4C01-985B-4ACA13EE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031BE-54A3-4C15-AC76-CC702CD6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F20B6-D322-43E7-84FE-6F9F82B7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F2B2-8897-4AAD-B474-6E666ED1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4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7F03-886A-4423-8853-B10646AB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BB261-1A1B-484A-A1BE-75459D7A3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23489-57FC-45EB-8E66-9D27F427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9B4C6-7E16-44C0-80EC-1B07341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E1C0-A528-43CC-9E6F-817B0A42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EDED-106E-4936-97F1-FF62551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152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52E0-BC60-4FCC-8064-57B414C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6C952-C20E-4CDA-9A57-64D61F65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282C-9B80-4DF7-9A90-7C6E848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5894-548F-4D9E-BB8B-A6FB672D9BBE}" type="datetimeFigureOut">
              <a:rPr lang="tr-TR" smtClean="0"/>
              <a:t>14.01.2019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368B-4184-41FF-B9B0-A276C08F1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E592-25CE-4593-A2A5-9CB678B61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71A0-45D1-4A1A-A413-247C97110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56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B75B-8A1A-4CAC-A49B-AAE28FA0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08040"/>
            <a:ext cx="5157787" cy="823912"/>
          </a:xfrm>
        </p:spPr>
        <p:txBody>
          <a:bodyPr/>
          <a:lstStyle/>
          <a:p>
            <a:r>
              <a:rPr lang="tr-TR" dirty="0"/>
              <a:t>Longer Window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6A125C-489D-4400-A818-0B685C2E2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206440"/>
            <a:ext cx="5157787" cy="30402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8E60D-4502-4817-A279-52F1FB4CB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08040"/>
            <a:ext cx="5183188" cy="823912"/>
          </a:xfrm>
        </p:spPr>
        <p:txBody>
          <a:bodyPr/>
          <a:lstStyle/>
          <a:p>
            <a:r>
              <a:rPr lang="tr-TR" dirty="0"/>
              <a:t>Shorter Window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1B0DC-5F9E-430E-8B3B-E1FFAA426F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6440"/>
            <a:ext cx="5183188" cy="3055258"/>
          </a:xfrm>
        </p:spPr>
      </p:pic>
    </p:spTree>
    <p:extLst>
      <p:ext uri="{BB962C8B-B14F-4D97-AF65-F5344CB8AC3E}">
        <p14:creationId xmlns:p14="http://schemas.microsoft.com/office/powerpoint/2010/main" val="23620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36C9-3905-4B05-A96D-22A9CA82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Flux Paths of Different End Winding Connection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E4BAD-F9E8-4FD9-A2CC-BE49E993F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Opposite Direction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994884-CE2A-43D4-9FE2-8D6AEA606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7753"/>
            <a:ext cx="5157787" cy="323923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B2534-54A0-4A9C-A5AD-46F3E0CF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Same Direction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E7CF69-C6EA-41BC-BFBA-B460CD4B48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1183"/>
            <a:ext cx="5183188" cy="3252372"/>
          </a:xfrm>
        </p:spPr>
      </p:pic>
    </p:spTree>
    <p:extLst>
      <p:ext uri="{BB962C8B-B14F-4D97-AF65-F5344CB8AC3E}">
        <p14:creationId xmlns:p14="http://schemas.microsoft.com/office/powerpoint/2010/main" val="27278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F2D8-3B3C-4F8F-AD4A-72D6935F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D8FB0-873D-401B-9057-E567792CA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Single Coil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F89B9-4065-47EE-89E3-F5E55C99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39775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Magnetic Circuit:</a:t>
            </a:r>
          </a:p>
          <a:p>
            <a:r>
              <a:rPr lang="tr-TR" sz="2000" dirty="0"/>
              <a:t>MMF = NI</a:t>
            </a:r>
          </a:p>
          <a:p>
            <a:r>
              <a:rPr lang="tr-TR" sz="2000" dirty="0"/>
              <a:t>Reluctance: R/2</a:t>
            </a:r>
          </a:p>
          <a:p>
            <a:r>
              <a:rPr lang="tr-TR" sz="2000" dirty="0"/>
              <a:t>Flux: 2Φ</a:t>
            </a:r>
          </a:p>
          <a:p>
            <a:r>
              <a:rPr lang="tr-TR" sz="2000" dirty="0"/>
              <a:t>Flux Linkage: 2λ</a:t>
            </a:r>
          </a:p>
          <a:p>
            <a:r>
              <a:rPr lang="tr-TR" sz="2000" dirty="0"/>
              <a:t>Inductance: 2L</a:t>
            </a:r>
          </a:p>
          <a:p>
            <a:pPr marL="0" indent="0">
              <a:buNone/>
            </a:pPr>
            <a:r>
              <a:rPr lang="tr-TR" sz="2000" dirty="0"/>
              <a:t>Maxwell: 1.10 mH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E843-F684-4C21-B096-8A9100481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35316" y="1681163"/>
            <a:ext cx="3520071" cy="823912"/>
          </a:xfrm>
        </p:spPr>
        <p:txBody>
          <a:bodyPr/>
          <a:lstStyle/>
          <a:p>
            <a:r>
              <a:rPr lang="tr-TR" dirty="0"/>
              <a:t>Same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7E0FB-B504-487E-8B35-97F9413DA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35316" y="2505075"/>
            <a:ext cx="352007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Magnetic Circuit:</a:t>
            </a:r>
          </a:p>
          <a:p>
            <a:r>
              <a:rPr lang="tr-TR" sz="2000" dirty="0"/>
              <a:t>MMF = NI</a:t>
            </a:r>
          </a:p>
          <a:p>
            <a:r>
              <a:rPr lang="tr-TR" sz="2000" dirty="0"/>
              <a:t>Reluctance: R</a:t>
            </a:r>
          </a:p>
          <a:p>
            <a:r>
              <a:rPr lang="tr-TR" sz="2000" dirty="0"/>
              <a:t>Flux: Φ</a:t>
            </a:r>
          </a:p>
          <a:p>
            <a:r>
              <a:rPr lang="tr-TR" sz="2000" dirty="0"/>
              <a:t>Flux Linkage: λ x 2</a:t>
            </a:r>
          </a:p>
          <a:p>
            <a:r>
              <a:rPr lang="tr-TR" sz="2000" dirty="0"/>
              <a:t>Inductance: L x 2</a:t>
            </a:r>
          </a:p>
          <a:p>
            <a:pPr marL="0" indent="0">
              <a:buNone/>
            </a:pPr>
            <a:r>
              <a:rPr lang="tr-TR" sz="2000" dirty="0"/>
              <a:t>Maxwell: 1.18 mH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0918631-0946-4CA3-9F42-639F95C8BE82}"/>
              </a:ext>
            </a:extLst>
          </p:cNvPr>
          <p:cNvSpPr txBox="1">
            <a:spLocks/>
          </p:cNvSpPr>
          <p:nvPr/>
        </p:nvSpPr>
        <p:spPr>
          <a:xfrm>
            <a:off x="4237539" y="2493453"/>
            <a:ext cx="352007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/>
              <a:t>Magnetic Circuit:</a:t>
            </a:r>
          </a:p>
          <a:p>
            <a:r>
              <a:rPr lang="tr-TR" sz="2000" dirty="0"/>
              <a:t>MMF = 2NI</a:t>
            </a:r>
          </a:p>
          <a:p>
            <a:r>
              <a:rPr lang="tr-TR" sz="2000" dirty="0"/>
              <a:t>Reluctance: R</a:t>
            </a:r>
          </a:p>
          <a:p>
            <a:r>
              <a:rPr lang="tr-TR" sz="2000" dirty="0"/>
              <a:t>Flux: 2Φ</a:t>
            </a:r>
          </a:p>
          <a:p>
            <a:r>
              <a:rPr lang="tr-TR" sz="2000" dirty="0"/>
              <a:t>Flux Linkage: 4λ</a:t>
            </a:r>
          </a:p>
          <a:p>
            <a:r>
              <a:rPr lang="tr-TR" sz="2000" dirty="0"/>
              <a:t>Inductance: 4L</a:t>
            </a:r>
          </a:p>
          <a:p>
            <a:pPr marL="0" indent="0">
              <a:buNone/>
            </a:pPr>
            <a:r>
              <a:rPr lang="tr-TR" sz="2000" dirty="0"/>
              <a:t>Maxwell: 3.12 mH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8CAED66-BE9B-49C9-9384-AC6AB801D4A6}"/>
              </a:ext>
            </a:extLst>
          </p:cNvPr>
          <p:cNvSpPr txBox="1">
            <a:spLocks/>
          </p:cNvSpPr>
          <p:nvPr/>
        </p:nvSpPr>
        <p:spPr>
          <a:xfrm>
            <a:off x="4159834" y="1681163"/>
            <a:ext cx="352007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Opposite Direction</a:t>
            </a:r>
          </a:p>
        </p:txBody>
      </p:sp>
    </p:spTree>
    <p:extLst>
      <p:ext uri="{BB962C8B-B14F-4D97-AF65-F5344CB8AC3E}">
        <p14:creationId xmlns:p14="http://schemas.microsoft.com/office/powerpoint/2010/main" val="180011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F2D8-3B3C-4F8F-AD4A-72D6935F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Measurement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D8FB0-873D-401B-9057-E567792CA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Single Coil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F561E1-83CD-47DE-BBBC-27F455C62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65969"/>
            <a:ext cx="3397250" cy="25628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E843-F684-4C21-B096-8A9100481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35316" y="1681163"/>
            <a:ext cx="3520071" cy="823912"/>
          </a:xfrm>
        </p:spPr>
        <p:txBody>
          <a:bodyPr/>
          <a:lstStyle/>
          <a:p>
            <a:r>
              <a:rPr lang="tr-TR" dirty="0"/>
              <a:t>Same Direction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0918631-0946-4CA3-9F42-639F95C8BE82}"/>
              </a:ext>
            </a:extLst>
          </p:cNvPr>
          <p:cNvSpPr txBox="1">
            <a:spLocks/>
          </p:cNvSpPr>
          <p:nvPr/>
        </p:nvSpPr>
        <p:spPr>
          <a:xfrm>
            <a:off x="4237539" y="2493453"/>
            <a:ext cx="352007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0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8CAED66-BE9B-49C9-9384-AC6AB801D4A6}"/>
              </a:ext>
            </a:extLst>
          </p:cNvPr>
          <p:cNvSpPr txBox="1">
            <a:spLocks/>
          </p:cNvSpPr>
          <p:nvPr/>
        </p:nvSpPr>
        <p:spPr>
          <a:xfrm>
            <a:off x="4159834" y="1681163"/>
            <a:ext cx="352007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Opposite Direction</a:t>
            </a:r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C11071E4-6087-459C-B944-C9773D05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25" y="3065969"/>
            <a:ext cx="2735476" cy="2562800"/>
          </a:xfrm>
          <a:prstGeom prst="rect">
            <a:avLst/>
          </a:prstGeom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CE00B7DB-1052-4A41-AF08-F2EDD5CA3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27" y="3054347"/>
            <a:ext cx="3380445" cy="25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9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Flux Paths of Different End Winding Connection Types</vt:lpstr>
      <vt:lpstr>Calculations</vt:lpstr>
      <vt:lpstr>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Goksenin Hande Bayazit</dc:creator>
  <cp:lastModifiedBy>Goksenin Hande Bayazit</cp:lastModifiedBy>
  <cp:revision>5</cp:revision>
  <dcterms:created xsi:type="dcterms:W3CDTF">2019-01-10T13:42:24Z</dcterms:created>
  <dcterms:modified xsi:type="dcterms:W3CDTF">2019-01-14T11:30:54Z</dcterms:modified>
</cp:coreProperties>
</file>