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6" r:id="rId3"/>
    <p:sldId id="360" r:id="rId4"/>
    <p:sldId id="312" r:id="rId5"/>
    <p:sldId id="368" r:id="rId6"/>
    <p:sldId id="361" r:id="rId7"/>
    <p:sldId id="370" r:id="rId8"/>
    <p:sldId id="371" r:id="rId9"/>
    <p:sldId id="372" r:id="rId10"/>
    <p:sldId id="362" r:id="rId11"/>
    <p:sldId id="373" r:id="rId12"/>
    <p:sldId id="363" r:id="rId13"/>
    <p:sldId id="364" r:id="rId14"/>
    <p:sldId id="365" r:id="rId15"/>
    <p:sldId id="367" r:id="rId16"/>
    <p:sldId id="366" r:id="rId17"/>
    <p:sldId id="374" r:id="rId18"/>
    <p:sldId id="376" r:id="rId19"/>
    <p:sldId id="377" r:id="rId20"/>
    <p:sldId id="378" r:id="rId21"/>
    <p:sldId id="379" r:id="rId22"/>
    <p:sldId id="382" r:id="rId23"/>
    <p:sldId id="381" r:id="rId24"/>
    <p:sldId id="383" r:id="rId25"/>
    <p:sldId id="384" r:id="rId26"/>
    <p:sldId id="380" r:id="rId27"/>
    <p:sldId id="385" r:id="rId28"/>
    <p:sldId id="375" r:id="rId29"/>
    <p:sldId id="35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21" d="100"/>
          <a:sy n="12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3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5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7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1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7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9751" y="778607"/>
            <a:ext cx="5508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determined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important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329"/>
            <a:ext cx="3424255" cy="2666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20" y="578552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0" y="3805364"/>
            <a:ext cx="3926988" cy="247297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457091" y="4169212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59449" y="4015323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2216" y="4538888"/>
            <a:ext cx="6084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10000Hz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multiplied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left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9850Hz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&amp;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dominant.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reverse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size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future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20" y="578552"/>
            <a:ext cx="86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973183"/>
            <a:ext cx="6421732" cy="34330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934140" y="2122715"/>
            <a:ext cx="70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" y="4411701"/>
            <a:ext cx="2894397" cy="22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100MHz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film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interest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consequently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288133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50" y="1359521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5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662" y="4093709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V1.3 board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076"/>
          <a:stretch/>
        </p:blipFill>
        <p:spPr>
          <a:xfrm>
            <a:off x="193846" y="1202145"/>
            <a:ext cx="3460741" cy="2824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305"/>
          <a:stretch/>
        </p:blipFill>
        <p:spPr>
          <a:xfrm>
            <a:off x="3888920" y="1202145"/>
            <a:ext cx="3655169" cy="2847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46" y="402659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ideal DC.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composed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846" y="5242316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draws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many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things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6th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examined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separately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7564" r="41429"/>
          <a:stretch/>
        </p:blipFill>
        <p:spPr>
          <a:xfrm>
            <a:off x="325754" y="1800887"/>
            <a:ext cx="3647327" cy="17035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mentioned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created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33966" y="1730084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3259" y="145770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23" y="3964041"/>
            <a:ext cx="4202824" cy="270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6" y="3940288"/>
            <a:ext cx="4202824" cy="2749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65228" y="2329481"/>
            <a:ext cx="335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846" y="356701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		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32126" y="2105904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40590" y="1785386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37521" y="2125240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45985" y="180472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6711"/>
            <a:ext cx="4478962" cy="237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19" y="1380785"/>
            <a:ext cx="4375642" cy="23768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564" y="1504782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9977"/>
              </p:ext>
            </p:extLst>
          </p:nvPr>
        </p:nvGraphicFramePr>
        <p:xfrm>
          <a:off x="321127" y="3875748"/>
          <a:ext cx="3836709" cy="1428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0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19780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1105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Icap</a:t>
                      </a:r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-RMS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4.825 A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r>
                        <a:rPr lang="tr-TR" sz="1400" b="0" u="none" strike="noStrike" dirty="0" err="1" smtClean="0">
                          <a:effectLst/>
                        </a:rPr>
                        <a:t>Iin</a:t>
                      </a:r>
                      <a:r>
                        <a:rPr lang="tr-TR" sz="1400" b="0" u="none" strike="noStrike" dirty="0" smtClean="0">
                          <a:effectLst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7.423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7.459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861447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642925" y="4128440"/>
            <a:ext cx="445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Numericly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specific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80362"/>
              </p:ext>
            </p:extLst>
          </p:nvPr>
        </p:nvGraphicFramePr>
        <p:xfrm>
          <a:off x="193846" y="5640149"/>
          <a:ext cx="8640000" cy="952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15750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4183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2906419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9850</a:t>
                      </a:r>
                      <a:r>
                        <a:rPr lang="tr-T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2.335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4.162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0.441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4.186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8623528" cy="23880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55314" y="2702044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93752" y="3112891"/>
            <a:ext cx="1547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Bulky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(1.1mF)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10778" y="2679849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6542" y="3112891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Film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capacitors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(15uF)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77942" y="1401571"/>
            <a:ext cx="129793" cy="4678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837" y="662907"/>
            <a:ext cx="1272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Rmid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Represents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cabling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etc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.)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846" y="3554294"/>
            <a:ext cx="8950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mostly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experimental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following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8" y="4477624"/>
            <a:ext cx="3692245" cy="2373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636" y="4477624"/>
            <a:ext cx="3662111" cy="23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506670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nature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3-phase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full-bridge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82"/>
          <a:stretch/>
        </p:blipFill>
        <p:spPr>
          <a:xfrm>
            <a:off x="0" y="3196911"/>
            <a:ext cx="2928338" cy="2188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11" y="3196911"/>
            <a:ext cx="2928338" cy="2185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623" y="3164856"/>
            <a:ext cx="2928338" cy="2252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807" y="289051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ideal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similar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it is not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possible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250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alone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situation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clear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worked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9933" y="3429600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Note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not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percent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Add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stuff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13" r="-1"/>
          <a:stretch/>
        </p:blipFill>
        <p:spPr>
          <a:xfrm>
            <a:off x="220715" y="1441703"/>
            <a:ext cx="4075552" cy="2926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09" b="6130"/>
          <a:stretch/>
        </p:blipFill>
        <p:spPr>
          <a:xfrm>
            <a:off x="4377294" y="1375725"/>
            <a:ext cx="4680667" cy="29921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1072372"/>
            <a:ext cx="409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7294" y="1100889"/>
            <a:ext cx="4766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807" y="4520147"/>
            <a:ext cx="8950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has 100 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Remember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formula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= </a:t>
            </a: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50Hz x 50Hz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cancelled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had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form.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appears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2928350" y="6322871"/>
            <a:ext cx="3038475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given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condition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it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travels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travels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on 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(Vdc).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100 Hz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much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4" y="3938085"/>
            <a:ext cx="4277381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570" y="3938085"/>
            <a:ext cx="4286430" cy="2910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0994" y="3938085"/>
            <a:ext cx="344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2869" y="3994863"/>
            <a:ext cx="344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1" y="1990126"/>
            <a:ext cx="4322994" cy="18062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44228" y="206404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20488" y="242133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62130" y="278879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1265" y="265885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4846" y="240970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47572" y="206404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80848" y="2972148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50607" y="271225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5706" y="2421331"/>
            <a:ext cx="0" cy="2378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02756" y="2430114"/>
            <a:ext cx="68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Icap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4644" y="1964044"/>
            <a:ext cx="4539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100 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other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on AC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on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egg-chicken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relationship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ideal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nonideal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3003"/>
              </p:ext>
            </p:extLst>
          </p:nvPr>
        </p:nvGraphicFramePr>
        <p:xfrm>
          <a:off x="81643" y="1288934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229086" y="1109319"/>
            <a:ext cx="4914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has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piece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cannot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explained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realised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3845" y="291322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51910"/>
              </p:ext>
            </p:extLst>
          </p:nvPr>
        </p:nvGraphicFramePr>
        <p:xfrm>
          <a:off x="81643" y="3449748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0.340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15.38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4316173" y="3332135"/>
            <a:ext cx="482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Similar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depends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other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paramaters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but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trend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3847" y="481162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218"/>
              </p:ext>
            </p:extLst>
          </p:nvPr>
        </p:nvGraphicFramePr>
        <p:xfrm>
          <a:off x="81643" y="5276007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0.663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316173" y="5180956"/>
            <a:ext cx="48278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Worst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resistive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inductive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very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deciding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0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1.5xNominal,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4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3" y="1521404"/>
            <a:ext cx="4168122" cy="26958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4508" y="1152072"/>
            <a:ext cx="429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blue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9" y="1521404"/>
            <a:ext cx="4362657" cy="267834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42029" y="1152072"/>
            <a:ext cx="429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9" y="673889"/>
            <a:ext cx="4020139" cy="3014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673889"/>
            <a:ext cx="4025407" cy="3018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885" y="3734476"/>
            <a:ext cx="4025968" cy="30188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98" y="3738846"/>
            <a:ext cx="4020139" cy="30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4%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DC)</a:t>
            </a: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003531"/>
            <a:ext cx="3968524" cy="28579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323819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96864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695" y="1003531"/>
            <a:ext cx="49196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SA, SB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SC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aspects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easily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good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inside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PCB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ignored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(as a model)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parasitics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another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matter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next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6219" y="4782125"/>
            <a:ext cx="1357744" cy="776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2884" y="5405096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3525564" y="3354866"/>
            <a:ext cx="1219676" cy="1688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45240" y="4782125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 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 content in </a:t>
            </a:r>
            <a:r>
              <a:rPr lang="en-US" sz="14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Isx’s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due to large inductive load</a:t>
            </a:r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225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86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9841" y="5110843"/>
            <a:ext cx="503043" cy="29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2884" y="4874051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 flipV="1">
            <a:off x="3869871" y="1394751"/>
            <a:ext cx="1102358" cy="244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72229" y="1025419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intentionally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made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trying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exert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capacitors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achieved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putting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resistor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4339" y="1974707"/>
            <a:ext cx="4919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ideally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equation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integral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679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" y="4136694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7436" y="60063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7845" y="3736584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8726" y="1123857"/>
            <a:ext cx="552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nature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PWM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manipulated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(not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study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120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 3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(SA,SB,SC),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reflected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@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EnesAyaz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1600" b="1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043"/>
              </p:ext>
            </p:extLst>
          </p:nvPr>
        </p:nvGraphicFramePr>
        <p:xfrm>
          <a:off x="3448317" y="3390959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" y="1013380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171"/>
            <a:ext cx="3486095" cy="27100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3642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wye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connection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(?),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Unbalance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analyzed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separately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magnitudes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depend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angle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Vdc,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78530"/>
              </p:ext>
            </p:extLst>
          </p:nvPr>
        </p:nvGraphicFramePr>
        <p:xfrm>
          <a:off x="3509737" y="3385575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smtClean="0">
                          <a:effectLst/>
                        </a:rPr>
                        <a:t>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14" y="375149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formed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sum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each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creates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trigonometric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rules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x+y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(x-y))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out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because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form.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in-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shifted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50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following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4549"/>
              </p:ext>
            </p:extLst>
          </p:nvPr>
        </p:nvGraphicFramePr>
        <p:xfrm>
          <a:off x="3795487" y="4170845"/>
          <a:ext cx="2366635" cy="261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Idc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12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" y="1036955"/>
            <a:ext cx="3481004" cy="2720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" y="4151603"/>
            <a:ext cx="3526517" cy="2706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4122283" y="1884202"/>
            <a:ext cx="3038475" cy="4572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8882" y="4190983"/>
            <a:ext cx="2547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detailed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explanation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given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model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pages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)</a:t>
            </a:r>
          </a:p>
        </p:txBody>
      </p:sp>
    </p:spTree>
    <p:extLst>
      <p:ext uri="{BB962C8B-B14F-4D97-AF65-F5344CB8AC3E}">
        <p14:creationId xmlns:p14="http://schemas.microsoft.com/office/powerpoint/2010/main" val="11217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8" y="717677"/>
            <a:ext cx="924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23857"/>
            <a:ext cx="9070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sideband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switching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9850 Hz &amp; 10150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expressed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9850t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1) +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rewritten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2A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10000t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represented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fsw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3xfo.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150 Hz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 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actual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order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(300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inverter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1949309"/>
            <a:ext cx="3309257" cy="657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3" y="4002470"/>
            <a:ext cx="3528533" cy="21964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208564" y="3709181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10922" y="3555292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16712</TotalTime>
  <Words>2316</Words>
  <Application>Microsoft Office PowerPoint</Application>
  <PresentationFormat>On-screen Show (4:3)</PresentationFormat>
  <Paragraphs>475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622</cp:revision>
  <dcterms:created xsi:type="dcterms:W3CDTF">2017-10-01T19:36:44Z</dcterms:created>
  <dcterms:modified xsi:type="dcterms:W3CDTF">2019-11-02T12:34:41Z</dcterms:modified>
</cp:coreProperties>
</file>