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360" r:id="rId4"/>
    <p:sldId id="312" r:id="rId5"/>
    <p:sldId id="361" r:id="rId6"/>
    <p:sldId id="362" r:id="rId7"/>
    <p:sldId id="363" r:id="rId8"/>
    <p:sldId id="364" r:id="rId9"/>
    <p:sldId id="365" r:id="rId10"/>
    <p:sldId id="367" r:id="rId11"/>
    <p:sldId id="366" r:id="rId12"/>
    <p:sldId id="3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17" d="100"/>
          <a:sy n="117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8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gur@earsi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Complete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System</a:t>
            </a:r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Modeling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Integrated Modular Motor Drive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14/10/2019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renewed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FFT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developed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5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first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318197"/>
            <a:ext cx="3460741" cy="3007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920" y="1318197"/>
            <a:ext cx="3655169" cy="30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392" y="3123175"/>
            <a:ext cx="8744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Thank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you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716828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360480"/>
            <a:ext cx="32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2-series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970" y="673889"/>
            <a:ext cx="4122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3-phase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balanced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RL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ideal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645439"/>
            <a:ext cx="7391400" cy="3238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39143" y="3167743"/>
            <a:ext cx="187778" cy="2204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19866" y="2841171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969" y="2077310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DC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current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No LF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injection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o HF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flow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output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456" y="32342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13730" y="35420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86456" y="37295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13730" y="40373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62643" y="425584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9917" y="4539811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35636" y="297896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2910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09210" y="3849129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738198" y="356529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8521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40115" y="296749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1599" y="3714546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20587" y="3430709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9821" y="3681752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Vab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41190" y="3633855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91271" y="4148478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Vbc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542640" y="4100581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96573" y="2865601"/>
            <a:ext cx="1133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SA, SB, SC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506511" y="3024900"/>
            <a:ext cx="2900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74030" y="665036"/>
            <a:ext cx="4747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Sinusoidal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PWM – fsw = 10kHz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Generic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parameters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270Vdc, 2kW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1969" y="5267596"/>
            <a:ext cx="8481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7.4A,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4.8A,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Vdcrip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6% (15uF),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8.6A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4%</a:t>
            </a:r>
          </a:p>
        </p:txBody>
      </p:sp>
    </p:spTree>
    <p:extLst>
      <p:ext uri="{BB962C8B-B14F-4D97-AF65-F5344CB8AC3E}">
        <p14:creationId xmlns:p14="http://schemas.microsoft.com/office/powerpoint/2010/main" val="1830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52" y="1045279"/>
            <a:ext cx="3586162" cy="258254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65352" y="65952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673" y="1045279"/>
            <a:ext cx="3967588" cy="256818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06673" y="673889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71" y="4168698"/>
            <a:ext cx="3968524" cy="247033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65352" y="3768588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SAIsa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SBIsb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554" y="4164347"/>
            <a:ext cx="3929707" cy="247468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4381289" y="3784802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</a:p>
        </p:txBody>
      </p:sp>
    </p:spTree>
    <p:extLst>
      <p:ext uri="{BB962C8B-B14F-4D97-AF65-F5344CB8AC3E}">
        <p14:creationId xmlns:p14="http://schemas.microsoft.com/office/powerpoint/2010/main" val="4075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5" y="984751"/>
            <a:ext cx="3310473" cy="266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399" y="956123"/>
            <a:ext cx="3274816" cy="2720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9935" y="64430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fsw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84235" y="64430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2*fsw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35" y="4105574"/>
            <a:ext cx="3433312" cy="2663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707" y="4076945"/>
            <a:ext cx="3426199" cy="26634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2447" y="3676835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fsw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6747" y="3676835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2*fsw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9935" y="64430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fsw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84235" y="64430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2*fsw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446" y="3676835"/>
            <a:ext cx="8721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injected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presence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9" y="941809"/>
            <a:ext cx="3481004" cy="2720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530" y="970438"/>
            <a:ext cx="3526517" cy="27063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89" y="4660747"/>
            <a:ext cx="2729625" cy="212581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3521" y="432316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V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fsw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4255" y="4399035"/>
            <a:ext cx="5706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300 Hz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neither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quantites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203" y="5078994"/>
            <a:ext cx="2633882" cy="16586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9751" y="5093308"/>
            <a:ext cx="2686452" cy="16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" y="673889"/>
            <a:ext cx="6796089" cy="31674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93846" y="3841388"/>
            <a:ext cx="87215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Inner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seramic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handles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oscillation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100MHz).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device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breakdown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Outer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film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uF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commutation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belonging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»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fails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conswquently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663193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resulşts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(V2)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" y="1288133"/>
            <a:ext cx="3267811" cy="2331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50" y="1359521"/>
            <a:ext cx="3305370" cy="2358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5" y="4064295"/>
            <a:ext cx="3326827" cy="27642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07" y="3661545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662" y="4093709"/>
            <a:ext cx="3324299" cy="27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cleaner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180709"/>
            <a:ext cx="3203802" cy="2540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6" y="3974646"/>
            <a:ext cx="3417081" cy="2883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927" y="4030094"/>
            <a:ext cx="3391064" cy="2827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846" y="3660763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RMS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comparison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29" y="1318197"/>
            <a:ext cx="5216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measuring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integral (ESR, ESL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neglected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7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16219</TotalTime>
  <Words>519</Words>
  <Application>Microsoft Office PowerPoint</Application>
  <PresentationFormat>On-screen Show (4:3)</PresentationFormat>
  <Paragraphs>91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550</cp:revision>
  <dcterms:created xsi:type="dcterms:W3CDTF">2017-10-01T19:36:44Z</dcterms:created>
  <dcterms:modified xsi:type="dcterms:W3CDTF">2019-10-12T16:14:54Z</dcterms:modified>
</cp:coreProperties>
</file>