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43891200" cy="21945600"/>
  <p:notesSz cx="6858000" cy="9144000"/>
  <p:defaultTextStyle>
    <a:defPPr>
      <a:defRPr lang="en-US"/>
    </a:defPPr>
    <a:lvl1pPr algn="l" defTabSz="1513554" rtl="0" eaLnBrk="0" fontAlgn="base" hangingPunct="0">
      <a:spcBef>
        <a:spcPct val="0"/>
      </a:spcBef>
      <a:spcAft>
        <a:spcPct val="0"/>
      </a:spcAft>
      <a:defRPr sz="5862" kern="1200">
        <a:solidFill>
          <a:schemeClr val="tx1"/>
        </a:solidFill>
        <a:latin typeface="Arial" panose="020B0604020202020204" pitchFamily="34" charset="0"/>
        <a:ea typeface="MS PGothic" panose="020B0600070205080204" pitchFamily="34" charset="-128"/>
        <a:cs typeface="+mn-cs"/>
      </a:defRPr>
    </a:lvl1pPr>
    <a:lvl2pPr marL="1513554" indent="-1128226" algn="l" defTabSz="1513554" rtl="0" eaLnBrk="0" fontAlgn="base" hangingPunct="0">
      <a:spcBef>
        <a:spcPct val="0"/>
      </a:spcBef>
      <a:spcAft>
        <a:spcPct val="0"/>
      </a:spcAft>
      <a:defRPr sz="5862" kern="1200">
        <a:solidFill>
          <a:schemeClr val="tx1"/>
        </a:solidFill>
        <a:latin typeface="Arial" panose="020B0604020202020204" pitchFamily="34" charset="0"/>
        <a:ea typeface="MS PGothic" panose="020B0600070205080204" pitchFamily="34" charset="-128"/>
        <a:cs typeface="+mn-cs"/>
      </a:defRPr>
    </a:lvl2pPr>
    <a:lvl3pPr marL="3028740" indent="-2259717" algn="l" defTabSz="1513554" rtl="0" eaLnBrk="0" fontAlgn="base" hangingPunct="0">
      <a:spcBef>
        <a:spcPct val="0"/>
      </a:spcBef>
      <a:spcAft>
        <a:spcPct val="0"/>
      </a:spcAft>
      <a:defRPr sz="5862" kern="1200">
        <a:solidFill>
          <a:schemeClr val="tx1"/>
        </a:solidFill>
        <a:latin typeface="Arial" panose="020B0604020202020204" pitchFamily="34" charset="0"/>
        <a:ea typeface="MS PGothic" panose="020B0600070205080204" pitchFamily="34" charset="-128"/>
        <a:cs typeface="+mn-cs"/>
      </a:defRPr>
    </a:lvl3pPr>
    <a:lvl4pPr marL="4543926" indent="-3391209" algn="l" defTabSz="1513554" rtl="0" eaLnBrk="0" fontAlgn="base" hangingPunct="0">
      <a:spcBef>
        <a:spcPct val="0"/>
      </a:spcBef>
      <a:spcAft>
        <a:spcPct val="0"/>
      </a:spcAft>
      <a:defRPr sz="5862" kern="1200">
        <a:solidFill>
          <a:schemeClr val="tx1"/>
        </a:solidFill>
        <a:latin typeface="Arial" panose="020B0604020202020204" pitchFamily="34" charset="0"/>
        <a:ea typeface="MS PGothic" panose="020B0600070205080204" pitchFamily="34" charset="-128"/>
        <a:cs typeface="+mn-cs"/>
      </a:defRPr>
    </a:lvl4pPr>
    <a:lvl5pPr marL="6064010" indent="-4522700" algn="l" defTabSz="1513554" rtl="0" eaLnBrk="0" fontAlgn="base" hangingPunct="0">
      <a:spcBef>
        <a:spcPct val="0"/>
      </a:spcBef>
      <a:spcAft>
        <a:spcPct val="0"/>
      </a:spcAft>
      <a:defRPr sz="5862" kern="1200">
        <a:solidFill>
          <a:schemeClr val="tx1"/>
        </a:solidFill>
        <a:latin typeface="Arial" panose="020B0604020202020204" pitchFamily="34" charset="0"/>
        <a:ea typeface="MS PGothic" panose="020B0600070205080204" pitchFamily="34" charset="-128"/>
        <a:cs typeface="+mn-cs"/>
      </a:defRPr>
    </a:lvl5pPr>
    <a:lvl6pPr marL="2351151" algn="l" defTabSz="940460" rtl="0" eaLnBrk="1" latinLnBrk="0" hangingPunct="1">
      <a:defRPr sz="5862" kern="1200">
        <a:solidFill>
          <a:schemeClr val="tx1"/>
        </a:solidFill>
        <a:latin typeface="Arial" panose="020B0604020202020204" pitchFamily="34" charset="0"/>
        <a:ea typeface="MS PGothic" panose="020B0600070205080204" pitchFamily="34" charset="-128"/>
        <a:cs typeface="+mn-cs"/>
      </a:defRPr>
    </a:lvl6pPr>
    <a:lvl7pPr marL="2821381" algn="l" defTabSz="940460" rtl="0" eaLnBrk="1" latinLnBrk="0" hangingPunct="1">
      <a:defRPr sz="5862" kern="1200">
        <a:solidFill>
          <a:schemeClr val="tx1"/>
        </a:solidFill>
        <a:latin typeface="Arial" panose="020B0604020202020204" pitchFamily="34" charset="0"/>
        <a:ea typeface="MS PGothic" panose="020B0600070205080204" pitchFamily="34" charset="-128"/>
        <a:cs typeface="+mn-cs"/>
      </a:defRPr>
    </a:lvl7pPr>
    <a:lvl8pPr marL="3291611" algn="l" defTabSz="940460" rtl="0" eaLnBrk="1" latinLnBrk="0" hangingPunct="1">
      <a:defRPr sz="5862" kern="1200">
        <a:solidFill>
          <a:schemeClr val="tx1"/>
        </a:solidFill>
        <a:latin typeface="Arial" panose="020B0604020202020204" pitchFamily="34" charset="0"/>
        <a:ea typeface="MS PGothic" panose="020B0600070205080204" pitchFamily="34" charset="-128"/>
        <a:cs typeface="+mn-cs"/>
      </a:defRPr>
    </a:lvl8pPr>
    <a:lvl9pPr marL="3761842" algn="l" defTabSz="940460" rtl="0" eaLnBrk="1" latinLnBrk="0" hangingPunct="1">
      <a:defRPr sz="5862"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912" userDrawn="1">
          <p15:clr>
            <a:srgbClr val="A4A3A4"/>
          </p15:clr>
        </p15:guide>
        <p15:guide id="2" pos="13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p Arıbal" initials="AA" lastIdx="2" clrIdx="0">
    <p:extLst>
      <p:ext uri="{19B8F6BF-5375-455C-9EA6-DF929625EA0E}">
        <p15:presenceInfo xmlns:p15="http://schemas.microsoft.com/office/powerpoint/2012/main" userId="1882c77a856d3aa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6666"/>
    <a:srgbClr val="93C47D"/>
    <a:srgbClr val="00D2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94635"/>
  </p:normalViewPr>
  <p:slideViewPr>
    <p:cSldViewPr snapToObjects="1">
      <p:cViewPr varScale="1">
        <p:scale>
          <a:sx n="34" d="100"/>
          <a:sy n="34" d="100"/>
        </p:scale>
        <p:origin x="186" y="114"/>
      </p:cViewPr>
      <p:guideLst>
        <p:guide orient="horz" pos="6912"/>
        <p:guide pos="13824"/>
      </p:guideLst>
    </p:cSldViewPr>
  </p:slideViewPr>
  <p:outlineViewPr>
    <p:cViewPr>
      <p:scale>
        <a:sx n="33" d="100"/>
        <a:sy n="33" d="100"/>
      </p:scale>
      <p:origin x="0" y="3256"/>
    </p:cViewPr>
  </p:outlin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of Iterations vs. Reference Work</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3"/>
            <c:invertIfNegative val="0"/>
            <c:bubble3D val="0"/>
            <c:spPr>
              <a:solidFill>
                <a:srgbClr val="00B050"/>
              </a:solidFill>
              <a:ln>
                <a:noFill/>
              </a:ln>
              <a:effectLst/>
            </c:spPr>
            <c:extLst>
              <c:ext xmlns:c16="http://schemas.microsoft.com/office/drawing/2014/chart" uri="{C3380CC4-5D6E-409C-BE32-E72D297353CC}">
                <c16:uniqueId val="{00000003-452C-42DC-9589-64D1E3002BE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20k</c:v>
                </c:pt>
                <c:pt idx="1">
                  <c:v>40k</c:v>
                </c:pt>
                <c:pt idx="2">
                  <c:v>60k</c:v>
                </c:pt>
                <c:pt idx="3">
                  <c:v>Ref. Work</c:v>
                </c:pt>
              </c:strCache>
            </c:strRef>
          </c:cat>
          <c:val>
            <c:numRef>
              <c:f>Sheet1!$B$2:$B$5</c:f>
              <c:numCache>
                <c:formatCode>0.00%</c:formatCode>
                <c:ptCount val="4"/>
                <c:pt idx="0">
                  <c:v>0.48049999999999998</c:v>
                </c:pt>
                <c:pt idx="1">
                  <c:v>0.54949999999999999</c:v>
                </c:pt>
                <c:pt idx="2">
                  <c:v>0.5837</c:v>
                </c:pt>
                <c:pt idx="3">
                  <c:v>0.72750000000000004</c:v>
                </c:pt>
              </c:numCache>
            </c:numRef>
          </c:val>
          <c:extLst>
            <c:ext xmlns:c16="http://schemas.microsoft.com/office/drawing/2014/chart" uri="{C3380CC4-5D6E-409C-BE32-E72D297353CC}">
              <c16:uniqueId val="{00000000-452C-42DC-9589-64D1E3002BE5}"/>
            </c:ext>
          </c:extLst>
        </c:ser>
        <c:dLbls>
          <c:showLegendKey val="0"/>
          <c:showVal val="0"/>
          <c:showCatName val="0"/>
          <c:showSerName val="0"/>
          <c:showPercent val="0"/>
          <c:showBubbleSize val="0"/>
        </c:dLbls>
        <c:gapWidth val="57"/>
        <c:overlap val="100"/>
        <c:axId val="1100076367"/>
        <c:axId val="811097935"/>
      </c:barChart>
      <c:catAx>
        <c:axId val="11000763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1097935"/>
        <c:crosses val="autoZero"/>
        <c:auto val="1"/>
        <c:lblAlgn val="ctr"/>
        <c:lblOffset val="100"/>
        <c:noMultiLvlLbl val="0"/>
      </c:catAx>
      <c:valAx>
        <c:axId val="81109793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0076367"/>
        <c:crosses val="autoZero"/>
        <c:crossBetween val="between"/>
        <c:maj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108" charset="0"/>
                <a:ea typeface="ＭＳ Ｐゴシック" pitchFamily="-108" charset="-128"/>
                <a:cs typeface="ＭＳ Ｐゴシック" pitchFamily="-108"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01314EA9-C8CF-4E55-8DBF-5486340E747F}" type="datetime1">
              <a:rPr lang="en-US" altLang="en-US"/>
              <a:pPr>
                <a:defRPr/>
              </a:pPr>
              <a:t>7/22/2019</a:t>
            </a:fld>
            <a:endParaRPr lang="en-US" altLang="en-US"/>
          </a:p>
        </p:txBody>
      </p:sp>
      <p:sp>
        <p:nvSpPr>
          <p:cNvPr id="4" name="Slide Image Placeholder 3"/>
          <p:cNvSpPr>
            <a:spLocks noGrp="1" noRot="1" noChangeAspect="1"/>
          </p:cNvSpPr>
          <p:nvPr>
            <p:ph type="sldImg" idx="2"/>
          </p:nvPr>
        </p:nvSpPr>
        <p:spPr>
          <a:xfrm>
            <a:off x="0" y="685800"/>
            <a:ext cx="6858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108" charset="0"/>
                <a:ea typeface="ＭＳ Ｐゴシック" pitchFamily="-108" charset="-128"/>
                <a:cs typeface="ＭＳ Ｐゴシック" pitchFamily="-108"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9BD065AA-F636-430C-85BD-240106ED4BF1}" type="slidenum">
              <a:rPr lang="en-US" altLang="en-US"/>
              <a:pPr>
                <a:defRPr/>
              </a:pPr>
              <a:t>‹#›</a:t>
            </a:fld>
            <a:endParaRPr lang="en-US" altLang="en-US"/>
          </a:p>
        </p:txBody>
      </p:sp>
    </p:spTree>
    <p:extLst>
      <p:ext uri="{BB962C8B-B14F-4D97-AF65-F5344CB8AC3E}">
        <p14:creationId xmlns:p14="http://schemas.microsoft.com/office/powerpoint/2010/main" val="865897447"/>
      </p:ext>
    </p:extLst>
  </p:cSld>
  <p:clrMap bg1="lt1" tx1="dk1" bg2="lt2" tx2="dk2" accent1="accent1" accent2="accent2" accent3="accent3" accent4="accent4" accent5="accent5" accent6="accent6" hlink="hlink" folHlink="folHlink"/>
  <p:notesStyle>
    <a:lvl1pPr algn="l" defTabSz="470230" rtl="0" eaLnBrk="0" fontAlgn="base" hangingPunct="0">
      <a:spcBef>
        <a:spcPct val="30000"/>
      </a:spcBef>
      <a:spcAft>
        <a:spcPct val="0"/>
      </a:spcAft>
      <a:defRPr sz="1234" kern="1200">
        <a:solidFill>
          <a:schemeClr val="tx1"/>
        </a:solidFill>
        <a:latin typeface="+mn-lt"/>
        <a:ea typeface="MS PGothic" panose="020B0600070205080204" pitchFamily="34" charset="-128"/>
        <a:cs typeface="ＭＳ Ｐゴシック" charset="0"/>
      </a:defRPr>
    </a:lvl1pPr>
    <a:lvl2pPr marL="470230" algn="l" defTabSz="470230" rtl="0" eaLnBrk="0" fontAlgn="base" hangingPunct="0">
      <a:spcBef>
        <a:spcPct val="30000"/>
      </a:spcBef>
      <a:spcAft>
        <a:spcPct val="0"/>
      </a:spcAft>
      <a:defRPr sz="1234" kern="1200">
        <a:solidFill>
          <a:schemeClr val="tx1"/>
        </a:solidFill>
        <a:latin typeface="+mn-lt"/>
        <a:ea typeface="MS PGothic" panose="020B0600070205080204" pitchFamily="34" charset="-128"/>
        <a:cs typeface="+mn-cs"/>
      </a:defRPr>
    </a:lvl2pPr>
    <a:lvl3pPr marL="940460" algn="l" defTabSz="470230" rtl="0" eaLnBrk="0" fontAlgn="base" hangingPunct="0">
      <a:spcBef>
        <a:spcPct val="30000"/>
      </a:spcBef>
      <a:spcAft>
        <a:spcPct val="0"/>
      </a:spcAft>
      <a:defRPr sz="1234" kern="1200">
        <a:solidFill>
          <a:schemeClr val="tx1"/>
        </a:solidFill>
        <a:latin typeface="+mn-lt"/>
        <a:ea typeface="MS PGothic" panose="020B0600070205080204" pitchFamily="34" charset="-128"/>
        <a:cs typeface="+mn-cs"/>
      </a:defRPr>
    </a:lvl3pPr>
    <a:lvl4pPr marL="1410691" algn="l" defTabSz="470230" rtl="0" eaLnBrk="0" fontAlgn="base" hangingPunct="0">
      <a:spcBef>
        <a:spcPct val="30000"/>
      </a:spcBef>
      <a:spcAft>
        <a:spcPct val="0"/>
      </a:spcAft>
      <a:defRPr sz="1234" kern="1200">
        <a:solidFill>
          <a:schemeClr val="tx1"/>
        </a:solidFill>
        <a:latin typeface="+mn-lt"/>
        <a:ea typeface="MS PGothic" panose="020B0600070205080204" pitchFamily="34" charset="-128"/>
        <a:cs typeface="+mn-cs"/>
      </a:defRPr>
    </a:lvl4pPr>
    <a:lvl5pPr marL="1880921" algn="l" defTabSz="470230" rtl="0" eaLnBrk="0" fontAlgn="base" hangingPunct="0">
      <a:spcBef>
        <a:spcPct val="30000"/>
      </a:spcBef>
      <a:spcAft>
        <a:spcPct val="0"/>
      </a:spcAft>
      <a:defRPr sz="1234" kern="1200">
        <a:solidFill>
          <a:schemeClr val="tx1"/>
        </a:solidFill>
        <a:latin typeface="+mn-lt"/>
        <a:ea typeface="MS PGothic" panose="020B0600070205080204" pitchFamily="34" charset="-128"/>
        <a:cs typeface="+mn-cs"/>
      </a:defRPr>
    </a:lvl5pPr>
    <a:lvl6pPr marL="2351151" algn="l" defTabSz="470230" rtl="0" eaLnBrk="1" latinLnBrk="0" hangingPunct="1">
      <a:defRPr sz="1234" kern="1200">
        <a:solidFill>
          <a:schemeClr val="tx1"/>
        </a:solidFill>
        <a:latin typeface="+mn-lt"/>
        <a:ea typeface="+mn-ea"/>
        <a:cs typeface="+mn-cs"/>
      </a:defRPr>
    </a:lvl6pPr>
    <a:lvl7pPr marL="2821381" algn="l" defTabSz="470230" rtl="0" eaLnBrk="1" latinLnBrk="0" hangingPunct="1">
      <a:defRPr sz="1234" kern="1200">
        <a:solidFill>
          <a:schemeClr val="tx1"/>
        </a:solidFill>
        <a:latin typeface="+mn-lt"/>
        <a:ea typeface="+mn-ea"/>
        <a:cs typeface="+mn-cs"/>
      </a:defRPr>
    </a:lvl7pPr>
    <a:lvl8pPr marL="3291611" algn="l" defTabSz="470230" rtl="0" eaLnBrk="1" latinLnBrk="0" hangingPunct="1">
      <a:defRPr sz="1234" kern="1200">
        <a:solidFill>
          <a:schemeClr val="tx1"/>
        </a:solidFill>
        <a:latin typeface="+mn-lt"/>
        <a:ea typeface="+mn-ea"/>
        <a:cs typeface="+mn-cs"/>
      </a:defRPr>
    </a:lvl8pPr>
    <a:lvl9pPr marL="3761842" algn="l" defTabSz="470230" rtl="0" eaLnBrk="1" latinLnBrk="0" hangingPunct="1">
      <a:defRPr sz="123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6817366"/>
            <a:ext cx="37307520" cy="4704080"/>
          </a:xfrm>
        </p:spPr>
        <p:txBody>
          <a:bodyPr/>
          <a:lstStyle/>
          <a:p>
            <a:r>
              <a:rPr lang="en-US"/>
              <a:t>Click to edit Master title style</a:t>
            </a:r>
          </a:p>
        </p:txBody>
      </p:sp>
      <p:sp>
        <p:nvSpPr>
          <p:cNvPr id="3" name="Subtitle 2"/>
          <p:cNvSpPr>
            <a:spLocks noGrp="1"/>
          </p:cNvSpPr>
          <p:nvPr>
            <p:ph type="subTitle" idx="1"/>
          </p:nvPr>
        </p:nvSpPr>
        <p:spPr>
          <a:xfrm>
            <a:off x="6583680" y="12435840"/>
            <a:ext cx="30723840" cy="5608320"/>
          </a:xfrm>
        </p:spPr>
        <p:txBody>
          <a:bodyPr/>
          <a:lstStyle>
            <a:lvl1pPr marL="0" indent="0" algn="ctr">
              <a:buNone/>
              <a:defRPr>
                <a:solidFill>
                  <a:schemeClr val="tx1">
                    <a:tint val="75000"/>
                  </a:schemeClr>
                </a:solidFill>
              </a:defRPr>
            </a:lvl1pPr>
            <a:lvl2pPr marL="1474225" indent="0" algn="ctr">
              <a:buNone/>
              <a:defRPr>
                <a:solidFill>
                  <a:schemeClr val="tx1">
                    <a:tint val="75000"/>
                  </a:schemeClr>
                </a:solidFill>
              </a:defRPr>
            </a:lvl2pPr>
            <a:lvl3pPr marL="2948448" indent="0" algn="ctr">
              <a:buNone/>
              <a:defRPr>
                <a:solidFill>
                  <a:schemeClr val="tx1">
                    <a:tint val="75000"/>
                  </a:schemeClr>
                </a:solidFill>
              </a:defRPr>
            </a:lvl3pPr>
            <a:lvl4pPr marL="4422674" indent="0" algn="ctr">
              <a:buNone/>
              <a:defRPr>
                <a:solidFill>
                  <a:schemeClr val="tx1">
                    <a:tint val="75000"/>
                  </a:schemeClr>
                </a:solidFill>
              </a:defRPr>
            </a:lvl4pPr>
            <a:lvl5pPr marL="5896899" indent="0" algn="ctr">
              <a:buNone/>
              <a:defRPr>
                <a:solidFill>
                  <a:schemeClr val="tx1">
                    <a:tint val="75000"/>
                  </a:schemeClr>
                </a:solidFill>
              </a:defRPr>
            </a:lvl5pPr>
            <a:lvl6pPr marL="7371122" indent="0" algn="ctr">
              <a:buNone/>
              <a:defRPr>
                <a:solidFill>
                  <a:schemeClr val="tx1">
                    <a:tint val="75000"/>
                  </a:schemeClr>
                </a:solidFill>
              </a:defRPr>
            </a:lvl6pPr>
            <a:lvl7pPr marL="8845348" indent="0" algn="ctr">
              <a:buNone/>
              <a:defRPr>
                <a:solidFill>
                  <a:schemeClr val="tx1">
                    <a:tint val="75000"/>
                  </a:schemeClr>
                </a:solidFill>
              </a:defRPr>
            </a:lvl7pPr>
            <a:lvl8pPr marL="10319573" indent="0" algn="ctr">
              <a:buNone/>
              <a:defRPr>
                <a:solidFill>
                  <a:schemeClr val="tx1">
                    <a:tint val="75000"/>
                  </a:schemeClr>
                </a:solidFill>
              </a:defRPr>
            </a:lvl8pPr>
            <a:lvl9pPr marL="1179379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919CBAE-FC64-4EFF-90FD-B69259063D9D}" type="datetime1">
              <a:rPr lang="en-US" altLang="en-US"/>
              <a:pPr>
                <a:defRPr/>
              </a:pPr>
              <a:t>7/22/2019</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64213014-1A90-49E7-9F03-915C9CD69429}" type="slidenum">
              <a:rPr lang="en-US" altLang="en-US"/>
              <a:pPr>
                <a:defRPr/>
              </a:pPr>
              <a:t>‹#›</a:t>
            </a:fld>
            <a:endParaRPr lang="en-US" altLang="en-US"/>
          </a:p>
        </p:txBody>
      </p:sp>
    </p:spTree>
    <p:extLst>
      <p:ext uri="{BB962C8B-B14F-4D97-AF65-F5344CB8AC3E}">
        <p14:creationId xmlns:p14="http://schemas.microsoft.com/office/powerpoint/2010/main" val="4205252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86D4376-459D-4065-BB54-43EB2670C21A}" type="datetime1">
              <a:rPr lang="en-US" altLang="en-US"/>
              <a:pPr>
                <a:defRPr/>
              </a:pPr>
              <a:t>7/22/2019</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BD9FE35A-8664-44CF-BF98-4F881DFED2F0}" type="slidenum">
              <a:rPr lang="en-US" altLang="en-US"/>
              <a:pPr>
                <a:defRPr/>
              </a:pPr>
              <a:t>‹#›</a:t>
            </a:fld>
            <a:endParaRPr lang="en-US" altLang="en-US"/>
          </a:p>
        </p:txBody>
      </p:sp>
    </p:spTree>
    <p:extLst>
      <p:ext uri="{BB962C8B-B14F-4D97-AF65-F5344CB8AC3E}">
        <p14:creationId xmlns:p14="http://schemas.microsoft.com/office/powerpoint/2010/main" val="3975787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9" y="2458723"/>
            <a:ext cx="47404017" cy="5243068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9" y="2458723"/>
            <a:ext cx="141480543" cy="5243068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6E88BFE-BA3B-459A-A661-1CC3BB576C44}" type="datetime1">
              <a:rPr lang="en-US" altLang="en-US"/>
              <a:pPr>
                <a:defRPr/>
              </a:pPr>
              <a:t>7/22/2019</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07E74B7F-27B8-44B1-B4DE-A5FC44B1ACB0}" type="slidenum">
              <a:rPr lang="en-US" altLang="en-US"/>
              <a:pPr>
                <a:defRPr/>
              </a:pPr>
              <a:t>‹#›</a:t>
            </a:fld>
            <a:endParaRPr lang="en-US" altLang="en-US"/>
          </a:p>
        </p:txBody>
      </p:sp>
    </p:spTree>
    <p:extLst>
      <p:ext uri="{BB962C8B-B14F-4D97-AF65-F5344CB8AC3E}">
        <p14:creationId xmlns:p14="http://schemas.microsoft.com/office/powerpoint/2010/main" val="22531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DFB9CF8-EF69-41CE-963A-BA5C25FDC63C}" type="datetime1">
              <a:rPr lang="en-US" altLang="en-US"/>
              <a:pPr>
                <a:defRPr/>
              </a:pPr>
              <a:t>7/22/2019</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7076BB2C-C2F2-475E-9236-C4C5C8771AF3}" type="slidenum">
              <a:rPr lang="en-US" altLang="en-US"/>
              <a:pPr>
                <a:defRPr/>
              </a:pPr>
              <a:t>‹#›</a:t>
            </a:fld>
            <a:endParaRPr lang="en-US" altLang="en-US"/>
          </a:p>
        </p:txBody>
      </p:sp>
    </p:spTree>
    <p:extLst>
      <p:ext uri="{BB962C8B-B14F-4D97-AF65-F5344CB8AC3E}">
        <p14:creationId xmlns:p14="http://schemas.microsoft.com/office/powerpoint/2010/main" val="2151868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14102081"/>
            <a:ext cx="37307520" cy="4358640"/>
          </a:xfrm>
        </p:spPr>
        <p:txBody>
          <a:bodyPr anchor="t"/>
          <a:lstStyle>
            <a:lvl1pPr algn="l">
              <a:defRPr sz="12800" b="1" cap="all"/>
            </a:lvl1pPr>
          </a:lstStyle>
          <a:p>
            <a:r>
              <a:rPr lang="en-US"/>
              <a:t>Click to edit Master title style</a:t>
            </a:r>
          </a:p>
        </p:txBody>
      </p:sp>
      <p:sp>
        <p:nvSpPr>
          <p:cNvPr id="3" name="Text Placeholder 2"/>
          <p:cNvSpPr>
            <a:spLocks noGrp="1"/>
          </p:cNvSpPr>
          <p:nvPr>
            <p:ph type="body" idx="1"/>
          </p:nvPr>
        </p:nvSpPr>
        <p:spPr>
          <a:xfrm>
            <a:off x="3467103" y="9301487"/>
            <a:ext cx="37307520" cy="4800599"/>
          </a:xfrm>
        </p:spPr>
        <p:txBody>
          <a:bodyPr anchor="b"/>
          <a:lstStyle>
            <a:lvl1pPr marL="0" indent="0">
              <a:buNone/>
              <a:defRPr sz="6500">
                <a:solidFill>
                  <a:schemeClr val="tx1">
                    <a:tint val="75000"/>
                  </a:schemeClr>
                </a:solidFill>
              </a:defRPr>
            </a:lvl1pPr>
            <a:lvl2pPr marL="1474225" indent="0">
              <a:buNone/>
              <a:defRPr sz="5700">
                <a:solidFill>
                  <a:schemeClr val="tx1">
                    <a:tint val="75000"/>
                  </a:schemeClr>
                </a:solidFill>
              </a:defRPr>
            </a:lvl2pPr>
            <a:lvl3pPr marL="2948448" indent="0">
              <a:buNone/>
              <a:defRPr sz="5200">
                <a:solidFill>
                  <a:schemeClr val="tx1">
                    <a:tint val="75000"/>
                  </a:schemeClr>
                </a:solidFill>
              </a:defRPr>
            </a:lvl3pPr>
            <a:lvl4pPr marL="4422674" indent="0">
              <a:buNone/>
              <a:defRPr sz="4500">
                <a:solidFill>
                  <a:schemeClr val="tx1">
                    <a:tint val="75000"/>
                  </a:schemeClr>
                </a:solidFill>
              </a:defRPr>
            </a:lvl4pPr>
            <a:lvl5pPr marL="5896899" indent="0">
              <a:buNone/>
              <a:defRPr sz="4500">
                <a:solidFill>
                  <a:schemeClr val="tx1">
                    <a:tint val="75000"/>
                  </a:schemeClr>
                </a:solidFill>
              </a:defRPr>
            </a:lvl5pPr>
            <a:lvl6pPr marL="7371122" indent="0">
              <a:buNone/>
              <a:defRPr sz="4500">
                <a:solidFill>
                  <a:schemeClr val="tx1">
                    <a:tint val="75000"/>
                  </a:schemeClr>
                </a:solidFill>
              </a:defRPr>
            </a:lvl6pPr>
            <a:lvl7pPr marL="8845348" indent="0">
              <a:buNone/>
              <a:defRPr sz="4500">
                <a:solidFill>
                  <a:schemeClr val="tx1">
                    <a:tint val="75000"/>
                  </a:schemeClr>
                </a:solidFill>
              </a:defRPr>
            </a:lvl7pPr>
            <a:lvl8pPr marL="10319573" indent="0">
              <a:buNone/>
              <a:defRPr sz="4500">
                <a:solidFill>
                  <a:schemeClr val="tx1">
                    <a:tint val="75000"/>
                  </a:schemeClr>
                </a:solidFill>
              </a:defRPr>
            </a:lvl8pPr>
            <a:lvl9pPr marL="11793798" indent="0">
              <a:buNone/>
              <a:defRPr sz="4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9EAE8B6-BB81-4DAD-974E-73E05E9DE8F3}" type="datetime1">
              <a:rPr lang="en-US" altLang="en-US"/>
              <a:pPr>
                <a:defRPr/>
              </a:pPr>
              <a:t>7/22/2019</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736E1E93-EA9B-40DB-9678-E6AFF779B7A5}" type="slidenum">
              <a:rPr lang="en-US" altLang="en-US"/>
              <a:pPr>
                <a:defRPr/>
              </a:pPr>
              <a:t>‹#›</a:t>
            </a:fld>
            <a:endParaRPr lang="en-US" altLang="en-US"/>
          </a:p>
        </p:txBody>
      </p:sp>
    </p:spTree>
    <p:extLst>
      <p:ext uri="{BB962C8B-B14F-4D97-AF65-F5344CB8AC3E}">
        <p14:creationId xmlns:p14="http://schemas.microsoft.com/office/powerpoint/2010/main" val="3340599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5" y="14335768"/>
            <a:ext cx="94442281" cy="40553641"/>
          </a:xfrm>
        </p:spPr>
        <p:txBody>
          <a:bodyPr/>
          <a:lstStyle>
            <a:lvl1pPr>
              <a:defRPr sz="9000"/>
            </a:lvl1pPr>
            <a:lvl2pPr>
              <a:defRPr sz="7800"/>
            </a:lvl2pPr>
            <a:lvl3pPr>
              <a:defRPr sz="6500"/>
            </a:lvl3pPr>
            <a:lvl4pPr>
              <a:defRPr sz="5700"/>
            </a:lvl4pPr>
            <a:lvl5pPr>
              <a:defRPr sz="5700"/>
            </a:lvl5pPr>
            <a:lvl6pPr>
              <a:defRPr sz="5700"/>
            </a:lvl6pPr>
            <a:lvl7pPr>
              <a:defRPr sz="5700"/>
            </a:lvl7pPr>
            <a:lvl8pPr>
              <a:defRPr sz="5700"/>
            </a:lvl8pPr>
            <a:lvl9pPr>
              <a:defRPr sz="5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5" y="14335768"/>
            <a:ext cx="94442281" cy="40553641"/>
          </a:xfrm>
        </p:spPr>
        <p:txBody>
          <a:bodyPr/>
          <a:lstStyle>
            <a:lvl1pPr>
              <a:defRPr sz="9000"/>
            </a:lvl1pPr>
            <a:lvl2pPr>
              <a:defRPr sz="7800"/>
            </a:lvl2pPr>
            <a:lvl3pPr>
              <a:defRPr sz="6500"/>
            </a:lvl3pPr>
            <a:lvl4pPr>
              <a:defRPr sz="5700"/>
            </a:lvl4pPr>
            <a:lvl5pPr>
              <a:defRPr sz="5700"/>
            </a:lvl5pPr>
            <a:lvl6pPr>
              <a:defRPr sz="5700"/>
            </a:lvl6pPr>
            <a:lvl7pPr>
              <a:defRPr sz="5700"/>
            </a:lvl7pPr>
            <a:lvl8pPr>
              <a:defRPr sz="5700"/>
            </a:lvl8pPr>
            <a:lvl9pPr>
              <a:defRPr sz="5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D072DE39-29E4-48D8-AE28-A867120F4696}" type="datetime1">
              <a:rPr lang="en-US" altLang="en-US"/>
              <a:pPr>
                <a:defRPr/>
              </a:pPr>
              <a:t>7/22/2019</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2FD414B5-7DC3-4C99-BD9B-BA526C2FEE12}" type="slidenum">
              <a:rPr lang="en-US" altLang="en-US"/>
              <a:pPr>
                <a:defRPr/>
              </a:pPr>
              <a:t>‹#›</a:t>
            </a:fld>
            <a:endParaRPr lang="en-US" altLang="en-US"/>
          </a:p>
        </p:txBody>
      </p:sp>
    </p:spTree>
    <p:extLst>
      <p:ext uri="{BB962C8B-B14F-4D97-AF65-F5344CB8AC3E}">
        <p14:creationId xmlns:p14="http://schemas.microsoft.com/office/powerpoint/2010/main" val="3890101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40320" y="409896"/>
            <a:ext cx="28128685" cy="2169159"/>
          </a:xfrm>
        </p:spPr>
        <p:txBody>
          <a:bodyPr>
            <a:noAutofit/>
          </a:bodyPr>
          <a:lstStyle>
            <a:lvl1pPr>
              <a:defRPr sz="4400">
                <a:latin typeface="Arial"/>
                <a:cs typeface="Arial"/>
              </a:defRPr>
            </a:lvl1pPr>
          </a:lstStyle>
          <a:p>
            <a:r>
              <a:rPr lang="en-US" dirty="0"/>
              <a:t>Click to edit Master title style</a:t>
            </a:r>
          </a:p>
        </p:txBody>
      </p:sp>
      <p:sp>
        <p:nvSpPr>
          <p:cNvPr id="4" name="Content Placeholder 3"/>
          <p:cNvSpPr>
            <a:spLocks noGrp="1"/>
          </p:cNvSpPr>
          <p:nvPr>
            <p:ph sz="half" idx="2"/>
          </p:nvPr>
        </p:nvSpPr>
        <p:spPr>
          <a:xfrm>
            <a:off x="381005" y="3135090"/>
            <a:ext cx="13700761" cy="18200914"/>
          </a:xfrm>
        </p:spPr>
        <p:txBody>
          <a:bodyPr>
            <a:normAutofit/>
          </a:bodyPr>
          <a:lstStyle>
            <a:lvl1pPr marL="410256" indent="-410256">
              <a:buNone/>
              <a:defRPr sz="2900">
                <a:latin typeface="Arial"/>
                <a:cs typeface="Arial"/>
              </a:defRPr>
            </a:lvl1pPr>
            <a:lvl2pPr marL="793247" indent="-655629">
              <a:buFont typeface="Wingdings" charset="2"/>
              <a:buChar char="Ø"/>
              <a:defRPr sz="2300">
                <a:latin typeface="Arial"/>
                <a:cs typeface="Arial"/>
              </a:defRPr>
            </a:lvl2pPr>
            <a:lvl3pPr marL="929565" indent="-546573">
              <a:defRPr sz="1900">
                <a:latin typeface="Arial"/>
                <a:cs typeface="Arial"/>
              </a:defRPr>
            </a:lvl3pPr>
            <a:lvl4pPr marL="1202201" indent="-655629">
              <a:defRPr sz="1600">
                <a:latin typeface="Arial"/>
                <a:cs typeface="Arial"/>
              </a:defRPr>
            </a:lvl4pPr>
            <a:lvl5pPr marL="1448875" indent="-1448875">
              <a:defRPr sz="2300"/>
            </a:lvl5pPr>
            <a:lvl6pPr>
              <a:defRPr sz="5200"/>
            </a:lvl6pPr>
            <a:lvl7pPr>
              <a:defRPr sz="5200"/>
            </a:lvl7pPr>
            <a:lvl8pPr>
              <a:defRPr sz="5200"/>
            </a:lvl8pPr>
            <a:lvl9pPr>
              <a:defRPr sz="5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3"/>
          <p:cNvSpPr>
            <a:spLocks noGrp="1"/>
          </p:cNvSpPr>
          <p:nvPr>
            <p:ph sz="half" idx="10"/>
          </p:nvPr>
        </p:nvSpPr>
        <p:spPr>
          <a:xfrm>
            <a:off x="14980925" y="3135090"/>
            <a:ext cx="13700761" cy="18200914"/>
          </a:xfrm>
        </p:spPr>
        <p:txBody>
          <a:bodyPr>
            <a:normAutofit/>
          </a:bodyPr>
          <a:lstStyle>
            <a:lvl1pPr marL="410256" indent="-410256">
              <a:buNone/>
              <a:defRPr sz="2900">
                <a:latin typeface="Arial"/>
                <a:cs typeface="Arial"/>
              </a:defRPr>
            </a:lvl1pPr>
            <a:lvl2pPr marL="793247" indent="-655629">
              <a:buFont typeface="Wingdings" charset="2"/>
              <a:buChar char="Ø"/>
              <a:defRPr sz="2300">
                <a:latin typeface="Arial"/>
                <a:cs typeface="Arial"/>
              </a:defRPr>
            </a:lvl2pPr>
            <a:lvl3pPr marL="929565" indent="-546573">
              <a:defRPr sz="1900">
                <a:latin typeface="Arial"/>
                <a:cs typeface="Arial"/>
              </a:defRPr>
            </a:lvl3pPr>
            <a:lvl4pPr marL="1202201" indent="-655629">
              <a:defRPr sz="1600">
                <a:latin typeface="Arial"/>
                <a:cs typeface="Arial"/>
              </a:defRPr>
            </a:lvl4pPr>
            <a:lvl5pPr marL="1448875" indent="-1448875">
              <a:defRPr sz="2300"/>
            </a:lvl5pPr>
            <a:lvl6pPr>
              <a:defRPr sz="5200"/>
            </a:lvl6pPr>
            <a:lvl7pPr>
              <a:defRPr sz="5200"/>
            </a:lvl7pPr>
            <a:lvl8pPr>
              <a:defRPr sz="5200"/>
            </a:lvl8pPr>
            <a:lvl9pPr>
              <a:defRPr sz="5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3"/>
          <p:cNvSpPr>
            <a:spLocks noGrp="1"/>
          </p:cNvSpPr>
          <p:nvPr>
            <p:ph sz="half" idx="11"/>
          </p:nvPr>
        </p:nvSpPr>
        <p:spPr>
          <a:xfrm>
            <a:off x="29580845" y="3135090"/>
            <a:ext cx="13700761" cy="18200914"/>
          </a:xfrm>
        </p:spPr>
        <p:txBody>
          <a:bodyPr>
            <a:normAutofit/>
          </a:bodyPr>
          <a:lstStyle>
            <a:lvl1pPr marL="410256" indent="-410256">
              <a:buNone/>
              <a:defRPr sz="2900">
                <a:latin typeface="Arial"/>
                <a:cs typeface="Arial"/>
              </a:defRPr>
            </a:lvl1pPr>
            <a:lvl2pPr marL="793247" indent="-655629">
              <a:buFont typeface="Wingdings" charset="2"/>
              <a:buChar char="Ø"/>
              <a:defRPr sz="2300">
                <a:latin typeface="Arial"/>
                <a:cs typeface="Arial"/>
              </a:defRPr>
            </a:lvl2pPr>
            <a:lvl3pPr marL="929565" indent="-546573">
              <a:defRPr sz="1900">
                <a:latin typeface="Arial"/>
                <a:cs typeface="Arial"/>
              </a:defRPr>
            </a:lvl3pPr>
            <a:lvl4pPr marL="1202201" indent="-655629">
              <a:defRPr sz="1600">
                <a:latin typeface="Arial"/>
                <a:cs typeface="Arial"/>
              </a:defRPr>
            </a:lvl4pPr>
            <a:lvl5pPr marL="1448875" indent="-1448875">
              <a:defRPr sz="2300"/>
            </a:lvl5pPr>
            <a:lvl6pPr>
              <a:defRPr sz="5200"/>
            </a:lvl6pPr>
            <a:lvl7pPr>
              <a:defRPr sz="5200"/>
            </a:lvl7pPr>
            <a:lvl8pPr>
              <a:defRPr sz="5200"/>
            </a:lvl8pPr>
            <a:lvl9pPr>
              <a:defRPr sz="5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30959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F5B3A07-A7CE-40D3-A410-EDF9A4B1C01F}" type="datetime1">
              <a:rPr lang="en-US" altLang="en-US"/>
              <a:pPr>
                <a:defRPr/>
              </a:pPr>
              <a:t>7/22/2019</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3AFFC319-7D79-44E8-8922-263723B620C8}" type="slidenum">
              <a:rPr lang="en-US" altLang="en-US"/>
              <a:pPr>
                <a:defRPr/>
              </a:pPr>
              <a:t>‹#›</a:t>
            </a:fld>
            <a:endParaRPr lang="en-US" altLang="en-US"/>
          </a:p>
        </p:txBody>
      </p:sp>
    </p:spTree>
    <p:extLst>
      <p:ext uri="{BB962C8B-B14F-4D97-AF65-F5344CB8AC3E}">
        <p14:creationId xmlns:p14="http://schemas.microsoft.com/office/powerpoint/2010/main" val="514199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DD03833-CE8C-4F8B-95CB-3A9B6255852C}" type="datetime1">
              <a:rPr lang="en-US" altLang="en-US"/>
              <a:pPr>
                <a:defRPr/>
              </a:pPr>
              <a:t>7/22/2019</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CA0319E6-A96F-404B-A526-EF4A8ECEB680}" type="slidenum">
              <a:rPr lang="en-US" altLang="en-US"/>
              <a:pPr>
                <a:defRPr/>
              </a:pPr>
              <a:t>‹#›</a:t>
            </a:fld>
            <a:endParaRPr lang="en-US" altLang="en-US"/>
          </a:p>
        </p:txBody>
      </p:sp>
    </p:spTree>
    <p:extLst>
      <p:ext uri="{BB962C8B-B14F-4D97-AF65-F5344CB8AC3E}">
        <p14:creationId xmlns:p14="http://schemas.microsoft.com/office/powerpoint/2010/main" val="1717521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9" y="873760"/>
            <a:ext cx="14439903" cy="3718560"/>
          </a:xfrm>
        </p:spPr>
        <p:txBody>
          <a:bodyPr anchor="b"/>
          <a:lstStyle>
            <a:lvl1pPr algn="l">
              <a:defRPr sz="6500" b="1"/>
            </a:lvl1pPr>
          </a:lstStyle>
          <a:p>
            <a:r>
              <a:rPr lang="en-US"/>
              <a:t>Click to edit Master title style</a:t>
            </a:r>
          </a:p>
        </p:txBody>
      </p:sp>
      <p:sp>
        <p:nvSpPr>
          <p:cNvPr id="3" name="Content Placeholder 2"/>
          <p:cNvSpPr>
            <a:spLocks noGrp="1"/>
          </p:cNvSpPr>
          <p:nvPr>
            <p:ph idx="1"/>
          </p:nvPr>
        </p:nvSpPr>
        <p:spPr>
          <a:xfrm>
            <a:off x="17160244" y="873766"/>
            <a:ext cx="24536400" cy="18729961"/>
          </a:xfrm>
        </p:spPr>
        <p:txBody>
          <a:bodyPr/>
          <a:lstStyle>
            <a:lvl1pPr>
              <a:defRPr sz="10200"/>
            </a:lvl1pPr>
            <a:lvl2pPr>
              <a:defRPr sz="9000"/>
            </a:lvl2pPr>
            <a:lvl3pPr>
              <a:defRPr sz="7800"/>
            </a:lvl3pPr>
            <a:lvl4pPr>
              <a:defRPr sz="6500"/>
            </a:lvl4pPr>
            <a:lvl5pPr>
              <a:defRPr sz="6500"/>
            </a:lvl5pPr>
            <a:lvl6pPr>
              <a:defRPr sz="6500"/>
            </a:lvl6pPr>
            <a:lvl7pPr>
              <a:defRPr sz="6500"/>
            </a:lvl7pPr>
            <a:lvl8pPr>
              <a:defRPr sz="6500"/>
            </a:lvl8pPr>
            <a:lvl9pPr>
              <a:defRPr sz="6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9" y="4592326"/>
            <a:ext cx="14439903" cy="15011401"/>
          </a:xfrm>
        </p:spPr>
        <p:txBody>
          <a:bodyPr/>
          <a:lstStyle>
            <a:lvl1pPr marL="0" indent="0">
              <a:buNone/>
              <a:defRPr sz="4500"/>
            </a:lvl1pPr>
            <a:lvl2pPr marL="1474225" indent="0">
              <a:buNone/>
              <a:defRPr sz="3900"/>
            </a:lvl2pPr>
            <a:lvl3pPr marL="2948448" indent="0">
              <a:buNone/>
              <a:defRPr sz="3100"/>
            </a:lvl3pPr>
            <a:lvl4pPr marL="4422674" indent="0">
              <a:buNone/>
              <a:defRPr sz="2800"/>
            </a:lvl4pPr>
            <a:lvl5pPr marL="5896899" indent="0">
              <a:buNone/>
              <a:defRPr sz="2800"/>
            </a:lvl5pPr>
            <a:lvl6pPr marL="7371122" indent="0">
              <a:buNone/>
              <a:defRPr sz="2800"/>
            </a:lvl6pPr>
            <a:lvl7pPr marL="8845348" indent="0">
              <a:buNone/>
              <a:defRPr sz="2800"/>
            </a:lvl7pPr>
            <a:lvl8pPr marL="10319573" indent="0">
              <a:buNone/>
              <a:defRPr sz="2800"/>
            </a:lvl8pPr>
            <a:lvl9pPr marL="11793798" indent="0">
              <a:buNone/>
              <a:defRPr sz="2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C2521F4-F525-4A00-B403-8BBE24F546DB}" type="datetime1">
              <a:rPr lang="en-US" altLang="en-US"/>
              <a:pPr>
                <a:defRPr/>
              </a:pPr>
              <a:t>7/22/2019</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9630ABBB-E03B-4760-8313-C632A5074D40}" type="slidenum">
              <a:rPr lang="en-US" altLang="en-US"/>
              <a:pPr>
                <a:defRPr/>
              </a:pPr>
              <a:t>‹#›</a:t>
            </a:fld>
            <a:endParaRPr lang="en-US" altLang="en-US"/>
          </a:p>
        </p:txBody>
      </p:sp>
    </p:spTree>
    <p:extLst>
      <p:ext uri="{BB962C8B-B14F-4D97-AF65-F5344CB8AC3E}">
        <p14:creationId xmlns:p14="http://schemas.microsoft.com/office/powerpoint/2010/main" val="345998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15361927"/>
            <a:ext cx="26334720" cy="1813561"/>
          </a:xfrm>
        </p:spPr>
        <p:txBody>
          <a:bodyPr anchor="b"/>
          <a:lstStyle>
            <a:lvl1pPr algn="l">
              <a:defRPr sz="6500" b="1"/>
            </a:lvl1pPr>
          </a:lstStyle>
          <a:p>
            <a:r>
              <a:rPr lang="en-US"/>
              <a:t>Click to edit Master title style</a:t>
            </a:r>
          </a:p>
        </p:txBody>
      </p:sp>
      <p:sp>
        <p:nvSpPr>
          <p:cNvPr id="3" name="Picture Placeholder 2"/>
          <p:cNvSpPr>
            <a:spLocks noGrp="1"/>
          </p:cNvSpPr>
          <p:nvPr>
            <p:ph type="pic" idx="1"/>
          </p:nvPr>
        </p:nvSpPr>
        <p:spPr>
          <a:xfrm>
            <a:off x="8602983" y="1960880"/>
            <a:ext cx="26334720" cy="13167360"/>
          </a:xfrm>
        </p:spPr>
        <p:txBody>
          <a:bodyPr rtlCol="0">
            <a:normAutofit/>
          </a:bodyPr>
          <a:lstStyle>
            <a:lvl1pPr marL="0" indent="0">
              <a:buNone/>
              <a:defRPr sz="10200"/>
            </a:lvl1pPr>
            <a:lvl2pPr marL="1474225" indent="0">
              <a:buNone/>
              <a:defRPr sz="9000"/>
            </a:lvl2pPr>
            <a:lvl3pPr marL="2948448" indent="0">
              <a:buNone/>
              <a:defRPr sz="7800"/>
            </a:lvl3pPr>
            <a:lvl4pPr marL="4422674" indent="0">
              <a:buNone/>
              <a:defRPr sz="6500"/>
            </a:lvl4pPr>
            <a:lvl5pPr marL="5896899" indent="0">
              <a:buNone/>
              <a:defRPr sz="6500"/>
            </a:lvl5pPr>
            <a:lvl6pPr marL="7371122" indent="0">
              <a:buNone/>
              <a:defRPr sz="6500"/>
            </a:lvl6pPr>
            <a:lvl7pPr marL="8845348" indent="0">
              <a:buNone/>
              <a:defRPr sz="6500"/>
            </a:lvl7pPr>
            <a:lvl8pPr marL="10319573" indent="0">
              <a:buNone/>
              <a:defRPr sz="6500"/>
            </a:lvl8pPr>
            <a:lvl9pPr marL="11793798" indent="0">
              <a:buNone/>
              <a:defRPr sz="6500"/>
            </a:lvl9pPr>
          </a:lstStyle>
          <a:p>
            <a:pPr lvl="0"/>
            <a:endParaRPr lang="en-US" noProof="0"/>
          </a:p>
        </p:txBody>
      </p:sp>
      <p:sp>
        <p:nvSpPr>
          <p:cNvPr id="4" name="Text Placeholder 3"/>
          <p:cNvSpPr>
            <a:spLocks noGrp="1"/>
          </p:cNvSpPr>
          <p:nvPr>
            <p:ph type="body" sz="half" idx="2"/>
          </p:nvPr>
        </p:nvSpPr>
        <p:spPr>
          <a:xfrm>
            <a:off x="8602983" y="17175488"/>
            <a:ext cx="26334720" cy="2575559"/>
          </a:xfrm>
        </p:spPr>
        <p:txBody>
          <a:bodyPr/>
          <a:lstStyle>
            <a:lvl1pPr marL="0" indent="0">
              <a:buNone/>
              <a:defRPr sz="4500"/>
            </a:lvl1pPr>
            <a:lvl2pPr marL="1474225" indent="0">
              <a:buNone/>
              <a:defRPr sz="3900"/>
            </a:lvl2pPr>
            <a:lvl3pPr marL="2948448" indent="0">
              <a:buNone/>
              <a:defRPr sz="3100"/>
            </a:lvl3pPr>
            <a:lvl4pPr marL="4422674" indent="0">
              <a:buNone/>
              <a:defRPr sz="2800"/>
            </a:lvl4pPr>
            <a:lvl5pPr marL="5896899" indent="0">
              <a:buNone/>
              <a:defRPr sz="2800"/>
            </a:lvl5pPr>
            <a:lvl6pPr marL="7371122" indent="0">
              <a:buNone/>
              <a:defRPr sz="2800"/>
            </a:lvl6pPr>
            <a:lvl7pPr marL="8845348" indent="0">
              <a:buNone/>
              <a:defRPr sz="2800"/>
            </a:lvl7pPr>
            <a:lvl8pPr marL="10319573" indent="0">
              <a:buNone/>
              <a:defRPr sz="2800"/>
            </a:lvl8pPr>
            <a:lvl9pPr marL="11793798" indent="0">
              <a:buNone/>
              <a:defRPr sz="2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54C5E88-DBB1-4C27-97E1-27BF91625C96}" type="datetime1">
              <a:rPr lang="en-US" altLang="en-US"/>
              <a:pPr>
                <a:defRPr/>
              </a:pPr>
              <a:t>7/22/2019</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F984C0B4-399A-4C53-B10F-4E796F22629E}" type="slidenum">
              <a:rPr lang="en-US" altLang="en-US"/>
              <a:pPr>
                <a:defRPr/>
              </a:pPr>
              <a:t>‹#›</a:t>
            </a:fld>
            <a:endParaRPr lang="en-US" altLang="en-US"/>
          </a:p>
        </p:txBody>
      </p:sp>
    </p:spTree>
    <p:extLst>
      <p:ext uri="{BB962C8B-B14F-4D97-AF65-F5344CB8AC3E}">
        <p14:creationId xmlns:p14="http://schemas.microsoft.com/office/powerpoint/2010/main" val="93343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95209" y="877957"/>
            <a:ext cx="3950078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4846" tIns="147423" rIns="294846" bIns="147423"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2195209" y="5120309"/>
            <a:ext cx="39500783" cy="14482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4846" tIns="147423" rIns="294846" bIns="147423"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2195209" y="20340432"/>
            <a:ext cx="10239983" cy="1167847"/>
          </a:xfrm>
          <a:prstGeom prst="rect">
            <a:avLst/>
          </a:prstGeom>
        </p:spPr>
        <p:txBody>
          <a:bodyPr vert="horz" wrap="square" lIns="294846" tIns="147423" rIns="294846" bIns="147423" numCol="1" anchor="ctr" anchorCtr="0" compatLnSpc="1">
            <a:prstTxWarp prst="textNoShape">
              <a:avLst/>
            </a:prstTxWarp>
          </a:bodyPr>
          <a:lstStyle>
            <a:lvl1pPr eaLnBrk="1" hangingPunct="1">
              <a:defRPr sz="3900" smtClean="0">
                <a:solidFill>
                  <a:srgbClr val="898989"/>
                </a:solidFill>
                <a:latin typeface="Calibri" panose="020F0502020204030204" pitchFamily="34" charset="0"/>
              </a:defRPr>
            </a:lvl1pPr>
          </a:lstStyle>
          <a:p>
            <a:pPr>
              <a:defRPr/>
            </a:pPr>
            <a:fld id="{AF4DFF81-4150-4EF7-986D-DD3916DBAD54}" type="datetime1">
              <a:rPr lang="en-US" altLang="en-US"/>
              <a:pPr>
                <a:defRPr/>
              </a:pPr>
              <a:t>7/22/2019</a:t>
            </a:fld>
            <a:endParaRPr lang="en-US" altLang="en-US"/>
          </a:p>
        </p:txBody>
      </p:sp>
      <p:sp>
        <p:nvSpPr>
          <p:cNvPr id="5" name="Footer Placeholder 4"/>
          <p:cNvSpPr>
            <a:spLocks noGrp="1"/>
          </p:cNvSpPr>
          <p:nvPr>
            <p:ph type="ftr" sz="quarter" idx="3"/>
          </p:nvPr>
        </p:nvSpPr>
        <p:spPr>
          <a:xfrm>
            <a:off x="14996809" y="20340432"/>
            <a:ext cx="13897583" cy="1167847"/>
          </a:xfrm>
          <a:prstGeom prst="rect">
            <a:avLst/>
          </a:prstGeom>
        </p:spPr>
        <p:txBody>
          <a:bodyPr vert="horz" wrap="square" lIns="294846" tIns="147423" rIns="294846" bIns="147423" numCol="1" anchor="ctr" anchorCtr="0" compatLnSpc="1">
            <a:prstTxWarp prst="textNoShape">
              <a:avLst/>
            </a:prstTxWarp>
          </a:bodyPr>
          <a:lstStyle>
            <a:lvl1pPr algn="ctr" eaLnBrk="1" hangingPunct="1">
              <a:defRPr sz="3900">
                <a:solidFill>
                  <a:srgbClr val="898989"/>
                </a:solidFill>
                <a:latin typeface="Calibri" pitchFamily="-108" charset="0"/>
                <a:ea typeface="ＭＳ Ｐゴシック" pitchFamily="-108" charset="-128"/>
                <a:cs typeface="+mn-cs"/>
              </a:defRPr>
            </a:lvl1pPr>
          </a:lstStyle>
          <a:p>
            <a:pPr>
              <a:defRPr/>
            </a:pPr>
            <a:endParaRPr lang="en-US" altLang="en-US"/>
          </a:p>
        </p:txBody>
      </p:sp>
      <p:sp>
        <p:nvSpPr>
          <p:cNvPr id="6" name="Slide Number Placeholder 5"/>
          <p:cNvSpPr>
            <a:spLocks noGrp="1"/>
          </p:cNvSpPr>
          <p:nvPr>
            <p:ph type="sldNum" sz="quarter" idx="4"/>
          </p:nvPr>
        </p:nvSpPr>
        <p:spPr>
          <a:xfrm>
            <a:off x="31456009" y="20340432"/>
            <a:ext cx="10239983" cy="1167847"/>
          </a:xfrm>
          <a:prstGeom prst="rect">
            <a:avLst/>
          </a:prstGeom>
        </p:spPr>
        <p:txBody>
          <a:bodyPr vert="horz" wrap="square" lIns="294846" tIns="147423" rIns="294846" bIns="147423" numCol="1" anchor="ctr" anchorCtr="0" compatLnSpc="1">
            <a:prstTxWarp prst="textNoShape">
              <a:avLst/>
            </a:prstTxWarp>
          </a:bodyPr>
          <a:lstStyle>
            <a:lvl1pPr algn="r" eaLnBrk="1" hangingPunct="1">
              <a:defRPr sz="3900" smtClean="0">
                <a:solidFill>
                  <a:srgbClr val="898989"/>
                </a:solidFill>
                <a:latin typeface="Calibri" panose="020F0502020204030204" pitchFamily="34" charset="0"/>
              </a:defRPr>
            </a:lvl1pPr>
          </a:lstStyle>
          <a:p>
            <a:pPr>
              <a:defRPr/>
            </a:pPr>
            <a:fld id="{815B8E12-0DAA-404C-B30F-EC94537DB44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15" r:id="rId5"/>
    <p:sldLayoutId id="2147483809" r:id="rId6"/>
    <p:sldLayoutId id="2147483810" r:id="rId7"/>
    <p:sldLayoutId id="2147483811" r:id="rId8"/>
    <p:sldLayoutId id="2147483812" r:id="rId9"/>
    <p:sldLayoutId id="2147483813" r:id="rId10"/>
    <p:sldLayoutId id="2147483814" r:id="rId11"/>
  </p:sldLayoutIdLst>
  <p:txStyles>
    <p:titleStyle>
      <a:lvl1pPr algn="ctr" defTabSz="1471613" rtl="0" eaLnBrk="0" fontAlgn="base" hangingPunct="0">
        <a:spcBef>
          <a:spcPct val="0"/>
        </a:spcBef>
        <a:spcAft>
          <a:spcPct val="0"/>
        </a:spcAft>
        <a:defRPr sz="14100" kern="1200">
          <a:solidFill>
            <a:schemeClr val="tx1"/>
          </a:solidFill>
          <a:latin typeface="+mj-lt"/>
          <a:ea typeface="MS PGothic" panose="020B0600070205080204" pitchFamily="34" charset="-128"/>
          <a:cs typeface="ＭＳ Ｐゴシック" charset="-128"/>
        </a:defRPr>
      </a:lvl1pPr>
      <a:lvl2pPr algn="ctr" defTabSz="1471613" rtl="0" eaLnBrk="0" fontAlgn="base" hangingPunct="0">
        <a:spcBef>
          <a:spcPct val="0"/>
        </a:spcBef>
        <a:spcAft>
          <a:spcPct val="0"/>
        </a:spcAft>
        <a:defRPr sz="14100">
          <a:solidFill>
            <a:schemeClr val="tx1"/>
          </a:solidFill>
          <a:latin typeface="Calibri" charset="0"/>
          <a:ea typeface="MS PGothic" panose="020B0600070205080204" pitchFamily="34" charset="-128"/>
          <a:cs typeface="ＭＳ Ｐゴシック" charset="-128"/>
        </a:defRPr>
      </a:lvl2pPr>
      <a:lvl3pPr algn="ctr" defTabSz="1471613" rtl="0" eaLnBrk="0" fontAlgn="base" hangingPunct="0">
        <a:spcBef>
          <a:spcPct val="0"/>
        </a:spcBef>
        <a:spcAft>
          <a:spcPct val="0"/>
        </a:spcAft>
        <a:defRPr sz="14100">
          <a:solidFill>
            <a:schemeClr val="tx1"/>
          </a:solidFill>
          <a:latin typeface="Calibri" charset="0"/>
          <a:ea typeface="MS PGothic" panose="020B0600070205080204" pitchFamily="34" charset="-128"/>
          <a:cs typeface="ＭＳ Ｐゴシック" charset="-128"/>
        </a:defRPr>
      </a:lvl3pPr>
      <a:lvl4pPr algn="ctr" defTabSz="1471613" rtl="0" eaLnBrk="0" fontAlgn="base" hangingPunct="0">
        <a:spcBef>
          <a:spcPct val="0"/>
        </a:spcBef>
        <a:spcAft>
          <a:spcPct val="0"/>
        </a:spcAft>
        <a:defRPr sz="14100">
          <a:solidFill>
            <a:schemeClr val="tx1"/>
          </a:solidFill>
          <a:latin typeface="Calibri" charset="0"/>
          <a:ea typeface="MS PGothic" panose="020B0600070205080204" pitchFamily="34" charset="-128"/>
          <a:cs typeface="ＭＳ Ｐゴシック" charset="-128"/>
        </a:defRPr>
      </a:lvl4pPr>
      <a:lvl5pPr algn="ctr" defTabSz="1471613" rtl="0" eaLnBrk="0" fontAlgn="base" hangingPunct="0">
        <a:spcBef>
          <a:spcPct val="0"/>
        </a:spcBef>
        <a:spcAft>
          <a:spcPct val="0"/>
        </a:spcAft>
        <a:defRPr sz="14100">
          <a:solidFill>
            <a:schemeClr val="tx1"/>
          </a:solidFill>
          <a:latin typeface="Calibri" charset="0"/>
          <a:ea typeface="MS PGothic" panose="020B0600070205080204" pitchFamily="34" charset="-128"/>
          <a:cs typeface="ＭＳ Ｐゴシック" charset="-128"/>
        </a:defRPr>
      </a:lvl5pPr>
      <a:lvl6pPr marL="373903" algn="ctr" defTabSz="1473542" rtl="0" fontAlgn="base">
        <a:spcBef>
          <a:spcPct val="0"/>
        </a:spcBef>
        <a:spcAft>
          <a:spcPct val="0"/>
        </a:spcAft>
        <a:defRPr sz="14100">
          <a:solidFill>
            <a:schemeClr val="tx1"/>
          </a:solidFill>
          <a:latin typeface="Calibri" charset="0"/>
          <a:ea typeface="ＭＳ Ｐゴシック" charset="-128"/>
          <a:cs typeface="ＭＳ Ｐゴシック" charset="-128"/>
        </a:defRPr>
      </a:lvl6pPr>
      <a:lvl7pPr marL="747805" algn="ctr" defTabSz="1473542" rtl="0" fontAlgn="base">
        <a:spcBef>
          <a:spcPct val="0"/>
        </a:spcBef>
        <a:spcAft>
          <a:spcPct val="0"/>
        </a:spcAft>
        <a:defRPr sz="14100">
          <a:solidFill>
            <a:schemeClr val="tx1"/>
          </a:solidFill>
          <a:latin typeface="Calibri" charset="0"/>
          <a:ea typeface="ＭＳ Ｐゴシック" charset="-128"/>
          <a:cs typeface="ＭＳ Ｐゴシック" charset="-128"/>
        </a:defRPr>
      </a:lvl7pPr>
      <a:lvl8pPr marL="1121708" algn="ctr" defTabSz="1473542" rtl="0" fontAlgn="base">
        <a:spcBef>
          <a:spcPct val="0"/>
        </a:spcBef>
        <a:spcAft>
          <a:spcPct val="0"/>
        </a:spcAft>
        <a:defRPr sz="14100">
          <a:solidFill>
            <a:schemeClr val="tx1"/>
          </a:solidFill>
          <a:latin typeface="Calibri" charset="0"/>
          <a:ea typeface="ＭＳ Ｐゴシック" charset="-128"/>
          <a:cs typeface="ＭＳ Ｐゴシック" charset="-128"/>
        </a:defRPr>
      </a:lvl8pPr>
      <a:lvl9pPr marL="1495611" algn="ctr" defTabSz="1473542" rtl="0" fontAlgn="base">
        <a:spcBef>
          <a:spcPct val="0"/>
        </a:spcBef>
        <a:spcAft>
          <a:spcPct val="0"/>
        </a:spcAft>
        <a:defRPr sz="14100">
          <a:solidFill>
            <a:schemeClr val="tx1"/>
          </a:solidFill>
          <a:latin typeface="Calibri" charset="0"/>
          <a:ea typeface="ＭＳ Ｐゴシック" charset="-128"/>
          <a:cs typeface="ＭＳ Ｐゴシック" charset="-128"/>
        </a:defRPr>
      </a:lvl9pPr>
    </p:titleStyle>
    <p:bodyStyle>
      <a:lvl1pPr marL="1101725" indent="-1101725" algn="l" defTabSz="1471613" rtl="0" eaLnBrk="0" fontAlgn="base" hangingPunct="0">
        <a:spcBef>
          <a:spcPct val="20000"/>
        </a:spcBef>
        <a:spcAft>
          <a:spcPct val="0"/>
        </a:spcAft>
        <a:buFont typeface="Arial" panose="020B0604020202020204" pitchFamily="34" charset="0"/>
        <a:buChar char="•"/>
        <a:defRPr sz="10200" kern="1200">
          <a:solidFill>
            <a:schemeClr val="tx1"/>
          </a:solidFill>
          <a:latin typeface="+mn-lt"/>
          <a:ea typeface="MS PGothic" panose="020B0600070205080204" pitchFamily="34" charset="-128"/>
          <a:cs typeface="ＭＳ Ｐゴシック" charset="-128"/>
        </a:defRPr>
      </a:lvl1pPr>
      <a:lvl2pPr marL="2392363" indent="-917575" algn="l" defTabSz="1471613" rtl="0" eaLnBrk="0" fontAlgn="base" hangingPunct="0">
        <a:spcBef>
          <a:spcPct val="20000"/>
        </a:spcBef>
        <a:spcAft>
          <a:spcPct val="0"/>
        </a:spcAft>
        <a:buFont typeface="Arial" panose="020B0604020202020204" pitchFamily="34" charset="0"/>
        <a:buChar char="–"/>
        <a:defRPr sz="9000" kern="1200">
          <a:solidFill>
            <a:schemeClr val="tx1"/>
          </a:solidFill>
          <a:latin typeface="+mn-lt"/>
          <a:ea typeface="MS PGothic" panose="020B0600070205080204" pitchFamily="34" charset="-128"/>
          <a:cs typeface="+mn-cs"/>
        </a:defRPr>
      </a:lvl2pPr>
      <a:lvl3pPr marL="3681413" indent="-733425" algn="l" defTabSz="1471613" rtl="0" eaLnBrk="0" fontAlgn="base" hangingPunct="0">
        <a:spcBef>
          <a:spcPct val="20000"/>
        </a:spcBef>
        <a:spcAft>
          <a:spcPct val="0"/>
        </a:spcAft>
        <a:buFont typeface="Arial" panose="020B0604020202020204" pitchFamily="34" charset="0"/>
        <a:buChar char="•"/>
        <a:defRPr sz="7800" kern="1200">
          <a:solidFill>
            <a:schemeClr val="tx1"/>
          </a:solidFill>
          <a:latin typeface="+mn-lt"/>
          <a:ea typeface="MS PGothic" panose="020B0600070205080204" pitchFamily="34" charset="-128"/>
          <a:cs typeface="+mn-cs"/>
        </a:defRPr>
      </a:lvl3pPr>
      <a:lvl4pPr marL="5157788" indent="-733425" algn="l" defTabSz="1471613" rtl="0" eaLnBrk="0" fontAlgn="base" hangingPunct="0">
        <a:spcBef>
          <a:spcPct val="20000"/>
        </a:spcBef>
        <a:spcAft>
          <a:spcPct val="0"/>
        </a:spcAft>
        <a:buFont typeface="Arial" panose="020B0604020202020204" pitchFamily="34" charset="0"/>
        <a:buChar char="–"/>
        <a:defRPr sz="6500" kern="1200">
          <a:solidFill>
            <a:schemeClr val="tx1"/>
          </a:solidFill>
          <a:latin typeface="+mn-lt"/>
          <a:ea typeface="MS PGothic" panose="020B0600070205080204" pitchFamily="34" charset="-128"/>
          <a:cs typeface="+mn-cs"/>
        </a:defRPr>
      </a:lvl4pPr>
      <a:lvl5pPr marL="6629400" indent="-733425" algn="l" defTabSz="1471613" rtl="0" eaLnBrk="0" fontAlgn="base" hangingPunct="0">
        <a:spcBef>
          <a:spcPct val="20000"/>
        </a:spcBef>
        <a:spcAft>
          <a:spcPct val="0"/>
        </a:spcAft>
        <a:buFont typeface="Arial" panose="020B0604020202020204" pitchFamily="34" charset="0"/>
        <a:buChar char="»"/>
        <a:defRPr sz="6500" kern="1200">
          <a:solidFill>
            <a:schemeClr val="tx1"/>
          </a:solidFill>
          <a:latin typeface="+mn-lt"/>
          <a:ea typeface="MS PGothic" panose="020B0600070205080204" pitchFamily="34" charset="-128"/>
          <a:cs typeface="+mn-cs"/>
        </a:defRPr>
      </a:lvl5pPr>
      <a:lvl6pPr marL="8108236" indent="-737112" algn="l" defTabSz="1474225" rtl="0" eaLnBrk="1" latinLnBrk="0" hangingPunct="1">
        <a:spcBef>
          <a:spcPct val="20000"/>
        </a:spcBef>
        <a:buFont typeface="Arial"/>
        <a:buChar char="•"/>
        <a:defRPr sz="6500" kern="1200">
          <a:solidFill>
            <a:schemeClr val="tx1"/>
          </a:solidFill>
          <a:latin typeface="+mn-lt"/>
          <a:ea typeface="+mn-ea"/>
          <a:cs typeface="+mn-cs"/>
        </a:defRPr>
      </a:lvl6pPr>
      <a:lvl7pPr marL="9582462" indent="-737112" algn="l" defTabSz="1474225" rtl="0" eaLnBrk="1" latinLnBrk="0" hangingPunct="1">
        <a:spcBef>
          <a:spcPct val="20000"/>
        </a:spcBef>
        <a:buFont typeface="Arial"/>
        <a:buChar char="•"/>
        <a:defRPr sz="6500" kern="1200">
          <a:solidFill>
            <a:schemeClr val="tx1"/>
          </a:solidFill>
          <a:latin typeface="+mn-lt"/>
          <a:ea typeface="+mn-ea"/>
          <a:cs typeface="+mn-cs"/>
        </a:defRPr>
      </a:lvl7pPr>
      <a:lvl8pPr marL="11056684" indent="-737112" algn="l" defTabSz="1474225" rtl="0" eaLnBrk="1" latinLnBrk="0" hangingPunct="1">
        <a:spcBef>
          <a:spcPct val="20000"/>
        </a:spcBef>
        <a:buFont typeface="Arial"/>
        <a:buChar char="•"/>
        <a:defRPr sz="6500" kern="1200">
          <a:solidFill>
            <a:schemeClr val="tx1"/>
          </a:solidFill>
          <a:latin typeface="+mn-lt"/>
          <a:ea typeface="+mn-ea"/>
          <a:cs typeface="+mn-cs"/>
        </a:defRPr>
      </a:lvl8pPr>
      <a:lvl9pPr marL="12530909" indent="-737112" algn="l" defTabSz="1474225"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en-US"/>
      </a:defPPr>
      <a:lvl1pPr marL="0" algn="l" defTabSz="1474225" rtl="0" eaLnBrk="1" latinLnBrk="0" hangingPunct="1">
        <a:defRPr sz="5700" kern="1200">
          <a:solidFill>
            <a:schemeClr val="tx1"/>
          </a:solidFill>
          <a:latin typeface="+mn-lt"/>
          <a:ea typeface="+mn-ea"/>
          <a:cs typeface="+mn-cs"/>
        </a:defRPr>
      </a:lvl1pPr>
      <a:lvl2pPr marL="1474225" algn="l" defTabSz="1474225" rtl="0" eaLnBrk="1" latinLnBrk="0" hangingPunct="1">
        <a:defRPr sz="5700" kern="1200">
          <a:solidFill>
            <a:schemeClr val="tx1"/>
          </a:solidFill>
          <a:latin typeface="+mn-lt"/>
          <a:ea typeface="+mn-ea"/>
          <a:cs typeface="+mn-cs"/>
        </a:defRPr>
      </a:lvl2pPr>
      <a:lvl3pPr marL="2948448" algn="l" defTabSz="1474225" rtl="0" eaLnBrk="1" latinLnBrk="0" hangingPunct="1">
        <a:defRPr sz="5700" kern="1200">
          <a:solidFill>
            <a:schemeClr val="tx1"/>
          </a:solidFill>
          <a:latin typeface="+mn-lt"/>
          <a:ea typeface="+mn-ea"/>
          <a:cs typeface="+mn-cs"/>
        </a:defRPr>
      </a:lvl3pPr>
      <a:lvl4pPr marL="4422674" algn="l" defTabSz="1474225" rtl="0" eaLnBrk="1" latinLnBrk="0" hangingPunct="1">
        <a:defRPr sz="5700" kern="1200">
          <a:solidFill>
            <a:schemeClr val="tx1"/>
          </a:solidFill>
          <a:latin typeface="+mn-lt"/>
          <a:ea typeface="+mn-ea"/>
          <a:cs typeface="+mn-cs"/>
        </a:defRPr>
      </a:lvl4pPr>
      <a:lvl5pPr marL="5896899" algn="l" defTabSz="1474225" rtl="0" eaLnBrk="1" latinLnBrk="0" hangingPunct="1">
        <a:defRPr sz="5700" kern="1200">
          <a:solidFill>
            <a:schemeClr val="tx1"/>
          </a:solidFill>
          <a:latin typeface="+mn-lt"/>
          <a:ea typeface="+mn-ea"/>
          <a:cs typeface="+mn-cs"/>
        </a:defRPr>
      </a:lvl5pPr>
      <a:lvl6pPr marL="7371122" algn="l" defTabSz="1474225" rtl="0" eaLnBrk="1" latinLnBrk="0" hangingPunct="1">
        <a:defRPr sz="5700" kern="1200">
          <a:solidFill>
            <a:schemeClr val="tx1"/>
          </a:solidFill>
          <a:latin typeface="+mn-lt"/>
          <a:ea typeface="+mn-ea"/>
          <a:cs typeface="+mn-cs"/>
        </a:defRPr>
      </a:lvl6pPr>
      <a:lvl7pPr marL="8845348" algn="l" defTabSz="1474225" rtl="0" eaLnBrk="1" latinLnBrk="0" hangingPunct="1">
        <a:defRPr sz="5700" kern="1200">
          <a:solidFill>
            <a:schemeClr val="tx1"/>
          </a:solidFill>
          <a:latin typeface="+mn-lt"/>
          <a:ea typeface="+mn-ea"/>
          <a:cs typeface="+mn-cs"/>
        </a:defRPr>
      </a:lvl7pPr>
      <a:lvl8pPr marL="10319573" algn="l" defTabSz="1474225" rtl="0" eaLnBrk="1" latinLnBrk="0" hangingPunct="1">
        <a:defRPr sz="5700" kern="1200">
          <a:solidFill>
            <a:schemeClr val="tx1"/>
          </a:solidFill>
          <a:latin typeface="+mn-lt"/>
          <a:ea typeface="+mn-ea"/>
          <a:cs typeface="+mn-cs"/>
        </a:defRPr>
      </a:lvl8pPr>
      <a:lvl9pPr marL="11793798" algn="l" defTabSz="1474225" rtl="0" eaLnBrk="1" latinLnBrk="0" hangingPunct="1">
        <a:defRPr sz="5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5.png"/><Relationship Id="rId18" Type="http://schemas.openxmlformats.org/officeDocument/2006/relationships/image" Target="../media/image9.jpg"/><Relationship Id="rId3" Type="http://schemas.openxmlformats.org/officeDocument/2006/relationships/image" Target="../media/image2.png"/><Relationship Id="rId21" Type="http://schemas.openxmlformats.org/officeDocument/2006/relationships/image" Target="../media/image12.png"/><Relationship Id="rId17" Type="http://schemas.openxmlformats.org/officeDocument/2006/relationships/image" Target="../media/image8.png"/><Relationship Id="rId2" Type="http://schemas.openxmlformats.org/officeDocument/2006/relationships/image" Target="../media/image1.png"/><Relationship Id="rId16" Type="http://schemas.openxmlformats.org/officeDocument/2006/relationships/image" Target="../media/image6.png"/><Relationship Id="rId20"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image" Target="../media/image4.jpg"/><Relationship Id="rId5" Type="http://schemas.openxmlformats.org/officeDocument/2006/relationships/image" Target="../media/image7.png"/><Relationship Id="rId15" Type="http://schemas.openxmlformats.org/officeDocument/2006/relationships/image" Target="../media/image5.png"/><Relationship Id="rId23" Type="http://schemas.openxmlformats.org/officeDocument/2006/relationships/chart" Target="../charts/chart1.xml"/><Relationship Id="rId19" Type="http://schemas.openxmlformats.org/officeDocument/2006/relationships/image" Target="../media/image10.png"/><Relationship Id="rId4" Type="http://schemas.openxmlformats.org/officeDocument/2006/relationships/image" Target="../media/image3.png"/><Relationship Id="rId14" Type="http://schemas.openxmlformats.org/officeDocument/2006/relationships/image" Target="../media/image16.png"/><Relationship Id="rId2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77">
            <a:extLst>
              <a:ext uri="{FF2B5EF4-FFF2-40B4-BE49-F238E27FC236}">
                <a16:creationId xmlns:a16="http://schemas.microsoft.com/office/drawing/2014/main" id="{5A23E89A-AC57-437A-B9B2-7498F8897D8D}"/>
              </a:ext>
            </a:extLst>
          </p:cNvPr>
          <p:cNvPicPr>
            <a:picLocks noChangeAspect="1"/>
          </p:cNvPicPr>
          <p:nvPr/>
        </p:nvPicPr>
        <p:blipFill>
          <a:blip r:embed="rId2"/>
          <a:srcRect/>
          <a:stretch/>
        </p:blipFill>
        <p:spPr>
          <a:xfrm>
            <a:off x="29415756" y="14762053"/>
            <a:ext cx="8342368" cy="6334233"/>
          </a:xfrm>
          <a:prstGeom prst="rect">
            <a:avLst/>
          </a:prstGeom>
        </p:spPr>
      </p:pic>
      <p:sp>
        <p:nvSpPr>
          <p:cNvPr id="23" name="Content Placeholder 2">
            <a:extLst>
              <a:ext uri="{FF2B5EF4-FFF2-40B4-BE49-F238E27FC236}">
                <a16:creationId xmlns:a16="http://schemas.microsoft.com/office/drawing/2014/main" id="{560E66E6-1E6F-4787-8CEF-8C3A1B601FA6}"/>
              </a:ext>
            </a:extLst>
          </p:cNvPr>
          <p:cNvSpPr txBox="1">
            <a:spLocks/>
          </p:cNvSpPr>
          <p:nvPr/>
        </p:nvSpPr>
        <p:spPr bwMode="auto">
          <a:xfrm>
            <a:off x="830263" y="7745893"/>
            <a:ext cx="13415962" cy="2242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4846" tIns="147423" rIns="294846" bIns="147423" numCol="1" anchor="t" anchorCtr="0" compatLnSpc="1">
            <a:prstTxWarp prst="textNoShape">
              <a:avLst/>
            </a:prstTxWarp>
            <a:spAutoFit/>
          </a:bodyPr>
          <a:lstStyle>
            <a:lvl1pPr marL="410256" indent="-410256" algn="l" defTabSz="1471613" rtl="0" eaLnBrk="0" fontAlgn="base" hangingPunct="0">
              <a:spcBef>
                <a:spcPct val="20000"/>
              </a:spcBef>
              <a:spcAft>
                <a:spcPct val="0"/>
              </a:spcAft>
              <a:buFont typeface="Arial" panose="020B0604020202020204" pitchFamily="34" charset="0"/>
              <a:buNone/>
              <a:defRPr sz="2900" kern="1200">
                <a:solidFill>
                  <a:schemeClr val="tx1"/>
                </a:solidFill>
                <a:latin typeface="Arial"/>
                <a:ea typeface="MS PGothic" panose="020B0600070205080204" pitchFamily="34" charset="-128"/>
                <a:cs typeface="Arial"/>
              </a:defRPr>
            </a:lvl1pPr>
            <a:lvl2pPr marL="793247" indent="-655629" algn="l" defTabSz="1471613" rtl="0" eaLnBrk="0" fontAlgn="base" hangingPunct="0">
              <a:spcBef>
                <a:spcPct val="20000"/>
              </a:spcBef>
              <a:spcAft>
                <a:spcPct val="0"/>
              </a:spcAft>
              <a:buFont typeface="Wingdings" charset="2"/>
              <a:buChar char="Ø"/>
              <a:defRPr sz="2300" kern="1200">
                <a:solidFill>
                  <a:schemeClr val="tx1"/>
                </a:solidFill>
                <a:latin typeface="Arial"/>
                <a:ea typeface="MS PGothic" panose="020B0600070205080204" pitchFamily="34" charset="-128"/>
                <a:cs typeface="Arial"/>
              </a:defRPr>
            </a:lvl2pPr>
            <a:lvl3pPr marL="929565" indent="-546573" algn="l" defTabSz="1471613" rtl="0" eaLnBrk="0" fontAlgn="base" hangingPunct="0">
              <a:spcBef>
                <a:spcPct val="20000"/>
              </a:spcBef>
              <a:spcAft>
                <a:spcPct val="0"/>
              </a:spcAft>
              <a:buFont typeface="Arial" panose="020B0604020202020204" pitchFamily="34" charset="0"/>
              <a:buChar char="•"/>
              <a:defRPr sz="1900" kern="1200">
                <a:solidFill>
                  <a:schemeClr val="tx1"/>
                </a:solidFill>
                <a:latin typeface="Arial"/>
                <a:ea typeface="MS PGothic" panose="020B0600070205080204" pitchFamily="34" charset="-128"/>
                <a:cs typeface="Arial"/>
              </a:defRPr>
            </a:lvl3pPr>
            <a:lvl4pPr marL="1202201" indent="-655629" algn="l" defTabSz="1471613" rtl="0" eaLnBrk="0" fontAlgn="base" hangingPunct="0">
              <a:spcBef>
                <a:spcPct val="20000"/>
              </a:spcBef>
              <a:spcAft>
                <a:spcPct val="0"/>
              </a:spcAft>
              <a:buFont typeface="Arial" panose="020B0604020202020204" pitchFamily="34" charset="0"/>
              <a:buChar char="–"/>
              <a:defRPr sz="1600" kern="1200">
                <a:solidFill>
                  <a:schemeClr val="tx1"/>
                </a:solidFill>
                <a:latin typeface="Arial"/>
                <a:ea typeface="MS PGothic" panose="020B0600070205080204" pitchFamily="34" charset="-128"/>
                <a:cs typeface="Arial"/>
              </a:defRPr>
            </a:lvl4pPr>
            <a:lvl5pPr marL="1448875" indent="-1448875" algn="l" defTabSz="1471613"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S PGothic" panose="020B0600070205080204" pitchFamily="34" charset="-128"/>
                <a:cs typeface="+mn-cs"/>
              </a:defRPr>
            </a:lvl5pPr>
            <a:lvl6pPr marL="8108236" indent="-737112" algn="l" defTabSz="1474225" rtl="0" eaLnBrk="1" latinLnBrk="0" hangingPunct="1">
              <a:spcBef>
                <a:spcPct val="20000"/>
              </a:spcBef>
              <a:buFont typeface="Arial"/>
              <a:buChar char="•"/>
              <a:defRPr sz="5200" kern="1200">
                <a:solidFill>
                  <a:schemeClr val="tx1"/>
                </a:solidFill>
                <a:latin typeface="+mn-lt"/>
                <a:ea typeface="+mn-ea"/>
                <a:cs typeface="+mn-cs"/>
              </a:defRPr>
            </a:lvl6pPr>
            <a:lvl7pPr marL="9582462" indent="-737112" algn="l" defTabSz="1474225" rtl="0" eaLnBrk="1" latinLnBrk="0" hangingPunct="1">
              <a:spcBef>
                <a:spcPct val="20000"/>
              </a:spcBef>
              <a:buFont typeface="Arial"/>
              <a:buChar char="•"/>
              <a:defRPr sz="5200" kern="1200">
                <a:solidFill>
                  <a:schemeClr val="tx1"/>
                </a:solidFill>
                <a:latin typeface="+mn-lt"/>
                <a:ea typeface="+mn-ea"/>
                <a:cs typeface="+mn-cs"/>
              </a:defRPr>
            </a:lvl7pPr>
            <a:lvl8pPr marL="11056684" indent="-737112" algn="l" defTabSz="1474225" rtl="0" eaLnBrk="1" latinLnBrk="0" hangingPunct="1">
              <a:spcBef>
                <a:spcPct val="20000"/>
              </a:spcBef>
              <a:buFont typeface="Arial"/>
              <a:buChar char="•"/>
              <a:defRPr sz="5200" kern="1200">
                <a:solidFill>
                  <a:schemeClr val="tx1"/>
                </a:solidFill>
                <a:latin typeface="+mn-lt"/>
                <a:ea typeface="+mn-ea"/>
                <a:cs typeface="+mn-cs"/>
              </a:defRPr>
            </a:lvl8pPr>
            <a:lvl9pPr marL="12530909" indent="-737112" algn="l" defTabSz="1474225" rtl="0" eaLnBrk="1" latinLnBrk="0" hangingPunct="1">
              <a:spcBef>
                <a:spcPct val="20000"/>
              </a:spcBef>
              <a:buFont typeface="Arial"/>
              <a:buChar char="•"/>
              <a:defRPr sz="5200" kern="1200">
                <a:solidFill>
                  <a:schemeClr val="tx1"/>
                </a:solidFill>
                <a:latin typeface="+mn-lt"/>
                <a:ea typeface="+mn-ea"/>
                <a:cs typeface="+mn-cs"/>
              </a:defRPr>
            </a:lvl9pPr>
          </a:lstStyle>
          <a:p>
            <a:pPr marL="0" indent="0"/>
            <a:r>
              <a:rPr lang="en-US" altLang="en-US" sz="3600" b="1" dirty="0">
                <a:latin typeface="Arial" panose="020B0604020202020204" pitchFamily="34" charset="0"/>
                <a:cs typeface="Arial" panose="020B0604020202020204" pitchFamily="34" charset="0"/>
              </a:rPr>
              <a:t>How does the model work?</a:t>
            </a:r>
          </a:p>
          <a:p>
            <a:pPr marL="0" indent="0" algn="just"/>
            <a:r>
              <a:rPr lang="en-US" altLang="en-US" sz="2400" dirty="0">
                <a:latin typeface="Arial" panose="020B0604020202020204" pitchFamily="34" charset="0"/>
                <a:cs typeface="Arial" panose="020B0604020202020204" pitchFamily="34" charset="0"/>
              </a:rPr>
              <a:t>Rather than directly predicting an object mask, we follow a </a:t>
            </a:r>
            <a:r>
              <a:rPr lang="en-US" altLang="en-US" sz="2400" b="1" dirty="0">
                <a:latin typeface="Arial" panose="020B0604020202020204" pitchFamily="34" charset="0"/>
                <a:cs typeface="Arial" panose="020B0604020202020204" pitchFamily="34" charset="0"/>
              </a:rPr>
              <a:t>two-phased </a:t>
            </a:r>
            <a:r>
              <a:rPr lang="en-US" altLang="en-US" sz="2400" dirty="0">
                <a:latin typeface="Arial" panose="020B0604020202020204" pitchFamily="34" charset="0"/>
                <a:cs typeface="Arial" panose="020B0604020202020204" pitchFamily="34" charset="0"/>
              </a:rPr>
              <a:t>approach where </a:t>
            </a:r>
          </a:p>
          <a:p>
            <a:pPr marL="897341" lvl="1" indent="-514350" algn="just">
              <a:buFont typeface="+mj-lt"/>
              <a:buAutoNum type="arabicPeriod"/>
            </a:pPr>
            <a:r>
              <a:rPr lang="en-US" altLang="en-US" sz="2400" dirty="0">
                <a:latin typeface="Arial" panose="020B0604020202020204" pitchFamily="34" charset="0"/>
                <a:cs typeface="Arial" panose="020B0604020202020204" pitchFamily="34" charset="0"/>
              </a:rPr>
              <a:t>We first generate candidate boxes in the image</a:t>
            </a:r>
          </a:p>
          <a:p>
            <a:pPr marL="897341" lvl="1" indent="-514350" algn="just">
              <a:buFont typeface="+mj-lt"/>
              <a:buAutoNum type="arabicPeriod"/>
            </a:pPr>
            <a:r>
              <a:rPr lang="en-US" altLang="en-US" sz="2400" dirty="0">
                <a:latin typeface="Arial" panose="020B0604020202020204" pitchFamily="34" charset="0"/>
                <a:cs typeface="Arial" panose="020B0604020202020204" pitchFamily="34" charset="0"/>
              </a:rPr>
              <a:t>We score each candidate and predict the one with the highest score</a:t>
            </a:r>
          </a:p>
        </p:txBody>
      </p:sp>
      <p:sp>
        <p:nvSpPr>
          <p:cNvPr id="6146" name="Title 1"/>
          <p:cNvSpPr>
            <a:spLocks noGrp="1"/>
          </p:cNvSpPr>
          <p:nvPr>
            <p:ph type="title"/>
          </p:nvPr>
        </p:nvSpPr>
        <p:spPr>
          <a:xfrm>
            <a:off x="7939089" y="849314"/>
            <a:ext cx="27541537" cy="2079625"/>
          </a:xfrm>
        </p:spPr>
        <p:txBody>
          <a:bodyPr/>
          <a:lstStyle/>
          <a:p>
            <a:r>
              <a:rPr lang="en-US" sz="5400" b="1" dirty="0"/>
              <a:t>Object Localization via Natural Language Expression</a:t>
            </a:r>
            <a:br>
              <a:rPr lang="en-US" sz="5400" b="1" dirty="0"/>
            </a:br>
            <a:r>
              <a:rPr lang="en-US" dirty="0"/>
              <a:t>Alp </a:t>
            </a:r>
            <a:r>
              <a:rPr lang="en-US" dirty="0" err="1"/>
              <a:t>Aribal</a:t>
            </a:r>
            <a:r>
              <a:rPr lang="en-US" dirty="0"/>
              <a:t>	</a:t>
            </a:r>
            <a:r>
              <a:rPr lang="en-US" dirty="0" err="1"/>
              <a:t>Hakan</a:t>
            </a:r>
            <a:r>
              <a:rPr lang="en-US" dirty="0"/>
              <a:t> Sirin</a:t>
            </a:r>
            <a:endParaRPr lang="en-US" altLang="en-US" dirty="0">
              <a:latin typeface="Arial" panose="020B0604020202020204" pitchFamily="34" charset="0"/>
              <a:cs typeface="Arial" panose="020B0604020202020204" pitchFamily="34" charset="0"/>
            </a:endParaRPr>
          </a:p>
        </p:txBody>
      </p:sp>
      <p:sp>
        <p:nvSpPr>
          <p:cNvPr id="6147" name="Content Placeholder 2"/>
          <p:cNvSpPr>
            <a:spLocks noGrp="1"/>
          </p:cNvSpPr>
          <p:nvPr>
            <p:ph sz="half" idx="2"/>
          </p:nvPr>
        </p:nvSpPr>
        <p:spPr>
          <a:xfrm>
            <a:off x="830263" y="3462339"/>
            <a:ext cx="13415962" cy="1294921"/>
          </a:xfrm>
        </p:spPr>
        <p:txBody>
          <a:bodyPr>
            <a:spAutoFit/>
          </a:bodyPr>
          <a:lstStyle/>
          <a:p>
            <a:pPr marL="409575" indent="-409575"/>
            <a:r>
              <a:rPr lang="en-US" altLang="en-US" sz="3600" b="1" dirty="0">
                <a:latin typeface="Arial" panose="020B0604020202020204" pitchFamily="34" charset="0"/>
                <a:cs typeface="Arial" panose="020B0604020202020204" pitchFamily="34" charset="0"/>
              </a:rPr>
              <a:t>What is the problem?</a:t>
            </a:r>
            <a:endParaRPr lang="en-US" altLang="en-US" b="1" dirty="0">
              <a:latin typeface="Arial" panose="020B0604020202020204" pitchFamily="34" charset="0"/>
              <a:cs typeface="Arial" panose="020B0604020202020204" pitchFamily="34" charset="0"/>
            </a:endParaRPr>
          </a:p>
          <a:p>
            <a:pPr marL="409575" indent="-409575" algn="just"/>
            <a:r>
              <a:rPr lang="en-US" altLang="en-US" sz="2400" dirty="0">
                <a:latin typeface="Arial" panose="020B0604020202020204" pitchFamily="34" charset="0"/>
                <a:cs typeface="Arial" panose="020B0604020202020204" pitchFamily="34" charset="0"/>
              </a:rPr>
              <a:t>Take an image and a description, then locate the described object in the image</a:t>
            </a:r>
          </a:p>
        </p:txBody>
      </p:sp>
      <p:pic>
        <p:nvPicPr>
          <p:cNvPr id="12" name="Picture 11">
            <a:extLst>
              <a:ext uri="{FF2B5EF4-FFF2-40B4-BE49-F238E27FC236}">
                <a16:creationId xmlns:a16="http://schemas.microsoft.com/office/drawing/2014/main" id="{DCBB0535-D122-4939-A55E-1381073677D1}"/>
              </a:ext>
            </a:extLst>
          </p:cNvPr>
          <p:cNvPicPr>
            <a:picLocks noChangeAspect="1"/>
          </p:cNvPicPr>
          <p:nvPr/>
        </p:nvPicPr>
        <p:blipFill>
          <a:blip r:embed="rId3"/>
          <a:stretch>
            <a:fillRect/>
          </a:stretch>
        </p:blipFill>
        <p:spPr>
          <a:xfrm>
            <a:off x="16485394" y="12150903"/>
            <a:ext cx="10448925" cy="1981200"/>
          </a:xfrm>
          <a:prstGeom prst="rect">
            <a:avLst/>
          </a:prstGeom>
        </p:spPr>
      </p:pic>
      <p:sp>
        <p:nvSpPr>
          <p:cNvPr id="27" name="Content Placeholder 2">
            <a:extLst>
              <a:ext uri="{FF2B5EF4-FFF2-40B4-BE49-F238E27FC236}">
                <a16:creationId xmlns:a16="http://schemas.microsoft.com/office/drawing/2014/main" id="{291D524F-93CA-4D58-A1E4-4F0243ABD344}"/>
              </a:ext>
            </a:extLst>
          </p:cNvPr>
          <p:cNvSpPr txBox="1">
            <a:spLocks/>
          </p:cNvSpPr>
          <p:nvPr/>
        </p:nvSpPr>
        <p:spPr bwMode="auto">
          <a:xfrm>
            <a:off x="830263" y="13789551"/>
            <a:ext cx="13415962" cy="240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4846" tIns="147423" rIns="294846" bIns="147423" numCol="1" anchor="t" anchorCtr="0" compatLnSpc="1">
            <a:prstTxWarp prst="textNoShape">
              <a:avLst/>
            </a:prstTxWarp>
            <a:spAutoFit/>
          </a:bodyPr>
          <a:lstStyle>
            <a:lvl1pPr marL="410256" indent="-410256" algn="l" defTabSz="1471613" rtl="0" eaLnBrk="0" fontAlgn="base" hangingPunct="0">
              <a:spcBef>
                <a:spcPct val="20000"/>
              </a:spcBef>
              <a:spcAft>
                <a:spcPct val="0"/>
              </a:spcAft>
              <a:buFont typeface="Arial" panose="020B0604020202020204" pitchFamily="34" charset="0"/>
              <a:buNone/>
              <a:defRPr sz="2900" kern="1200">
                <a:solidFill>
                  <a:schemeClr val="tx1"/>
                </a:solidFill>
                <a:latin typeface="Arial"/>
                <a:ea typeface="MS PGothic" panose="020B0600070205080204" pitchFamily="34" charset="-128"/>
                <a:cs typeface="Arial"/>
              </a:defRPr>
            </a:lvl1pPr>
            <a:lvl2pPr marL="793247" indent="-655629" algn="l" defTabSz="1471613" rtl="0" eaLnBrk="0" fontAlgn="base" hangingPunct="0">
              <a:spcBef>
                <a:spcPct val="20000"/>
              </a:spcBef>
              <a:spcAft>
                <a:spcPct val="0"/>
              </a:spcAft>
              <a:buFont typeface="Wingdings" charset="2"/>
              <a:buChar char="Ø"/>
              <a:defRPr sz="2300" kern="1200">
                <a:solidFill>
                  <a:schemeClr val="tx1"/>
                </a:solidFill>
                <a:latin typeface="Arial"/>
                <a:ea typeface="MS PGothic" panose="020B0600070205080204" pitchFamily="34" charset="-128"/>
                <a:cs typeface="Arial"/>
              </a:defRPr>
            </a:lvl2pPr>
            <a:lvl3pPr marL="929565" indent="-546573" algn="l" defTabSz="1471613" rtl="0" eaLnBrk="0" fontAlgn="base" hangingPunct="0">
              <a:spcBef>
                <a:spcPct val="20000"/>
              </a:spcBef>
              <a:spcAft>
                <a:spcPct val="0"/>
              </a:spcAft>
              <a:buFont typeface="Arial" panose="020B0604020202020204" pitchFamily="34" charset="0"/>
              <a:buChar char="•"/>
              <a:defRPr sz="1900" kern="1200">
                <a:solidFill>
                  <a:schemeClr val="tx1"/>
                </a:solidFill>
                <a:latin typeface="Arial"/>
                <a:ea typeface="MS PGothic" panose="020B0600070205080204" pitchFamily="34" charset="-128"/>
                <a:cs typeface="Arial"/>
              </a:defRPr>
            </a:lvl3pPr>
            <a:lvl4pPr marL="1202201" indent="-655629" algn="l" defTabSz="1471613" rtl="0" eaLnBrk="0" fontAlgn="base" hangingPunct="0">
              <a:spcBef>
                <a:spcPct val="20000"/>
              </a:spcBef>
              <a:spcAft>
                <a:spcPct val="0"/>
              </a:spcAft>
              <a:buFont typeface="Arial" panose="020B0604020202020204" pitchFamily="34" charset="0"/>
              <a:buChar char="–"/>
              <a:defRPr sz="1600" kern="1200">
                <a:solidFill>
                  <a:schemeClr val="tx1"/>
                </a:solidFill>
                <a:latin typeface="Arial"/>
                <a:ea typeface="MS PGothic" panose="020B0600070205080204" pitchFamily="34" charset="-128"/>
                <a:cs typeface="Arial"/>
              </a:defRPr>
            </a:lvl4pPr>
            <a:lvl5pPr marL="1448875" indent="-1448875" algn="l" defTabSz="1471613"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S PGothic" panose="020B0600070205080204" pitchFamily="34" charset="-128"/>
                <a:cs typeface="+mn-cs"/>
              </a:defRPr>
            </a:lvl5pPr>
            <a:lvl6pPr marL="8108236" indent="-737112" algn="l" defTabSz="1474225" rtl="0" eaLnBrk="1" latinLnBrk="0" hangingPunct="1">
              <a:spcBef>
                <a:spcPct val="20000"/>
              </a:spcBef>
              <a:buFont typeface="Arial"/>
              <a:buChar char="•"/>
              <a:defRPr sz="5200" kern="1200">
                <a:solidFill>
                  <a:schemeClr val="tx1"/>
                </a:solidFill>
                <a:latin typeface="+mn-lt"/>
                <a:ea typeface="+mn-ea"/>
                <a:cs typeface="+mn-cs"/>
              </a:defRPr>
            </a:lvl6pPr>
            <a:lvl7pPr marL="9582462" indent="-737112" algn="l" defTabSz="1474225" rtl="0" eaLnBrk="1" latinLnBrk="0" hangingPunct="1">
              <a:spcBef>
                <a:spcPct val="20000"/>
              </a:spcBef>
              <a:buFont typeface="Arial"/>
              <a:buChar char="•"/>
              <a:defRPr sz="5200" kern="1200">
                <a:solidFill>
                  <a:schemeClr val="tx1"/>
                </a:solidFill>
                <a:latin typeface="+mn-lt"/>
                <a:ea typeface="+mn-ea"/>
                <a:cs typeface="+mn-cs"/>
              </a:defRPr>
            </a:lvl7pPr>
            <a:lvl8pPr marL="11056684" indent="-737112" algn="l" defTabSz="1474225" rtl="0" eaLnBrk="1" latinLnBrk="0" hangingPunct="1">
              <a:spcBef>
                <a:spcPct val="20000"/>
              </a:spcBef>
              <a:buFont typeface="Arial"/>
              <a:buChar char="•"/>
              <a:defRPr sz="5200" kern="1200">
                <a:solidFill>
                  <a:schemeClr val="tx1"/>
                </a:solidFill>
                <a:latin typeface="+mn-lt"/>
                <a:ea typeface="+mn-ea"/>
                <a:cs typeface="+mn-cs"/>
              </a:defRPr>
            </a:lvl8pPr>
            <a:lvl9pPr marL="12530909" indent="-737112" algn="l" defTabSz="1474225" rtl="0" eaLnBrk="1" latinLnBrk="0" hangingPunct="1">
              <a:spcBef>
                <a:spcPct val="20000"/>
              </a:spcBef>
              <a:buFont typeface="Arial"/>
              <a:buChar char="•"/>
              <a:defRPr sz="5200" kern="1200">
                <a:solidFill>
                  <a:schemeClr val="tx1"/>
                </a:solidFill>
                <a:latin typeface="+mn-lt"/>
                <a:ea typeface="+mn-ea"/>
                <a:cs typeface="+mn-cs"/>
              </a:defRPr>
            </a:lvl9pPr>
          </a:lstStyle>
          <a:p>
            <a:pPr marL="0" indent="0"/>
            <a:r>
              <a:rPr lang="en-US" altLang="en-US" sz="3600" b="1" dirty="0">
                <a:latin typeface="Arial" panose="020B0604020202020204" pitchFamily="34" charset="0"/>
                <a:cs typeface="Arial" panose="020B0604020202020204" pitchFamily="34" charset="0"/>
              </a:rPr>
              <a:t>How correct is the candidate box?</a:t>
            </a:r>
          </a:p>
          <a:p>
            <a:pPr marL="0" indent="0"/>
            <a:r>
              <a:rPr lang="en-US" altLang="en-US" sz="2400" dirty="0">
                <a:latin typeface="Arial" panose="020B0604020202020204" pitchFamily="34" charset="0"/>
                <a:cs typeface="Arial" panose="020B0604020202020204" pitchFamily="34" charset="0"/>
              </a:rPr>
              <a:t>Intersection over Union (</a:t>
            </a:r>
            <a:r>
              <a:rPr lang="en-US" altLang="en-US" sz="2400" dirty="0" err="1">
                <a:latin typeface="Arial" panose="020B0604020202020204" pitchFamily="34" charset="0"/>
                <a:cs typeface="Arial" panose="020B0604020202020204" pitchFamily="34" charset="0"/>
              </a:rPr>
              <a:t>IoU</a:t>
            </a:r>
            <a:r>
              <a:rPr lang="en-US" altLang="en-US" sz="2400" dirty="0">
                <a:latin typeface="Arial" panose="020B0604020202020204" pitchFamily="34" charset="0"/>
                <a:cs typeface="Arial" panose="020B0604020202020204" pitchFamily="34" charset="0"/>
              </a:rPr>
              <a:t>) is the first metric of choice to estimate how close two bounding boxes are. In our model, we use Generalized Intersection over Union (</a:t>
            </a:r>
            <a:r>
              <a:rPr lang="en-US" altLang="en-US" sz="2400" dirty="0" err="1">
                <a:latin typeface="Arial" panose="020B0604020202020204" pitchFamily="34" charset="0"/>
                <a:cs typeface="Arial" panose="020B0604020202020204" pitchFamily="34" charset="0"/>
              </a:rPr>
              <a:t>GIoU</a:t>
            </a:r>
            <a:r>
              <a:rPr lang="en-US" altLang="en-US" sz="2400" dirty="0">
                <a:latin typeface="Arial" panose="020B0604020202020204" pitchFamily="34" charset="0"/>
                <a:cs typeface="Arial" panose="020B0604020202020204" pitchFamily="34" charset="0"/>
              </a:rPr>
              <a:t>), which is an improvement on </a:t>
            </a:r>
            <a:r>
              <a:rPr lang="en-US" altLang="en-US" sz="2400" dirty="0" err="1">
                <a:latin typeface="Arial" panose="020B0604020202020204" pitchFamily="34" charset="0"/>
                <a:cs typeface="Arial" panose="020B0604020202020204" pitchFamily="34" charset="0"/>
              </a:rPr>
              <a:t>IoU</a:t>
            </a:r>
            <a:r>
              <a:rPr lang="en-US" altLang="en-US" sz="2400" dirty="0">
                <a:latin typeface="Arial" panose="020B0604020202020204" pitchFamily="34" charset="0"/>
                <a:cs typeface="Arial" panose="020B0604020202020204" pitchFamily="34" charset="0"/>
              </a:rPr>
              <a:t>, to calculate the similarity between candidate boxed and the ground truth boxes.</a:t>
            </a:r>
          </a:p>
        </p:txBody>
      </p:sp>
      <p:pic>
        <p:nvPicPr>
          <p:cNvPr id="1026" name="Picture 2" descr="20150416 tum logo blau png final.png">
            <a:extLst>
              <a:ext uri="{FF2B5EF4-FFF2-40B4-BE49-F238E27FC236}">
                <a16:creationId xmlns:a16="http://schemas.microsoft.com/office/drawing/2014/main" id="{8CE04D7A-AF0D-47BE-B7F2-44EECC0F25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60288" y="712996"/>
            <a:ext cx="4376812" cy="23076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C18F8522-5A99-4000-A347-DB6037A02132}"/>
              </a:ext>
            </a:extLst>
          </p:cNvPr>
          <p:cNvSpPr/>
          <p:nvPr/>
        </p:nvSpPr>
        <p:spPr>
          <a:xfrm>
            <a:off x="1054100" y="720329"/>
            <a:ext cx="10375900" cy="2292935"/>
          </a:xfrm>
          <a:prstGeom prst="rect">
            <a:avLst/>
          </a:prstGeom>
        </p:spPr>
        <p:txBody>
          <a:bodyPr wrap="square">
            <a:spAutoFit/>
          </a:bodyPr>
          <a:lstStyle/>
          <a:p>
            <a:pPr>
              <a:spcBef>
                <a:spcPts val="600"/>
              </a:spcBef>
            </a:pPr>
            <a:r>
              <a:rPr lang="en-US" sz="3200" dirty="0">
                <a:solidFill>
                  <a:srgbClr val="000000"/>
                </a:solidFill>
              </a:rPr>
              <a:t>Technical University of Munich</a:t>
            </a:r>
          </a:p>
          <a:p>
            <a:pPr>
              <a:spcBef>
                <a:spcPts val="600"/>
              </a:spcBef>
              <a:spcAft>
                <a:spcPts val="0"/>
              </a:spcAft>
            </a:pPr>
            <a:r>
              <a:rPr lang="en-US" sz="3200" dirty="0">
                <a:solidFill>
                  <a:srgbClr val="000000"/>
                </a:solidFill>
              </a:rPr>
              <a:t>Department of Informatics</a:t>
            </a:r>
          </a:p>
          <a:p>
            <a:pPr>
              <a:spcBef>
                <a:spcPts val="600"/>
              </a:spcBef>
              <a:spcAft>
                <a:spcPts val="0"/>
              </a:spcAft>
            </a:pPr>
            <a:r>
              <a:rPr lang="en-US" sz="3200" dirty="0">
                <a:solidFill>
                  <a:srgbClr val="000000"/>
                </a:solidFill>
              </a:rPr>
              <a:t>Advanced Deep Learning for Computer Vision</a:t>
            </a:r>
          </a:p>
          <a:p>
            <a:pPr>
              <a:spcBef>
                <a:spcPts val="600"/>
              </a:spcBef>
              <a:spcAft>
                <a:spcPts val="0"/>
              </a:spcAft>
            </a:pPr>
            <a:r>
              <a:rPr lang="en-US" sz="3200" dirty="0">
                <a:solidFill>
                  <a:srgbClr val="000000"/>
                </a:solidFill>
              </a:rPr>
              <a:t>Summer 2019</a:t>
            </a:r>
          </a:p>
        </p:txBody>
      </p:sp>
      <p:sp>
        <p:nvSpPr>
          <p:cNvPr id="30" name="Content Placeholder 2">
            <a:extLst>
              <a:ext uri="{FF2B5EF4-FFF2-40B4-BE49-F238E27FC236}">
                <a16:creationId xmlns:a16="http://schemas.microsoft.com/office/drawing/2014/main" id="{4E61EE1D-BC1D-4F87-8D70-FE15FCCD4F4F}"/>
              </a:ext>
            </a:extLst>
          </p:cNvPr>
          <p:cNvSpPr txBox="1">
            <a:spLocks/>
          </p:cNvSpPr>
          <p:nvPr/>
        </p:nvSpPr>
        <p:spPr bwMode="auto">
          <a:xfrm>
            <a:off x="15125699" y="3462338"/>
            <a:ext cx="13415962" cy="5209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4846" tIns="147423" rIns="294846" bIns="147423" numCol="1" anchor="t" anchorCtr="0" compatLnSpc="1">
            <a:prstTxWarp prst="textNoShape">
              <a:avLst/>
            </a:prstTxWarp>
            <a:spAutoFit/>
          </a:bodyPr>
          <a:lstStyle>
            <a:lvl1pPr marL="410256" indent="-410256" algn="l" defTabSz="1471613" rtl="0" eaLnBrk="0" fontAlgn="base" hangingPunct="0">
              <a:spcBef>
                <a:spcPct val="20000"/>
              </a:spcBef>
              <a:spcAft>
                <a:spcPct val="0"/>
              </a:spcAft>
              <a:buFont typeface="Arial" panose="020B0604020202020204" pitchFamily="34" charset="0"/>
              <a:buNone/>
              <a:defRPr sz="2900" kern="1200">
                <a:solidFill>
                  <a:schemeClr val="tx1"/>
                </a:solidFill>
                <a:latin typeface="Arial"/>
                <a:ea typeface="MS PGothic" panose="020B0600070205080204" pitchFamily="34" charset="-128"/>
                <a:cs typeface="Arial"/>
              </a:defRPr>
            </a:lvl1pPr>
            <a:lvl2pPr marL="793247" indent="-655629" algn="l" defTabSz="1471613" rtl="0" eaLnBrk="0" fontAlgn="base" hangingPunct="0">
              <a:spcBef>
                <a:spcPct val="20000"/>
              </a:spcBef>
              <a:spcAft>
                <a:spcPct val="0"/>
              </a:spcAft>
              <a:buFont typeface="Wingdings" charset="2"/>
              <a:buChar char="Ø"/>
              <a:defRPr sz="2300" kern="1200">
                <a:solidFill>
                  <a:schemeClr val="tx1"/>
                </a:solidFill>
                <a:latin typeface="Arial"/>
                <a:ea typeface="MS PGothic" panose="020B0600070205080204" pitchFamily="34" charset="-128"/>
                <a:cs typeface="Arial"/>
              </a:defRPr>
            </a:lvl2pPr>
            <a:lvl3pPr marL="929565" indent="-546573" algn="l" defTabSz="1471613" rtl="0" eaLnBrk="0" fontAlgn="base" hangingPunct="0">
              <a:spcBef>
                <a:spcPct val="20000"/>
              </a:spcBef>
              <a:spcAft>
                <a:spcPct val="0"/>
              </a:spcAft>
              <a:buFont typeface="Arial" panose="020B0604020202020204" pitchFamily="34" charset="0"/>
              <a:buChar char="•"/>
              <a:defRPr sz="1900" kern="1200">
                <a:solidFill>
                  <a:schemeClr val="tx1"/>
                </a:solidFill>
                <a:latin typeface="Arial"/>
                <a:ea typeface="MS PGothic" panose="020B0600070205080204" pitchFamily="34" charset="-128"/>
                <a:cs typeface="Arial"/>
              </a:defRPr>
            </a:lvl3pPr>
            <a:lvl4pPr marL="1202201" indent="-655629" algn="l" defTabSz="1471613" rtl="0" eaLnBrk="0" fontAlgn="base" hangingPunct="0">
              <a:spcBef>
                <a:spcPct val="20000"/>
              </a:spcBef>
              <a:spcAft>
                <a:spcPct val="0"/>
              </a:spcAft>
              <a:buFont typeface="Arial" panose="020B0604020202020204" pitchFamily="34" charset="0"/>
              <a:buChar char="–"/>
              <a:defRPr sz="1600" kern="1200">
                <a:solidFill>
                  <a:schemeClr val="tx1"/>
                </a:solidFill>
                <a:latin typeface="Arial"/>
                <a:ea typeface="MS PGothic" panose="020B0600070205080204" pitchFamily="34" charset="-128"/>
                <a:cs typeface="Arial"/>
              </a:defRPr>
            </a:lvl4pPr>
            <a:lvl5pPr marL="1448875" indent="-1448875" algn="l" defTabSz="1471613"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S PGothic" panose="020B0600070205080204" pitchFamily="34" charset="-128"/>
                <a:cs typeface="+mn-cs"/>
              </a:defRPr>
            </a:lvl5pPr>
            <a:lvl6pPr marL="8108236" indent="-737112" algn="l" defTabSz="1474225" rtl="0" eaLnBrk="1" latinLnBrk="0" hangingPunct="1">
              <a:spcBef>
                <a:spcPct val="20000"/>
              </a:spcBef>
              <a:buFont typeface="Arial"/>
              <a:buChar char="•"/>
              <a:defRPr sz="5200" kern="1200">
                <a:solidFill>
                  <a:schemeClr val="tx1"/>
                </a:solidFill>
                <a:latin typeface="+mn-lt"/>
                <a:ea typeface="+mn-ea"/>
                <a:cs typeface="+mn-cs"/>
              </a:defRPr>
            </a:lvl6pPr>
            <a:lvl7pPr marL="9582462" indent="-737112" algn="l" defTabSz="1474225" rtl="0" eaLnBrk="1" latinLnBrk="0" hangingPunct="1">
              <a:spcBef>
                <a:spcPct val="20000"/>
              </a:spcBef>
              <a:buFont typeface="Arial"/>
              <a:buChar char="•"/>
              <a:defRPr sz="5200" kern="1200">
                <a:solidFill>
                  <a:schemeClr val="tx1"/>
                </a:solidFill>
                <a:latin typeface="+mn-lt"/>
                <a:ea typeface="+mn-ea"/>
                <a:cs typeface="+mn-cs"/>
              </a:defRPr>
            </a:lvl7pPr>
            <a:lvl8pPr marL="11056684" indent="-737112" algn="l" defTabSz="1474225" rtl="0" eaLnBrk="1" latinLnBrk="0" hangingPunct="1">
              <a:spcBef>
                <a:spcPct val="20000"/>
              </a:spcBef>
              <a:buFont typeface="Arial"/>
              <a:buChar char="•"/>
              <a:defRPr sz="5200" kern="1200">
                <a:solidFill>
                  <a:schemeClr val="tx1"/>
                </a:solidFill>
                <a:latin typeface="+mn-lt"/>
                <a:ea typeface="+mn-ea"/>
                <a:cs typeface="+mn-cs"/>
              </a:defRPr>
            </a:lvl8pPr>
            <a:lvl9pPr marL="12530909" indent="-737112" algn="l" defTabSz="1474225" rtl="0" eaLnBrk="1" latinLnBrk="0" hangingPunct="1">
              <a:spcBef>
                <a:spcPct val="20000"/>
              </a:spcBef>
              <a:buFont typeface="Arial"/>
              <a:buChar char="•"/>
              <a:defRPr sz="5200" kern="1200">
                <a:solidFill>
                  <a:schemeClr val="tx1"/>
                </a:solidFill>
                <a:latin typeface="+mn-lt"/>
                <a:ea typeface="+mn-ea"/>
                <a:cs typeface="+mn-cs"/>
              </a:defRPr>
            </a:lvl9pPr>
          </a:lstStyle>
          <a:p>
            <a:pPr marL="0" indent="0"/>
            <a:r>
              <a:rPr lang="en-US" altLang="en-US" sz="3600" b="1" dirty="0">
                <a:latin typeface="Arial" panose="020B0604020202020204" pitchFamily="34" charset="0"/>
                <a:cs typeface="Arial" panose="020B0604020202020204" pitchFamily="34" charset="0"/>
              </a:rPr>
              <a:t>The Model</a:t>
            </a:r>
          </a:p>
          <a:p>
            <a:pPr marL="0" indent="0" algn="just"/>
            <a:r>
              <a:rPr lang="en-US" altLang="en-US" sz="2400" dirty="0">
                <a:latin typeface="Arial" panose="020B0604020202020204" pitchFamily="34" charset="0"/>
                <a:cs typeface="Arial" panose="020B0604020202020204" pitchFamily="34" charset="0"/>
              </a:rPr>
              <a:t>Our model generates two embeddings that live in the same space, one coming from the image domain and the other from the expression domain.</a:t>
            </a:r>
          </a:p>
          <a:p>
            <a:pPr marL="0" indent="0" algn="just"/>
            <a:r>
              <a:rPr lang="en-US" altLang="en-US" sz="2400" dirty="0">
                <a:latin typeface="Arial" panose="020B0604020202020204" pitchFamily="34" charset="0"/>
                <a:cs typeface="Arial" panose="020B0604020202020204" pitchFamily="34" charset="0"/>
              </a:rPr>
              <a:t>The expression that described the sought object is first encoded using Google Universal Sentence Encoder. The output is fed to layers of fully connected nets. After normalization, the vector is called the query embedding.</a:t>
            </a:r>
          </a:p>
          <a:p>
            <a:pPr marL="0" indent="0" algn="just"/>
            <a:r>
              <a:rPr lang="en-US" altLang="en-US" sz="2400" dirty="0">
                <a:latin typeface="Arial" panose="020B0604020202020204" pitchFamily="34" charset="0"/>
                <a:cs typeface="Arial" panose="020B0604020202020204" pitchFamily="34" charset="0"/>
              </a:rPr>
              <a:t>In the image domain, both the full image and the image inside the candidate bounding box are fed to VGG-16 layers. The size of the extracted features are then reduced using 1x1 convolutions. After concatenating the features of the full image and box image, box coordinates are also added to the vector. Several fully connected layers follow. At the end, the vector is normalized. The resulting vector is called the image embedding.</a:t>
            </a:r>
          </a:p>
          <a:p>
            <a:pPr marL="0" indent="0" algn="just"/>
            <a:r>
              <a:rPr lang="en-US" altLang="en-US" sz="2400" dirty="0">
                <a:latin typeface="Arial" panose="020B0604020202020204" pitchFamily="34" charset="0"/>
                <a:cs typeface="Arial" panose="020B0604020202020204" pitchFamily="34" charset="0"/>
              </a:rPr>
              <a:t>The similarity of these two embeddings is forced using cosine distance.</a:t>
            </a:r>
          </a:p>
        </p:txBody>
      </p:sp>
      <p:grpSp>
        <p:nvGrpSpPr>
          <p:cNvPr id="187" name="Group 186">
            <a:extLst>
              <a:ext uri="{FF2B5EF4-FFF2-40B4-BE49-F238E27FC236}">
                <a16:creationId xmlns:a16="http://schemas.microsoft.com/office/drawing/2014/main" id="{A101DA10-05F9-4880-8E82-D6120CD20003}"/>
              </a:ext>
            </a:extLst>
          </p:cNvPr>
          <p:cNvGrpSpPr/>
          <p:nvPr/>
        </p:nvGrpSpPr>
        <p:grpSpPr>
          <a:xfrm>
            <a:off x="15240000" y="8583209"/>
            <a:ext cx="13873162" cy="5148000"/>
            <a:chOff x="15125700" y="4910661"/>
            <a:chExt cx="13873162" cy="5148000"/>
          </a:xfrm>
        </p:grpSpPr>
        <p:sp>
          <p:nvSpPr>
            <p:cNvPr id="1030" name="Rectangle 1029">
              <a:extLst>
                <a:ext uri="{FF2B5EF4-FFF2-40B4-BE49-F238E27FC236}">
                  <a16:creationId xmlns:a16="http://schemas.microsoft.com/office/drawing/2014/main" id="{E4BBFE80-3D69-4CFD-AF50-3EBFB7562368}"/>
                </a:ext>
              </a:extLst>
            </p:cNvPr>
            <p:cNvSpPr/>
            <p:nvPr/>
          </p:nvSpPr>
          <p:spPr>
            <a:xfrm>
              <a:off x="15125700" y="4910661"/>
              <a:ext cx="13873162" cy="514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nvGrpSpPr>
            <p:cNvPr id="186" name="Group 185">
              <a:extLst>
                <a:ext uri="{FF2B5EF4-FFF2-40B4-BE49-F238E27FC236}">
                  <a16:creationId xmlns:a16="http://schemas.microsoft.com/office/drawing/2014/main" id="{8C3680AA-CCE5-4CD3-938C-48CE341FE08C}"/>
                </a:ext>
              </a:extLst>
            </p:cNvPr>
            <p:cNvGrpSpPr/>
            <p:nvPr/>
          </p:nvGrpSpPr>
          <p:grpSpPr>
            <a:xfrm>
              <a:off x="15174391" y="5170620"/>
              <a:ext cx="13775781" cy="4628082"/>
              <a:chOff x="15188157" y="5064430"/>
              <a:chExt cx="13775781" cy="4628082"/>
            </a:xfrm>
          </p:grpSpPr>
          <p:sp>
            <p:nvSpPr>
              <p:cNvPr id="28" name="Diamond 27">
                <a:extLst>
                  <a:ext uri="{FF2B5EF4-FFF2-40B4-BE49-F238E27FC236}">
                    <a16:creationId xmlns:a16="http://schemas.microsoft.com/office/drawing/2014/main" id="{0F8F8E4F-2838-4113-9344-C5342A1AAD54}"/>
                  </a:ext>
                </a:extLst>
              </p:cNvPr>
              <p:cNvSpPr/>
              <p:nvPr/>
            </p:nvSpPr>
            <p:spPr>
              <a:xfrm>
                <a:off x="27303412" y="6691208"/>
                <a:ext cx="1660526" cy="1095464"/>
              </a:xfrm>
              <a:prstGeom prst="diamond">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800" dirty="0">
                    <a:solidFill>
                      <a:schemeClr val="tx1"/>
                    </a:solidFill>
                  </a:rPr>
                  <a:t>Cosine Distance</a:t>
                </a:r>
              </a:p>
            </p:txBody>
          </p:sp>
          <p:sp>
            <p:nvSpPr>
              <p:cNvPr id="18" name="Oval 17">
                <a:extLst>
                  <a:ext uri="{FF2B5EF4-FFF2-40B4-BE49-F238E27FC236}">
                    <a16:creationId xmlns:a16="http://schemas.microsoft.com/office/drawing/2014/main" id="{DECCDE93-CCF0-409A-A0CC-DF49EE9315C8}"/>
                  </a:ext>
                </a:extLst>
              </p:cNvPr>
              <p:cNvSpPr/>
              <p:nvPr/>
            </p:nvSpPr>
            <p:spPr>
              <a:xfrm>
                <a:off x="15188157" y="6462042"/>
                <a:ext cx="936000" cy="82800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800" dirty="0">
                    <a:solidFill>
                      <a:schemeClr val="tx1"/>
                    </a:solidFill>
                  </a:rPr>
                  <a:t>Box </a:t>
                </a:r>
                <a:r>
                  <a:rPr lang="en-US" sz="1800" dirty="0" err="1">
                    <a:solidFill>
                      <a:schemeClr val="tx1"/>
                    </a:solidFill>
                  </a:rPr>
                  <a:t>Coords</a:t>
                </a:r>
                <a:r>
                  <a:rPr lang="en-US" sz="1800" dirty="0">
                    <a:solidFill>
                      <a:schemeClr val="tx1"/>
                    </a:solidFill>
                  </a:rPr>
                  <a:t> </a:t>
                </a:r>
                <a:r>
                  <a:rPr lang="en-US" sz="1600" dirty="0">
                    <a:solidFill>
                      <a:schemeClr val="tx1"/>
                    </a:solidFill>
                  </a:rPr>
                  <a:t>(4)</a:t>
                </a:r>
                <a:endParaRPr lang="en-US" sz="1800" dirty="0">
                  <a:solidFill>
                    <a:schemeClr val="tx1"/>
                  </a:solidFill>
                </a:endParaRPr>
              </a:p>
            </p:txBody>
          </p:sp>
          <p:sp>
            <p:nvSpPr>
              <p:cNvPr id="33" name="Oval 32">
                <a:extLst>
                  <a:ext uri="{FF2B5EF4-FFF2-40B4-BE49-F238E27FC236}">
                    <a16:creationId xmlns:a16="http://schemas.microsoft.com/office/drawing/2014/main" id="{D95EDB33-D61F-49D6-9865-96240461DEED}"/>
                  </a:ext>
                </a:extLst>
              </p:cNvPr>
              <p:cNvSpPr/>
              <p:nvPr/>
            </p:nvSpPr>
            <p:spPr>
              <a:xfrm>
                <a:off x="15188157" y="7688714"/>
                <a:ext cx="936000" cy="82800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800" dirty="0">
                    <a:solidFill>
                      <a:schemeClr val="tx1"/>
                    </a:solidFill>
                  </a:rPr>
                  <a:t>Box Image</a:t>
                </a:r>
              </a:p>
            </p:txBody>
          </p:sp>
          <p:sp>
            <p:nvSpPr>
              <p:cNvPr id="34" name="Oval 33">
                <a:extLst>
                  <a:ext uri="{FF2B5EF4-FFF2-40B4-BE49-F238E27FC236}">
                    <a16:creationId xmlns:a16="http://schemas.microsoft.com/office/drawing/2014/main" id="{6F9B04DF-3507-4F1C-B3A8-6ACA93CCC0C0}"/>
                  </a:ext>
                </a:extLst>
              </p:cNvPr>
              <p:cNvSpPr/>
              <p:nvPr/>
            </p:nvSpPr>
            <p:spPr>
              <a:xfrm>
                <a:off x="15188157" y="8849291"/>
                <a:ext cx="936000" cy="82800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800" dirty="0">
                    <a:solidFill>
                      <a:schemeClr val="tx1"/>
                    </a:solidFill>
                  </a:rPr>
                  <a:t>Full Image</a:t>
                </a:r>
              </a:p>
            </p:txBody>
          </p:sp>
          <p:sp>
            <p:nvSpPr>
              <p:cNvPr id="24" name="Rectangle 23">
                <a:extLst>
                  <a:ext uri="{FF2B5EF4-FFF2-40B4-BE49-F238E27FC236}">
                    <a16:creationId xmlns:a16="http://schemas.microsoft.com/office/drawing/2014/main" id="{EA05E1F3-8ED8-411A-8385-49A5002C42BF}"/>
                  </a:ext>
                </a:extLst>
              </p:cNvPr>
              <p:cNvSpPr/>
              <p:nvPr/>
            </p:nvSpPr>
            <p:spPr>
              <a:xfrm>
                <a:off x="16321987" y="7673493"/>
                <a:ext cx="864000" cy="85844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800" dirty="0">
                    <a:solidFill>
                      <a:schemeClr val="tx1"/>
                    </a:solidFill>
                  </a:rPr>
                  <a:t>VGG-16</a:t>
                </a:r>
              </a:p>
            </p:txBody>
          </p:sp>
          <p:sp>
            <p:nvSpPr>
              <p:cNvPr id="36" name="Rectangle 35">
                <a:extLst>
                  <a:ext uri="{FF2B5EF4-FFF2-40B4-BE49-F238E27FC236}">
                    <a16:creationId xmlns:a16="http://schemas.microsoft.com/office/drawing/2014/main" id="{33960903-83D9-4314-8F01-0031C70FE869}"/>
                  </a:ext>
                </a:extLst>
              </p:cNvPr>
              <p:cNvSpPr/>
              <p:nvPr/>
            </p:nvSpPr>
            <p:spPr>
              <a:xfrm>
                <a:off x="16321987" y="8834070"/>
                <a:ext cx="864000" cy="85844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800" dirty="0">
                    <a:solidFill>
                      <a:schemeClr val="tx1"/>
                    </a:solidFill>
                  </a:rPr>
                  <a:t>VGG-16</a:t>
                </a:r>
              </a:p>
            </p:txBody>
          </p:sp>
          <p:sp>
            <p:nvSpPr>
              <p:cNvPr id="37" name="Rectangle 36">
                <a:extLst>
                  <a:ext uri="{FF2B5EF4-FFF2-40B4-BE49-F238E27FC236}">
                    <a16:creationId xmlns:a16="http://schemas.microsoft.com/office/drawing/2014/main" id="{57EFC987-0AE5-4517-879F-3D670F9852CE}"/>
                  </a:ext>
                </a:extLst>
              </p:cNvPr>
              <p:cNvSpPr/>
              <p:nvPr/>
            </p:nvSpPr>
            <p:spPr>
              <a:xfrm>
                <a:off x="17383817" y="7850714"/>
                <a:ext cx="1094654" cy="504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800" dirty="0">
                    <a:solidFill>
                      <a:schemeClr val="tx1"/>
                    </a:solidFill>
                  </a:rPr>
                  <a:t>1x1 Conv</a:t>
                </a:r>
              </a:p>
              <a:p>
                <a:pPr algn="ctr"/>
                <a:r>
                  <a:rPr lang="en-US" sz="1600" dirty="0">
                    <a:solidFill>
                      <a:schemeClr val="tx1"/>
                    </a:solidFill>
                  </a:rPr>
                  <a:t>(512 to 64)</a:t>
                </a:r>
              </a:p>
            </p:txBody>
          </p:sp>
          <p:sp>
            <p:nvSpPr>
              <p:cNvPr id="38" name="Rectangle 37">
                <a:extLst>
                  <a:ext uri="{FF2B5EF4-FFF2-40B4-BE49-F238E27FC236}">
                    <a16:creationId xmlns:a16="http://schemas.microsoft.com/office/drawing/2014/main" id="{55AFA2E6-8598-4AD4-9050-F7098F29FA54}"/>
                  </a:ext>
                </a:extLst>
              </p:cNvPr>
              <p:cNvSpPr/>
              <p:nvPr/>
            </p:nvSpPr>
            <p:spPr>
              <a:xfrm>
                <a:off x="17383817" y="9011291"/>
                <a:ext cx="1094654" cy="504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800" dirty="0">
                    <a:solidFill>
                      <a:schemeClr val="tx1"/>
                    </a:solidFill>
                  </a:rPr>
                  <a:t>1x1 Conv</a:t>
                </a:r>
              </a:p>
              <a:p>
                <a:pPr algn="ctr"/>
                <a:r>
                  <a:rPr lang="en-US" sz="1600" dirty="0">
                    <a:solidFill>
                      <a:schemeClr val="tx1"/>
                    </a:solidFill>
                  </a:rPr>
                  <a:t>(512 to 64)</a:t>
                </a:r>
              </a:p>
            </p:txBody>
          </p:sp>
          <p:sp>
            <p:nvSpPr>
              <p:cNvPr id="26" name="Hexagon 25">
                <a:extLst>
                  <a:ext uri="{FF2B5EF4-FFF2-40B4-BE49-F238E27FC236}">
                    <a16:creationId xmlns:a16="http://schemas.microsoft.com/office/drawing/2014/main" id="{3E321649-A51B-4C53-A15E-424E1FB02164}"/>
                  </a:ext>
                </a:extLst>
              </p:cNvPr>
              <p:cNvSpPr/>
              <p:nvPr/>
            </p:nvSpPr>
            <p:spPr>
              <a:xfrm>
                <a:off x="18676302" y="8436030"/>
                <a:ext cx="1188000" cy="504000"/>
              </a:xfrm>
              <a:prstGeom prst="hexagon">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800" dirty="0" err="1">
                    <a:solidFill>
                      <a:schemeClr val="tx1"/>
                    </a:solidFill>
                  </a:rPr>
                  <a:t>Concat</a:t>
                </a:r>
                <a:br>
                  <a:rPr lang="en-US" sz="1800" dirty="0">
                    <a:solidFill>
                      <a:schemeClr val="tx1"/>
                    </a:solidFill>
                  </a:rPr>
                </a:br>
                <a:r>
                  <a:rPr lang="en-US" sz="1600" dirty="0">
                    <a:solidFill>
                      <a:schemeClr val="tx1"/>
                    </a:solidFill>
                  </a:rPr>
                  <a:t>(64x7x7x2)</a:t>
                </a:r>
                <a:endParaRPr lang="en-US" sz="1800" dirty="0">
                  <a:solidFill>
                    <a:schemeClr val="tx1"/>
                  </a:solidFill>
                </a:endParaRPr>
              </a:p>
            </p:txBody>
          </p:sp>
          <p:sp>
            <p:nvSpPr>
              <p:cNvPr id="42" name="Rectangle 41">
                <a:extLst>
                  <a:ext uri="{FF2B5EF4-FFF2-40B4-BE49-F238E27FC236}">
                    <a16:creationId xmlns:a16="http://schemas.microsoft.com/office/drawing/2014/main" id="{761F11AF-FC7C-448B-B67F-B3D297214691}"/>
                  </a:ext>
                </a:extLst>
              </p:cNvPr>
              <p:cNvSpPr/>
              <p:nvPr/>
            </p:nvSpPr>
            <p:spPr>
              <a:xfrm>
                <a:off x="20062133" y="8059822"/>
                <a:ext cx="576000" cy="1260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800" dirty="0">
                    <a:solidFill>
                      <a:schemeClr val="tx1"/>
                    </a:solidFill>
                  </a:rPr>
                  <a:t>FC</a:t>
                </a:r>
                <a:br>
                  <a:rPr lang="en-US" sz="1800" dirty="0">
                    <a:solidFill>
                      <a:schemeClr val="tx1"/>
                    </a:solidFill>
                  </a:rPr>
                </a:br>
                <a:r>
                  <a:rPr lang="en-US" sz="1800" dirty="0">
                    <a:solidFill>
                      <a:schemeClr val="tx1"/>
                    </a:solidFill>
                  </a:rPr>
                  <a:t>Layer</a:t>
                </a:r>
              </a:p>
            </p:txBody>
          </p:sp>
          <p:sp>
            <p:nvSpPr>
              <p:cNvPr id="43" name="Hexagon 42">
                <a:extLst>
                  <a:ext uri="{FF2B5EF4-FFF2-40B4-BE49-F238E27FC236}">
                    <a16:creationId xmlns:a16="http://schemas.microsoft.com/office/drawing/2014/main" id="{4EBE474D-9048-4BF9-89F7-B2513B836770}"/>
                  </a:ext>
                </a:extLst>
              </p:cNvPr>
              <p:cNvSpPr/>
              <p:nvPr/>
            </p:nvSpPr>
            <p:spPr>
              <a:xfrm>
                <a:off x="20835964" y="8431002"/>
                <a:ext cx="1188000" cy="504000"/>
              </a:xfrm>
              <a:prstGeom prst="hexagon">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800" dirty="0" err="1">
                    <a:solidFill>
                      <a:schemeClr val="tx1"/>
                    </a:solidFill>
                  </a:rPr>
                  <a:t>Concat</a:t>
                </a:r>
                <a:br>
                  <a:rPr lang="en-US" sz="1800" dirty="0">
                    <a:solidFill>
                      <a:schemeClr val="tx1"/>
                    </a:solidFill>
                  </a:rPr>
                </a:br>
                <a:r>
                  <a:rPr lang="en-US" sz="1600" dirty="0">
                    <a:solidFill>
                      <a:schemeClr val="tx1"/>
                    </a:solidFill>
                  </a:rPr>
                  <a:t>(1020 + 4)</a:t>
                </a:r>
                <a:endParaRPr lang="en-US" sz="1800" dirty="0">
                  <a:solidFill>
                    <a:schemeClr val="tx1"/>
                  </a:solidFill>
                </a:endParaRPr>
              </a:p>
            </p:txBody>
          </p:sp>
          <p:sp>
            <p:nvSpPr>
              <p:cNvPr id="44" name="Rectangle 43">
                <a:extLst>
                  <a:ext uri="{FF2B5EF4-FFF2-40B4-BE49-F238E27FC236}">
                    <a16:creationId xmlns:a16="http://schemas.microsoft.com/office/drawing/2014/main" id="{7A94A00A-AC11-47AF-9FFE-55C1818B2795}"/>
                  </a:ext>
                </a:extLst>
              </p:cNvPr>
              <p:cNvSpPr/>
              <p:nvPr/>
            </p:nvSpPr>
            <p:spPr>
              <a:xfrm>
                <a:off x="22221795" y="8064128"/>
                <a:ext cx="576000" cy="1260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800" dirty="0">
                    <a:solidFill>
                      <a:schemeClr val="tx1"/>
                    </a:solidFill>
                  </a:rPr>
                  <a:t>FC Layer</a:t>
                </a:r>
              </a:p>
            </p:txBody>
          </p:sp>
          <p:sp>
            <p:nvSpPr>
              <p:cNvPr id="45" name="Oval 44">
                <a:extLst>
                  <a:ext uri="{FF2B5EF4-FFF2-40B4-BE49-F238E27FC236}">
                    <a16:creationId xmlns:a16="http://schemas.microsoft.com/office/drawing/2014/main" id="{91BAA26B-7291-4F67-B1A0-C089A2091668}"/>
                  </a:ext>
                </a:extLst>
              </p:cNvPr>
              <p:cNvSpPr/>
              <p:nvPr/>
            </p:nvSpPr>
            <p:spPr>
              <a:xfrm>
                <a:off x="22995626" y="8334128"/>
                <a:ext cx="504000" cy="72000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US" sz="1800" dirty="0" err="1">
                    <a:solidFill>
                      <a:schemeClr val="tx1"/>
                    </a:solidFill>
                  </a:rPr>
                  <a:t>ReLU</a:t>
                </a:r>
                <a:endParaRPr lang="en-US" sz="1800" dirty="0">
                  <a:solidFill>
                    <a:schemeClr val="tx1"/>
                  </a:solidFill>
                </a:endParaRPr>
              </a:p>
            </p:txBody>
          </p:sp>
          <p:sp>
            <p:nvSpPr>
              <p:cNvPr id="46" name="Rectangle 45">
                <a:extLst>
                  <a:ext uri="{FF2B5EF4-FFF2-40B4-BE49-F238E27FC236}">
                    <a16:creationId xmlns:a16="http://schemas.microsoft.com/office/drawing/2014/main" id="{B45C1ED1-2A91-4AF2-9251-7C957F5219D6}"/>
                  </a:ext>
                </a:extLst>
              </p:cNvPr>
              <p:cNvSpPr/>
              <p:nvPr/>
            </p:nvSpPr>
            <p:spPr>
              <a:xfrm>
                <a:off x="23697457" y="8064128"/>
                <a:ext cx="576000" cy="1260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800" dirty="0">
                    <a:solidFill>
                      <a:schemeClr val="tx1"/>
                    </a:solidFill>
                  </a:rPr>
                  <a:t>FC Layer</a:t>
                </a:r>
              </a:p>
            </p:txBody>
          </p:sp>
          <p:sp>
            <p:nvSpPr>
              <p:cNvPr id="47" name="Oval 46">
                <a:extLst>
                  <a:ext uri="{FF2B5EF4-FFF2-40B4-BE49-F238E27FC236}">
                    <a16:creationId xmlns:a16="http://schemas.microsoft.com/office/drawing/2014/main" id="{9732F0EE-0AD5-4F57-9AD9-D40F8C75C5F4}"/>
                  </a:ext>
                </a:extLst>
              </p:cNvPr>
              <p:cNvSpPr/>
              <p:nvPr/>
            </p:nvSpPr>
            <p:spPr>
              <a:xfrm>
                <a:off x="24471288" y="8352128"/>
                <a:ext cx="504000" cy="68400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US" sz="1800" dirty="0">
                    <a:solidFill>
                      <a:schemeClr val="tx1"/>
                    </a:solidFill>
                  </a:rPr>
                  <a:t>Tanh</a:t>
                </a:r>
              </a:p>
            </p:txBody>
          </p:sp>
          <p:sp>
            <p:nvSpPr>
              <p:cNvPr id="48" name="Hexagon 47">
                <a:extLst>
                  <a:ext uri="{FF2B5EF4-FFF2-40B4-BE49-F238E27FC236}">
                    <a16:creationId xmlns:a16="http://schemas.microsoft.com/office/drawing/2014/main" id="{4E5C31FF-8867-496B-AF89-90395C34C74F}"/>
                  </a:ext>
                </a:extLst>
              </p:cNvPr>
              <p:cNvSpPr/>
              <p:nvPr/>
            </p:nvSpPr>
            <p:spPr>
              <a:xfrm>
                <a:off x="25173119" y="8431002"/>
                <a:ext cx="939905" cy="504000"/>
              </a:xfrm>
              <a:prstGeom prst="hexagon">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800" dirty="0">
                    <a:solidFill>
                      <a:schemeClr val="tx1"/>
                    </a:solidFill>
                  </a:rPr>
                  <a:t>Length Norm.</a:t>
                </a:r>
              </a:p>
            </p:txBody>
          </p:sp>
          <p:sp>
            <p:nvSpPr>
              <p:cNvPr id="49" name="Oval 48">
                <a:extLst>
                  <a:ext uri="{FF2B5EF4-FFF2-40B4-BE49-F238E27FC236}">
                    <a16:creationId xmlns:a16="http://schemas.microsoft.com/office/drawing/2014/main" id="{0970F01E-F378-460E-A121-99C110056DC8}"/>
                  </a:ext>
                </a:extLst>
              </p:cNvPr>
              <p:cNvSpPr/>
              <p:nvPr/>
            </p:nvSpPr>
            <p:spPr>
              <a:xfrm>
                <a:off x="26310855" y="8269002"/>
                <a:ext cx="1548000" cy="82800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800" dirty="0">
                    <a:solidFill>
                      <a:schemeClr val="tx1"/>
                    </a:solidFill>
                  </a:rPr>
                  <a:t>Image Embedding </a:t>
                </a:r>
                <a:r>
                  <a:rPr lang="en-US" sz="1600" dirty="0">
                    <a:solidFill>
                      <a:schemeClr val="tx1"/>
                    </a:solidFill>
                  </a:rPr>
                  <a:t>(512)</a:t>
                </a:r>
                <a:endParaRPr lang="en-US" sz="1800" dirty="0">
                  <a:solidFill>
                    <a:schemeClr val="tx1"/>
                  </a:solidFill>
                </a:endParaRPr>
              </a:p>
            </p:txBody>
          </p:sp>
          <p:cxnSp>
            <p:nvCxnSpPr>
              <p:cNvPr id="39" name="Straight Arrow Connector 38">
                <a:extLst>
                  <a:ext uri="{FF2B5EF4-FFF2-40B4-BE49-F238E27FC236}">
                    <a16:creationId xmlns:a16="http://schemas.microsoft.com/office/drawing/2014/main" id="{7136BFE2-A5C2-4803-B162-3D22EA8B5D98}"/>
                  </a:ext>
                </a:extLst>
              </p:cNvPr>
              <p:cNvCxnSpPr>
                <a:stCxn id="33" idx="6"/>
                <a:endCxn id="24" idx="1"/>
              </p:cNvCxnSpPr>
              <p:nvPr/>
            </p:nvCxnSpPr>
            <p:spPr>
              <a:xfrm>
                <a:off x="16124157" y="8102714"/>
                <a:ext cx="19783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91C4456C-D361-4129-8B6C-BF073CAE9444}"/>
                  </a:ext>
                </a:extLst>
              </p:cNvPr>
              <p:cNvCxnSpPr>
                <a:cxnSpLocks/>
                <a:stCxn id="34" idx="6"/>
                <a:endCxn id="36" idx="1"/>
              </p:cNvCxnSpPr>
              <p:nvPr/>
            </p:nvCxnSpPr>
            <p:spPr>
              <a:xfrm>
                <a:off x="16124157" y="9263291"/>
                <a:ext cx="19783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8A6ECD95-7750-4790-96C4-C97BABF3419F}"/>
                  </a:ext>
                </a:extLst>
              </p:cNvPr>
              <p:cNvCxnSpPr>
                <a:cxnSpLocks/>
                <a:stCxn id="36" idx="3"/>
                <a:endCxn id="38" idx="1"/>
              </p:cNvCxnSpPr>
              <p:nvPr/>
            </p:nvCxnSpPr>
            <p:spPr>
              <a:xfrm>
                <a:off x="17185987" y="9263291"/>
                <a:ext cx="19783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AF21C27B-A983-4564-8F73-AB3DD751A368}"/>
                  </a:ext>
                </a:extLst>
              </p:cNvPr>
              <p:cNvCxnSpPr>
                <a:cxnSpLocks/>
                <a:stCxn id="24" idx="3"/>
                <a:endCxn id="37" idx="1"/>
              </p:cNvCxnSpPr>
              <p:nvPr/>
            </p:nvCxnSpPr>
            <p:spPr>
              <a:xfrm>
                <a:off x="17185987" y="8102714"/>
                <a:ext cx="19783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61295EF1-07FE-4569-80A4-4A549A32623D}"/>
                  </a:ext>
                </a:extLst>
              </p:cNvPr>
              <p:cNvCxnSpPr>
                <a:cxnSpLocks/>
                <a:stCxn id="37" idx="3"/>
                <a:endCxn id="26" idx="3"/>
              </p:cNvCxnSpPr>
              <p:nvPr/>
            </p:nvCxnSpPr>
            <p:spPr>
              <a:xfrm>
                <a:off x="18478471" y="8102714"/>
                <a:ext cx="197831" cy="585316"/>
              </a:xfrm>
              <a:prstGeom prst="bentConnector3">
                <a:avLst>
                  <a:gd name="adj1" fmla="val 5000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2">
                <a:extLst>
                  <a:ext uri="{FF2B5EF4-FFF2-40B4-BE49-F238E27FC236}">
                    <a16:creationId xmlns:a16="http://schemas.microsoft.com/office/drawing/2014/main" id="{8C6E394D-255C-479C-9B06-D07CB3752B86}"/>
                  </a:ext>
                </a:extLst>
              </p:cNvPr>
              <p:cNvCxnSpPr>
                <a:cxnSpLocks/>
                <a:stCxn id="38" idx="3"/>
                <a:endCxn id="26" idx="3"/>
              </p:cNvCxnSpPr>
              <p:nvPr/>
            </p:nvCxnSpPr>
            <p:spPr>
              <a:xfrm flipV="1">
                <a:off x="18478471" y="8688030"/>
                <a:ext cx="197831" cy="575261"/>
              </a:xfrm>
              <a:prstGeom prst="bentConnector3">
                <a:avLst>
                  <a:gd name="adj1" fmla="val 5000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FFC03EB8-3572-4E35-B93D-1A1DB01C8609}"/>
                  </a:ext>
                </a:extLst>
              </p:cNvPr>
              <p:cNvCxnSpPr>
                <a:cxnSpLocks/>
                <a:stCxn id="26" idx="0"/>
                <a:endCxn id="42" idx="1"/>
              </p:cNvCxnSpPr>
              <p:nvPr/>
            </p:nvCxnSpPr>
            <p:spPr>
              <a:xfrm>
                <a:off x="19864302" y="8688030"/>
                <a:ext cx="197831" cy="179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AB6820E7-33C8-418B-8D7E-2E9BBBD190B1}"/>
                  </a:ext>
                </a:extLst>
              </p:cNvPr>
              <p:cNvCxnSpPr>
                <a:cxnSpLocks/>
                <a:stCxn id="42" idx="3"/>
                <a:endCxn id="43" idx="3"/>
              </p:cNvCxnSpPr>
              <p:nvPr/>
            </p:nvCxnSpPr>
            <p:spPr>
              <a:xfrm flipV="1">
                <a:off x="20638133" y="8683002"/>
                <a:ext cx="197831" cy="682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9910E11A-5281-4611-AFA0-19F9482BD44D}"/>
                  </a:ext>
                </a:extLst>
              </p:cNvPr>
              <p:cNvCxnSpPr>
                <a:cxnSpLocks/>
                <a:stCxn id="18" idx="6"/>
                <a:endCxn id="43" idx="3"/>
              </p:cNvCxnSpPr>
              <p:nvPr/>
            </p:nvCxnSpPr>
            <p:spPr>
              <a:xfrm>
                <a:off x="16124157" y="6876042"/>
                <a:ext cx="4711807" cy="1806960"/>
              </a:xfrm>
              <a:prstGeom prst="bentConnector3">
                <a:avLst>
                  <a:gd name="adj1" fmla="val 9713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33A317D5-C0DA-4BD3-A0D7-9C7159990F61}"/>
                  </a:ext>
                </a:extLst>
              </p:cNvPr>
              <p:cNvCxnSpPr>
                <a:cxnSpLocks/>
                <a:stCxn id="43" idx="0"/>
                <a:endCxn id="44" idx="1"/>
              </p:cNvCxnSpPr>
              <p:nvPr/>
            </p:nvCxnSpPr>
            <p:spPr>
              <a:xfrm>
                <a:off x="22023964" y="8683002"/>
                <a:ext cx="197831" cy="1112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6" name="Straight Arrow Connector 95">
                <a:extLst>
                  <a:ext uri="{FF2B5EF4-FFF2-40B4-BE49-F238E27FC236}">
                    <a16:creationId xmlns:a16="http://schemas.microsoft.com/office/drawing/2014/main" id="{78BD8434-7592-4197-86EE-9574E08FA01C}"/>
                  </a:ext>
                </a:extLst>
              </p:cNvPr>
              <p:cNvCxnSpPr>
                <a:cxnSpLocks/>
                <a:stCxn id="44" idx="3"/>
                <a:endCxn id="45" idx="2"/>
              </p:cNvCxnSpPr>
              <p:nvPr/>
            </p:nvCxnSpPr>
            <p:spPr>
              <a:xfrm>
                <a:off x="22797795" y="8694128"/>
                <a:ext cx="197831"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9" name="Straight Arrow Connector 98">
                <a:extLst>
                  <a:ext uri="{FF2B5EF4-FFF2-40B4-BE49-F238E27FC236}">
                    <a16:creationId xmlns:a16="http://schemas.microsoft.com/office/drawing/2014/main" id="{81ADC7F0-3CA1-4483-96D8-295DC28BE835}"/>
                  </a:ext>
                </a:extLst>
              </p:cNvPr>
              <p:cNvCxnSpPr>
                <a:cxnSpLocks/>
                <a:stCxn id="45" idx="6"/>
                <a:endCxn id="46" idx="1"/>
              </p:cNvCxnSpPr>
              <p:nvPr/>
            </p:nvCxnSpPr>
            <p:spPr>
              <a:xfrm>
                <a:off x="23499626" y="8694128"/>
                <a:ext cx="197831"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2" name="Straight Arrow Connector 101">
                <a:extLst>
                  <a:ext uri="{FF2B5EF4-FFF2-40B4-BE49-F238E27FC236}">
                    <a16:creationId xmlns:a16="http://schemas.microsoft.com/office/drawing/2014/main" id="{0AD1A10B-F993-4AA9-8656-9A0B2F7ABFA8}"/>
                  </a:ext>
                </a:extLst>
              </p:cNvPr>
              <p:cNvCxnSpPr>
                <a:cxnSpLocks/>
                <a:stCxn id="46" idx="3"/>
                <a:endCxn id="47" idx="2"/>
              </p:cNvCxnSpPr>
              <p:nvPr/>
            </p:nvCxnSpPr>
            <p:spPr>
              <a:xfrm>
                <a:off x="24273457" y="8694128"/>
                <a:ext cx="197831"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ECAE1B8F-A64D-492F-A58B-36B83356A6C7}"/>
                  </a:ext>
                </a:extLst>
              </p:cNvPr>
              <p:cNvCxnSpPr>
                <a:cxnSpLocks/>
                <a:stCxn id="47" idx="6"/>
                <a:endCxn id="48" idx="3"/>
              </p:cNvCxnSpPr>
              <p:nvPr/>
            </p:nvCxnSpPr>
            <p:spPr>
              <a:xfrm flipV="1">
                <a:off x="24975288" y="8683002"/>
                <a:ext cx="197831" cy="1112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2BD0440C-845F-4667-9C32-EDCBAAA6C5CA}"/>
                  </a:ext>
                </a:extLst>
              </p:cNvPr>
              <p:cNvCxnSpPr>
                <a:cxnSpLocks/>
                <a:stCxn id="48" idx="0"/>
                <a:endCxn id="49" idx="2"/>
              </p:cNvCxnSpPr>
              <p:nvPr/>
            </p:nvCxnSpPr>
            <p:spPr>
              <a:xfrm>
                <a:off x="26113024" y="8683002"/>
                <a:ext cx="197831"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0" name="Oval 49">
                <a:extLst>
                  <a:ext uri="{FF2B5EF4-FFF2-40B4-BE49-F238E27FC236}">
                    <a16:creationId xmlns:a16="http://schemas.microsoft.com/office/drawing/2014/main" id="{7E7CC859-9828-45F4-B43A-DCE2D8949FE6}"/>
                  </a:ext>
                </a:extLst>
              </p:cNvPr>
              <p:cNvSpPr/>
              <p:nvPr/>
            </p:nvSpPr>
            <p:spPr>
              <a:xfrm>
                <a:off x="20461122" y="5232970"/>
                <a:ext cx="1548000" cy="92292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800" dirty="0">
                    <a:solidFill>
                      <a:schemeClr val="tx1"/>
                    </a:solidFill>
                  </a:rPr>
                  <a:t>Google Embedding </a:t>
                </a:r>
                <a:r>
                  <a:rPr lang="en-US" sz="1600" dirty="0">
                    <a:solidFill>
                      <a:schemeClr val="tx1"/>
                    </a:solidFill>
                  </a:rPr>
                  <a:t>(512)</a:t>
                </a:r>
                <a:endParaRPr lang="en-US" sz="1800" dirty="0">
                  <a:solidFill>
                    <a:schemeClr val="tx1"/>
                  </a:solidFill>
                </a:endParaRPr>
              </a:p>
            </p:txBody>
          </p:sp>
          <p:sp>
            <p:nvSpPr>
              <p:cNvPr id="114" name="Rectangle 113">
                <a:extLst>
                  <a:ext uri="{FF2B5EF4-FFF2-40B4-BE49-F238E27FC236}">
                    <a16:creationId xmlns:a16="http://schemas.microsoft.com/office/drawing/2014/main" id="{3BB56CC4-7BDE-4D17-BD25-9FF81BCFEFC2}"/>
                  </a:ext>
                </a:extLst>
              </p:cNvPr>
              <p:cNvSpPr/>
              <p:nvPr/>
            </p:nvSpPr>
            <p:spPr>
              <a:xfrm>
                <a:off x="22215300" y="5064430"/>
                <a:ext cx="576000" cy="1260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800" dirty="0">
                    <a:solidFill>
                      <a:schemeClr val="tx1"/>
                    </a:solidFill>
                  </a:rPr>
                  <a:t>FC</a:t>
                </a:r>
                <a:br>
                  <a:rPr lang="en-US" sz="1800" dirty="0">
                    <a:solidFill>
                      <a:schemeClr val="tx1"/>
                    </a:solidFill>
                  </a:rPr>
                </a:br>
                <a:r>
                  <a:rPr lang="en-US" sz="1800" dirty="0">
                    <a:solidFill>
                      <a:schemeClr val="tx1"/>
                    </a:solidFill>
                  </a:rPr>
                  <a:t>Layer</a:t>
                </a:r>
              </a:p>
            </p:txBody>
          </p:sp>
          <p:sp>
            <p:nvSpPr>
              <p:cNvPr id="115" name="Rectangle 114">
                <a:extLst>
                  <a:ext uri="{FF2B5EF4-FFF2-40B4-BE49-F238E27FC236}">
                    <a16:creationId xmlns:a16="http://schemas.microsoft.com/office/drawing/2014/main" id="{A9E14448-590B-45FF-B4D9-0B4D17222131}"/>
                  </a:ext>
                </a:extLst>
              </p:cNvPr>
              <p:cNvSpPr/>
              <p:nvPr/>
            </p:nvSpPr>
            <p:spPr>
              <a:xfrm>
                <a:off x="23692852" y="5064430"/>
                <a:ext cx="576000" cy="1260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800" dirty="0">
                    <a:solidFill>
                      <a:schemeClr val="tx1"/>
                    </a:solidFill>
                  </a:rPr>
                  <a:t>FC</a:t>
                </a:r>
                <a:br>
                  <a:rPr lang="en-US" sz="1800" dirty="0">
                    <a:solidFill>
                      <a:schemeClr val="tx1"/>
                    </a:solidFill>
                  </a:rPr>
                </a:br>
                <a:r>
                  <a:rPr lang="en-US" sz="1800" dirty="0">
                    <a:solidFill>
                      <a:schemeClr val="tx1"/>
                    </a:solidFill>
                  </a:rPr>
                  <a:t>Layer</a:t>
                </a:r>
              </a:p>
            </p:txBody>
          </p:sp>
          <p:sp>
            <p:nvSpPr>
              <p:cNvPr id="116" name="Oval 115">
                <a:extLst>
                  <a:ext uri="{FF2B5EF4-FFF2-40B4-BE49-F238E27FC236}">
                    <a16:creationId xmlns:a16="http://schemas.microsoft.com/office/drawing/2014/main" id="{4D0876C7-A946-4338-A6DF-21043F5ED5EE}"/>
                  </a:ext>
                </a:extLst>
              </p:cNvPr>
              <p:cNvSpPr/>
              <p:nvPr/>
            </p:nvSpPr>
            <p:spPr>
              <a:xfrm>
                <a:off x="24467628" y="5352430"/>
                <a:ext cx="504000" cy="68400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vert270" wrap="square" lIns="0" tIns="0" rIns="0" bIns="0" numCol="1" spcCol="0" rtlCol="0" fromWordArt="0" anchor="ctr" anchorCtr="0" forceAA="0" compatLnSpc="1">
                <a:prstTxWarp prst="textNoShape">
                  <a:avLst/>
                </a:prstTxWarp>
                <a:noAutofit/>
              </a:bodyPr>
              <a:lstStyle/>
              <a:p>
                <a:pPr algn="ctr"/>
                <a:r>
                  <a:rPr lang="en-US" sz="1800" dirty="0">
                    <a:solidFill>
                      <a:schemeClr val="tx1"/>
                    </a:solidFill>
                  </a:rPr>
                  <a:t>Tanh</a:t>
                </a:r>
              </a:p>
            </p:txBody>
          </p:sp>
          <p:sp>
            <p:nvSpPr>
              <p:cNvPr id="117" name="Hexagon 116">
                <a:extLst>
                  <a:ext uri="{FF2B5EF4-FFF2-40B4-BE49-F238E27FC236}">
                    <a16:creationId xmlns:a16="http://schemas.microsoft.com/office/drawing/2014/main" id="{81B7B5F2-9366-43B7-ACDD-F9BC5D1D198E}"/>
                  </a:ext>
                </a:extLst>
              </p:cNvPr>
              <p:cNvSpPr/>
              <p:nvPr/>
            </p:nvSpPr>
            <p:spPr>
              <a:xfrm>
                <a:off x="25170404" y="5442430"/>
                <a:ext cx="939600" cy="504000"/>
              </a:xfrm>
              <a:prstGeom prst="hexagon">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800" dirty="0">
                    <a:solidFill>
                      <a:schemeClr val="tx1"/>
                    </a:solidFill>
                  </a:rPr>
                  <a:t>Length Norm.</a:t>
                </a:r>
              </a:p>
            </p:txBody>
          </p:sp>
          <p:sp>
            <p:nvSpPr>
              <p:cNvPr id="118" name="Oval 117">
                <a:extLst>
                  <a:ext uri="{FF2B5EF4-FFF2-40B4-BE49-F238E27FC236}">
                    <a16:creationId xmlns:a16="http://schemas.microsoft.com/office/drawing/2014/main" id="{ECE5559B-D999-42C5-8902-C1716BD61670}"/>
                  </a:ext>
                </a:extLst>
              </p:cNvPr>
              <p:cNvSpPr/>
              <p:nvPr/>
            </p:nvSpPr>
            <p:spPr>
              <a:xfrm>
                <a:off x="26308781" y="5232970"/>
                <a:ext cx="1548000" cy="92292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800" dirty="0">
                    <a:solidFill>
                      <a:schemeClr val="tx1"/>
                    </a:solidFill>
                  </a:rPr>
                  <a:t>Expression Embedding </a:t>
                </a:r>
                <a:r>
                  <a:rPr lang="en-US" sz="1600" dirty="0">
                    <a:solidFill>
                      <a:schemeClr val="tx1"/>
                    </a:solidFill>
                  </a:rPr>
                  <a:t>(512)</a:t>
                </a:r>
                <a:endParaRPr lang="en-US" sz="1800" dirty="0">
                  <a:solidFill>
                    <a:schemeClr val="tx1"/>
                  </a:solidFill>
                </a:endParaRPr>
              </a:p>
            </p:txBody>
          </p:sp>
          <p:cxnSp>
            <p:nvCxnSpPr>
              <p:cNvPr id="119" name="Straight Arrow Connector 118">
                <a:extLst>
                  <a:ext uri="{FF2B5EF4-FFF2-40B4-BE49-F238E27FC236}">
                    <a16:creationId xmlns:a16="http://schemas.microsoft.com/office/drawing/2014/main" id="{D881BDDA-DD57-4C0D-AEDF-8AD8CF0B632E}"/>
                  </a:ext>
                </a:extLst>
              </p:cNvPr>
              <p:cNvCxnSpPr>
                <a:cxnSpLocks/>
                <a:stCxn id="114" idx="3"/>
                <a:endCxn id="127" idx="2"/>
              </p:cNvCxnSpPr>
              <p:nvPr/>
            </p:nvCxnSpPr>
            <p:spPr>
              <a:xfrm>
                <a:off x="22791300" y="5694430"/>
                <a:ext cx="198776"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2A142F02-07B5-4881-BE6A-960498A8B79C}"/>
                  </a:ext>
                </a:extLst>
              </p:cNvPr>
              <p:cNvCxnSpPr>
                <a:cxnSpLocks/>
                <a:stCxn id="127" idx="6"/>
                <a:endCxn id="115" idx="1"/>
              </p:cNvCxnSpPr>
              <p:nvPr/>
            </p:nvCxnSpPr>
            <p:spPr>
              <a:xfrm>
                <a:off x="23494076" y="5694430"/>
                <a:ext cx="198776"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5DB73DB7-C064-4834-81FF-8D3EAF532B63}"/>
                  </a:ext>
                </a:extLst>
              </p:cNvPr>
              <p:cNvCxnSpPr>
                <a:cxnSpLocks/>
                <a:stCxn id="115" idx="3"/>
                <a:endCxn id="116" idx="2"/>
              </p:cNvCxnSpPr>
              <p:nvPr/>
            </p:nvCxnSpPr>
            <p:spPr>
              <a:xfrm>
                <a:off x="24268852" y="5694430"/>
                <a:ext cx="198776"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19DA735D-7C28-445B-A0DA-F5149349EA97}"/>
                  </a:ext>
                </a:extLst>
              </p:cNvPr>
              <p:cNvCxnSpPr>
                <a:cxnSpLocks/>
                <a:stCxn id="116" idx="6"/>
                <a:endCxn id="117" idx="3"/>
              </p:cNvCxnSpPr>
              <p:nvPr/>
            </p:nvCxnSpPr>
            <p:spPr>
              <a:xfrm>
                <a:off x="24971628" y="5694430"/>
                <a:ext cx="198776"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3" name="Straight Arrow Connector 122">
                <a:extLst>
                  <a:ext uri="{FF2B5EF4-FFF2-40B4-BE49-F238E27FC236}">
                    <a16:creationId xmlns:a16="http://schemas.microsoft.com/office/drawing/2014/main" id="{ED920DCE-E3F2-4EBC-B456-8658A9E45BAB}"/>
                  </a:ext>
                </a:extLst>
              </p:cNvPr>
              <p:cNvCxnSpPr>
                <a:cxnSpLocks/>
                <a:stCxn id="117" idx="0"/>
                <a:endCxn id="118" idx="2"/>
              </p:cNvCxnSpPr>
              <p:nvPr/>
            </p:nvCxnSpPr>
            <p:spPr>
              <a:xfrm>
                <a:off x="26110004" y="5694430"/>
                <a:ext cx="198777"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7" name="Oval 126">
                <a:extLst>
                  <a:ext uri="{FF2B5EF4-FFF2-40B4-BE49-F238E27FC236}">
                    <a16:creationId xmlns:a16="http://schemas.microsoft.com/office/drawing/2014/main" id="{C5039F3B-0FA6-4420-A7F8-AFB792A08A07}"/>
                  </a:ext>
                </a:extLst>
              </p:cNvPr>
              <p:cNvSpPr/>
              <p:nvPr/>
            </p:nvSpPr>
            <p:spPr>
              <a:xfrm>
                <a:off x="22990076" y="5352430"/>
                <a:ext cx="504000" cy="68400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vert270" wrap="square" lIns="0" tIns="0" rIns="0" bIns="0" numCol="1" spcCol="0" rtlCol="0" fromWordArt="0" anchor="ctr" anchorCtr="0" forceAA="0" compatLnSpc="1">
                <a:prstTxWarp prst="textNoShape">
                  <a:avLst/>
                </a:prstTxWarp>
                <a:noAutofit/>
              </a:bodyPr>
              <a:lstStyle/>
              <a:p>
                <a:pPr algn="ctr"/>
                <a:r>
                  <a:rPr lang="en-US" sz="1800" dirty="0" err="1">
                    <a:solidFill>
                      <a:schemeClr val="tx1"/>
                    </a:solidFill>
                  </a:rPr>
                  <a:t>ReLU</a:t>
                </a:r>
                <a:endParaRPr lang="en-US" sz="1800" dirty="0">
                  <a:solidFill>
                    <a:schemeClr val="tx1"/>
                  </a:solidFill>
                </a:endParaRPr>
              </a:p>
            </p:txBody>
          </p:sp>
          <p:cxnSp>
            <p:nvCxnSpPr>
              <p:cNvPr id="128" name="Straight Arrow Connector 127">
                <a:extLst>
                  <a:ext uri="{FF2B5EF4-FFF2-40B4-BE49-F238E27FC236}">
                    <a16:creationId xmlns:a16="http://schemas.microsoft.com/office/drawing/2014/main" id="{5E496276-B2C2-4499-AE7E-D6DB14876D2A}"/>
                  </a:ext>
                </a:extLst>
              </p:cNvPr>
              <p:cNvCxnSpPr>
                <a:cxnSpLocks/>
                <a:stCxn id="50" idx="6"/>
                <a:endCxn id="114" idx="1"/>
              </p:cNvCxnSpPr>
              <p:nvPr/>
            </p:nvCxnSpPr>
            <p:spPr>
              <a:xfrm>
                <a:off x="22009122" y="5694430"/>
                <a:ext cx="206178"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2" name="Straight Arrow Connector 131">
                <a:extLst>
                  <a:ext uri="{FF2B5EF4-FFF2-40B4-BE49-F238E27FC236}">
                    <a16:creationId xmlns:a16="http://schemas.microsoft.com/office/drawing/2014/main" id="{3AA4B0CA-9CD6-4C3F-804B-0F3CD7F2E7F7}"/>
                  </a:ext>
                </a:extLst>
              </p:cNvPr>
              <p:cNvCxnSpPr>
                <a:cxnSpLocks/>
                <a:stCxn id="118" idx="6"/>
                <a:endCxn id="28" idx="0"/>
              </p:cNvCxnSpPr>
              <p:nvPr/>
            </p:nvCxnSpPr>
            <p:spPr>
              <a:xfrm>
                <a:off x="27856781" y="5694430"/>
                <a:ext cx="276894" cy="996778"/>
              </a:xfrm>
              <a:prstGeom prst="bent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5" name="Straight Arrow Connector 134">
                <a:extLst>
                  <a:ext uri="{FF2B5EF4-FFF2-40B4-BE49-F238E27FC236}">
                    <a16:creationId xmlns:a16="http://schemas.microsoft.com/office/drawing/2014/main" id="{4357530A-8830-4B1C-AABB-37C663C09E80}"/>
                  </a:ext>
                </a:extLst>
              </p:cNvPr>
              <p:cNvCxnSpPr>
                <a:cxnSpLocks/>
                <a:stCxn id="49" idx="6"/>
                <a:endCxn id="28" idx="2"/>
              </p:cNvCxnSpPr>
              <p:nvPr/>
            </p:nvCxnSpPr>
            <p:spPr>
              <a:xfrm flipV="1">
                <a:off x="27858855" y="7786672"/>
                <a:ext cx="274820" cy="896330"/>
              </a:xfrm>
              <a:prstGeom prst="bent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sp>
        <p:nvSpPr>
          <p:cNvPr id="273" name="Content Placeholder 2">
            <a:extLst>
              <a:ext uri="{FF2B5EF4-FFF2-40B4-BE49-F238E27FC236}">
                <a16:creationId xmlns:a16="http://schemas.microsoft.com/office/drawing/2014/main" id="{9FCAA57B-17E6-4F63-AA8B-DD88676D53AB}"/>
              </a:ext>
            </a:extLst>
          </p:cNvPr>
          <p:cNvSpPr txBox="1">
            <a:spLocks/>
          </p:cNvSpPr>
          <p:nvPr/>
        </p:nvSpPr>
        <p:spPr bwMode="auto">
          <a:xfrm>
            <a:off x="15125699" y="13816015"/>
            <a:ext cx="13415962" cy="203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4846" tIns="147423" rIns="294846" bIns="147423" numCol="1" anchor="t" anchorCtr="0" compatLnSpc="1">
            <a:prstTxWarp prst="textNoShape">
              <a:avLst/>
            </a:prstTxWarp>
            <a:spAutoFit/>
          </a:bodyPr>
          <a:lstStyle>
            <a:lvl1pPr marL="410256" indent="-410256" algn="l" defTabSz="1471613" rtl="0" eaLnBrk="0" fontAlgn="base" hangingPunct="0">
              <a:spcBef>
                <a:spcPct val="20000"/>
              </a:spcBef>
              <a:spcAft>
                <a:spcPct val="0"/>
              </a:spcAft>
              <a:buFont typeface="Arial" panose="020B0604020202020204" pitchFamily="34" charset="0"/>
              <a:buNone/>
              <a:defRPr sz="2900" kern="1200">
                <a:solidFill>
                  <a:schemeClr val="tx1"/>
                </a:solidFill>
                <a:latin typeface="Arial"/>
                <a:ea typeface="MS PGothic" panose="020B0600070205080204" pitchFamily="34" charset="-128"/>
                <a:cs typeface="Arial"/>
              </a:defRPr>
            </a:lvl1pPr>
            <a:lvl2pPr marL="793247" indent="-655629" algn="l" defTabSz="1471613" rtl="0" eaLnBrk="0" fontAlgn="base" hangingPunct="0">
              <a:spcBef>
                <a:spcPct val="20000"/>
              </a:spcBef>
              <a:spcAft>
                <a:spcPct val="0"/>
              </a:spcAft>
              <a:buFont typeface="Wingdings" charset="2"/>
              <a:buChar char="Ø"/>
              <a:defRPr sz="2300" kern="1200">
                <a:solidFill>
                  <a:schemeClr val="tx1"/>
                </a:solidFill>
                <a:latin typeface="Arial"/>
                <a:ea typeface="MS PGothic" panose="020B0600070205080204" pitchFamily="34" charset="-128"/>
                <a:cs typeface="Arial"/>
              </a:defRPr>
            </a:lvl2pPr>
            <a:lvl3pPr marL="929565" indent="-546573" algn="l" defTabSz="1471613" rtl="0" eaLnBrk="0" fontAlgn="base" hangingPunct="0">
              <a:spcBef>
                <a:spcPct val="20000"/>
              </a:spcBef>
              <a:spcAft>
                <a:spcPct val="0"/>
              </a:spcAft>
              <a:buFont typeface="Arial" panose="020B0604020202020204" pitchFamily="34" charset="0"/>
              <a:buChar char="•"/>
              <a:defRPr sz="1900" kern="1200">
                <a:solidFill>
                  <a:schemeClr val="tx1"/>
                </a:solidFill>
                <a:latin typeface="Arial"/>
                <a:ea typeface="MS PGothic" panose="020B0600070205080204" pitchFamily="34" charset="-128"/>
                <a:cs typeface="Arial"/>
              </a:defRPr>
            </a:lvl3pPr>
            <a:lvl4pPr marL="1202201" indent="-655629" algn="l" defTabSz="1471613" rtl="0" eaLnBrk="0" fontAlgn="base" hangingPunct="0">
              <a:spcBef>
                <a:spcPct val="20000"/>
              </a:spcBef>
              <a:spcAft>
                <a:spcPct val="0"/>
              </a:spcAft>
              <a:buFont typeface="Arial" panose="020B0604020202020204" pitchFamily="34" charset="0"/>
              <a:buChar char="–"/>
              <a:defRPr sz="1600" kern="1200">
                <a:solidFill>
                  <a:schemeClr val="tx1"/>
                </a:solidFill>
                <a:latin typeface="Arial"/>
                <a:ea typeface="MS PGothic" panose="020B0600070205080204" pitchFamily="34" charset="-128"/>
                <a:cs typeface="Arial"/>
              </a:defRPr>
            </a:lvl4pPr>
            <a:lvl5pPr marL="1448875" indent="-1448875" algn="l" defTabSz="1471613"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S PGothic" panose="020B0600070205080204" pitchFamily="34" charset="-128"/>
                <a:cs typeface="+mn-cs"/>
              </a:defRPr>
            </a:lvl5pPr>
            <a:lvl6pPr marL="8108236" indent="-737112" algn="l" defTabSz="1474225" rtl="0" eaLnBrk="1" latinLnBrk="0" hangingPunct="1">
              <a:spcBef>
                <a:spcPct val="20000"/>
              </a:spcBef>
              <a:buFont typeface="Arial"/>
              <a:buChar char="•"/>
              <a:defRPr sz="5200" kern="1200">
                <a:solidFill>
                  <a:schemeClr val="tx1"/>
                </a:solidFill>
                <a:latin typeface="+mn-lt"/>
                <a:ea typeface="+mn-ea"/>
                <a:cs typeface="+mn-cs"/>
              </a:defRPr>
            </a:lvl6pPr>
            <a:lvl7pPr marL="9582462" indent="-737112" algn="l" defTabSz="1474225" rtl="0" eaLnBrk="1" latinLnBrk="0" hangingPunct="1">
              <a:spcBef>
                <a:spcPct val="20000"/>
              </a:spcBef>
              <a:buFont typeface="Arial"/>
              <a:buChar char="•"/>
              <a:defRPr sz="5200" kern="1200">
                <a:solidFill>
                  <a:schemeClr val="tx1"/>
                </a:solidFill>
                <a:latin typeface="+mn-lt"/>
                <a:ea typeface="+mn-ea"/>
                <a:cs typeface="+mn-cs"/>
              </a:defRPr>
            </a:lvl7pPr>
            <a:lvl8pPr marL="11056684" indent="-737112" algn="l" defTabSz="1474225" rtl="0" eaLnBrk="1" latinLnBrk="0" hangingPunct="1">
              <a:spcBef>
                <a:spcPct val="20000"/>
              </a:spcBef>
              <a:buFont typeface="Arial"/>
              <a:buChar char="•"/>
              <a:defRPr sz="5200" kern="1200">
                <a:solidFill>
                  <a:schemeClr val="tx1"/>
                </a:solidFill>
                <a:latin typeface="+mn-lt"/>
                <a:ea typeface="+mn-ea"/>
                <a:cs typeface="+mn-cs"/>
              </a:defRPr>
            </a:lvl8pPr>
            <a:lvl9pPr marL="12530909" indent="-737112" algn="l" defTabSz="1474225" rtl="0" eaLnBrk="1" latinLnBrk="0" hangingPunct="1">
              <a:spcBef>
                <a:spcPct val="20000"/>
              </a:spcBef>
              <a:buFont typeface="Arial"/>
              <a:buChar char="•"/>
              <a:defRPr sz="5200" kern="1200">
                <a:solidFill>
                  <a:schemeClr val="tx1"/>
                </a:solidFill>
                <a:latin typeface="+mn-lt"/>
                <a:ea typeface="+mn-ea"/>
                <a:cs typeface="+mn-cs"/>
              </a:defRPr>
            </a:lvl9pPr>
          </a:lstStyle>
          <a:p>
            <a:pPr marL="0" indent="0"/>
            <a:r>
              <a:rPr lang="en-US" altLang="en-US" sz="3600" b="1" dirty="0">
                <a:latin typeface="Arial" panose="020B0604020202020204" pitchFamily="34" charset="0"/>
                <a:cs typeface="Arial" panose="020B0604020202020204" pitchFamily="34" charset="0"/>
              </a:rPr>
              <a:t>Loss</a:t>
            </a:r>
          </a:p>
          <a:p>
            <a:pPr marL="0" indent="0" algn="just"/>
            <a:r>
              <a:rPr lang="en-US" altLang="en-US" sz="2400" dirty="0">
                <a:latin typeface="Arial" panose="020B0604020202020204" pitchFamily="34" charset="0"/>
                <a:cs typeface="Arial" panose="020B0604020202020204" pitchFamily="34" charset="0"/>
              </a:rPr>
              <a:t>After experimenting with different loss functions, we ended up using a hinge loss on the squared error between the </a:t>
            </a:r>
            <a:r>
              <a:rPr lang="en-US" altLang="en-US" sz="2400" dirty="0" err="1">
                <a:latin typeface="Arial" panose="020B0604020202020204" pitchFamily="34" charset="0"/>
                <a:cs typeface="Arial" panose="020B0604020202020204" pitchFamily="34" charset="0"/>
              </a:rPr>
              <a:t>GIoU</a:t>
            </a:r>
            <a:r>
              <a:rPr lang="en-US" altLang="en-US" sz="2400" dirty="0">
                <a:latin typeface="Arial" panose="020B0604020202020204" pitchFamily="34" charset="0"/>
                <a:cs typeface="Arial" panose="020B0604020202020204" pitchFamily="34" charset="0"/>
              </a:rPr>
              <a:t> of the ground truth and candidate box and cosine similarity of the embeddings.</a:t>
            </a:r>
          </a:p>
        </p:txBody>
      </p:sp>
      <p:sp>
        <p:nvSpPr>
          <p:cNvPr id="274" name="Content Placeholder 2">
            <a:extLst>
              <a:ext uri="{FF2B5EF4-FFF2-40B4-BE49-F238E27FC236}">
                <a16:creationId xmlns:a16="http://schemas.microsoft.com/office/drawing/2014/main" id="{EE8B2ED0-BCC5-475B-AC5F-28408B0944BF}"/>
              </a:ext>
            </a:extLst>
          </p:cNvPr>
          <p:cNvSpPr txBox="1">
            <a:spLocks/>
          </p:cNvSpPr>
          <p:nvPr/>
        </p:nvSpPr>
        <p:spPr bwMode="auto">
          <a:xfrm>
            <a:off x="29581200" y="3462338"/>
            <a:ext cx="13415962" cy="851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4846" tIns="147423" rIns="294846" bIns="147423" numCol="1" anchor="t" anchorCtr="0" compatLnSpc="1">
            <a:prstTxWarp prst="textNoShape">
              <a:avLst/>
            </a:prstTxWarp>
            <a:spAutoFit/>
          </a:bodyPr>
          <a:lstStyle>
            <a:lvl1pPr marL="410256" indent="-410256" algn="l" defTabSz="1471613" rtl="0" eaLnBrk="0" fontAlgn="base" hangingPunct="0">
              <a:spcBef>
                <a:spcPct val="20000"/>
              </a:spcBef>
              <a:spcAft>
                <a:spcPct val="0"/>
              </a:spcAft>
              <a:buFont typeface="Arial" panose="020B0604020202020204" pitchFamily="34" charset="0"/>
              <a:buNone/>
              <a:defRPr sz="2900" kern="1200">
                <a:solidFill>
                  <a:schemeClr val="tx1"/>
                </a:solidFill>
                <a:latin typeface="Arial"/>
                <a:ea typeface="MS PGothic" panose="020B0600070205080204" pitchFamily="34" charset="-128"/>
                <a:cs typeface="Arial"/>
              </a:defRPr>
            </a:lvl1pPr>
            <a:lvl2pPr marL="793247" indent="-655629" algn="l" defTabSz="1471613" rtl="0" eaLnBrk="0" fontAlgn="base" hangingPunct="0">
              <a:spcBef>
                <a:spcPct val="20000"/>
              </a:spcBef>
              <a:spcAft>
                <a:spcPct val="0"/>
              </a:spcAft>
              <a:buFont typeface="Wingdings" charset="2"/>
              <a:buChar char="Ø"/>
              <a:defRPr sz="2300" kern="1200">
                <a:solidFill>
                  <a:schemeClr val="tx1"/>
                </a:solidFill>
                <a:latin typeface="Arial"/>
                <a:ea typeface="MS PGothic" panose="020B0600070205080204" pitchFamily="34" charset="-128"/>
                <a:cs typeface="Arial"/>
              </a:defRPr>
            </a:lvl2pPr>
            <a:lvl3pPr marL="929565" indent="-546573" algn="l" defTabSz="1471613" rtl="0" eaLnBrk="0" fontAlgn="base" hangingPunct="0">
              <a:spcBef>
                <a:spcPct val="20000"/>
              </a:spcBef>
              <a:spcAft>
                <a:spcPct val="0"/>
              </a:spcAft>
              <a:buFont typeface="Arial" panose="020B0604020202020204" pitchFamily="34" charset="0"/>
              <a:buChar char="•"/>
              <a:defRPr sz="1900" kern="1200">
                <a:solidFill>
                  <a:schemeClr val="tx1"/>
                </a:solidFill>
                <a:latin typeface="Arial"/>
                <a:ea typeface="MS PGothic" panose="020B0600070205080204" pitchFamily="34" charset="-128"/>
                <a:cs typeface="Arial"/>
              </a:defRPr>
            </a:lvl3pPr>
            <a:lvl4pPr marL="1202201" indent="-655629" algn="l" defTabSz="1471613" rtl="0" eaLnBrk="0" fontAlgn="base" hangingPunct="0">
              <a:spcBef>
                <a:spcPct val="20000"/>
              </a:spcBef>
              <a:spcAft>
                <a:spcPct val="0"/>
              </a:spcAft>
              <a:buFont typeface="Arial" panose="020B0604020202020204" pitchFamily="34" charset="0"/>
              <a:buChar char="–"/>
              <a:defRPr sz="1600" kern="1200">
                <a:solidFill>
                  <a:schemeClr val="tx1"/>
                </a:solidFill>
                <a:latin typeface="Arial"/>
                <a:ea typeface="MS PGothic" panose="020B0600070205080204" pitchFamily="34" charset="-128"/>
                <a:cs typeface="Arial"/>
              </a:defRPr>
            </a:lvl4pPr>
            <a:lvl5pPr marL="1448875" indent="-1448875" algn="l" defTabSz="1471613"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S PGothic" panose="020B0600070205080204" pitchFamily="34" charset="-128"/>
                <a:cs typeface="+mn-cs"/>
              </a:defRPr>
            </a:lvl5pPr>
            <a:lvl6pPr marL="8108236" indent="-737112" algn="l" defTabSz="1474225" rtl="0" eaLnBrk="1" latinLnBrk="0" hangingPunct="1">
              <a:spcBef>
                <a:spcPct val="20000"/>
              </a:spcBef>
              <a:buFont typeface="Arial"/>
              <a:buChar char="•"/>
              <a:defRPr sz="5200" kern="1200">
                <a:solidFill>
                  <a:schemeClr val="tx1"/>
                </a:solidFill>
                <a:latin typeface="+mn-lt"/>
                <a:ea typeface="+mn-ea"/>
                <a:cs typeface="+mn-cs"/>
              </a:defRPr>
            </a:lvl6pPr>
            <a:lvl7pPr marL="9582462" indent="-737112" algn="l" defTabSz="1474225" rtl="0" eaLnBrk="1" latinLnBrk="0" hangingPunct="1">
              <a:spcBef>
                <a:spcPct val="20000"/>
              </a:spcBef>
              <a:buFont typeface="Arial"/>
              <a:buChar char="•"/>
              <a:defRPr sz="5200" kern="1200">
                <a:solidFill>
                  <a:schemeClr val="tx1"/>
                </a:solidFill>
                <a:latin typeface="+mn-lt"/>
                <a:ea typeface="+mn-ea"/>
                <a:cs typeface="+mn-cs"/>
              </a:defRPr>
            </a:lvl7pPr>
            <a:lvl8pPr marL="11056684" indent="-737112" algn="l" defTabSz="1474225" rtl="0" eaLnBrk="1" latinLnBrk="0" hangingPunct="1">
              <a:spcBef>
                <a:spcPct val="20000"/>
              </a:spcBef>
              <a:buFont typeface="Arial"/>
              <a:buChar char="•"/>
              <a:defRPr sz="5200" kern="1200">
                <a:solidFill>
                  <a:schemeClr val="tx1"/>
                </a:solidFill>
                <a:latin typeface="+mn-lt"/>
                <a:ea typeface="+mn-ea"/>
                <a:cs typeface="+mn-cs"/>
              </a:defRPr>
            </a:lvl8pPr>
            <a:lvl9pPr marL="12530909" indent="-737112" algn="l" defTabSz="1474225" rtl="0" eaLnBrk="1" latinLnBrk="0" hangingPunct="1">
              <a:spcBef>
                <a:spcPct val="20000"/>
              </a:spcBef>
              <a:buFont typeface="Arial"/>
              <a:buChar char="•"/>
              <a:defRPr sz="5200" kern="1200">
                <a:solidFill>
                  <a:schemeClr val="tx1"/>
                </a:solidFill>
                <a:latin typeface="+mn-lt"/>
                <a:ea typeface="+mn-ea"/>
                <a:cs typeface="+mn-cs"/>
              </a:defRPr>
            </a:lvl9pPr>
          </a:lstStyle>
          <a:p>
            <a:pPr marL="0" indent="0"/>
            <a:r>
              <a:rPr lang="en-US" altLang="en-US" sz="3600" b="1" dirty="0">
                <a:latin typeface="Arial" panose="020B0604020202020204" pitchFamily="34" charset="0"/>
                <a:cs typeface="Arial" panose="020B0604020202020204" pitchFamily="34" charset="0"/>
              </a:rPr>
              <a:t>Results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A048D0E-5B19-4D3B-96AC-54CA7539E05E}"/>
                  </a:ext>
                </a:extLst>
              </p:cNvPr>
              <p:cNvSpPr txBox="1"/>
              <p:nvPr/>
            </p:nvSpPr>
            <p:spPr>
              <a:xfrm>
                <a:off x="16274306" y="15925800"/>
                <a:ext cx="11386450" cy="486352"/>
              </a:xfrm>
              <a:prstGeom prst="rect">
                <a:avLst/>
              </a:prstGeom>
              <a:noFill/>
            </p:spPr>
            <p:txBody>
              <a:bodyPr wrap="none" lIns="0" tIns="0" rIns="0" bIns="0" rtlCol="0">
                <a:spAutoFit/>
              </a:bodyPr>
              <a:lstStyle/>
              <a:p>
                <a14:m>
                  <m:oMath xmlns:m="http://schemas.openxmlformats.org/officeDocument/2006/math">
                    <m:r>
                      <m:rPr>
                        <m:sty m:val="p"/>
                      </m:rPr>
                      <a:rPr lang="en-US" sz="2800" b="0" i="0" smtClean="0">
                        <a:latin typeface="Cambria Math" panose="02040503050406030204" pitchFamily="18" charset="0"/>
                      </a:rPr>
                      <m:t>Loss</m:t>
                    </m:r>
                    <m:r>
                      <a:rPr lang="en-US" sz="2800" i="0" smtClean="0">
                        <a:latin typeface="Cambria Math" panose="02040503050406030204" pitchFamily="18" charset="0"/>
                      </a:rPr>
                      <m:t>=</m:t>
                    </m:r>
                    <m:r>
                      <m:rPr>
                        <m:sty m:val="p"/>
                      </m:rPr>
                      <a:rPr lang="en-US" sz="2800" b="0" i="0" smtClean="0">
                        <a:latin typeface="Cambria Math" panose="02040503050406030204" pitchFamily="18" charset="0"/>
                      </a:rPr>
                      <m:t>max</m:t>
                    </m:r>
                    <m:r>
                      <a:rPr lang="en-US" sz="2800" b="0" i="0" smtClean="0">
                        <a:latin typeface="Cambria Math" panose="02040503050406030204" pitchFamily="18" charset="0"/>
                      </a:rPr>
                      <m:t>⁡{0,  </m:t>
                    </m:r>
                    <m:r>
                      <m:rPr>
                        <m:sty m:val="p"/>
                      </m:rPr>
                      <a:rPr lang="en-US" sz="2800" b="0" i="0" smtClean="0">
                        <a:latin typeface="Cambria Math" panose="02040503050406030204" pitchFamily="18" charset="0"/>
                      </a:rPr>
                      <m:t>SE</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GIoU</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CosSim</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ImgEmbed</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QueryEmbed</m:t>
                            </m:r>
                          </m:e>
                        </m:d>
                      </m:e>
                    </m:d>
                    <m:r>
                      <a:rPr lang="en-US" sz="2800" b="0" i="0" smtClean="0">
                        <a:latin typeface="Cambria Math" panose="02040503050406030204" pitchFamily="18" charset="0"/>
                      </a:rPr>
                      <m:t>−</m:t>
                    </m:r>
                    <m:r>
                      <m:rPr>
                        <m:sty m:val="p"/>
                      </m:rPr>
                      <a:rPr lang="en-US" sz="2800" b="0" i="0" smtClean="0">
                        <a:latin typeface="Cambria Math" panose="02040503050406030204" pitchFamily="18" charset="0"/>
                      </a:rPr>
                      <m:t>margin</m:t>
                    </m:r>
                  </m:oMath>
                </a14:m>
                <a:r>
                  <a:rPr lang="en-US" sz="2800" dirty="0"/>
                  <a:t>}</a:t>
                </a:r>
              </a:p>
            </p:txBody>
          </p:sp>
        </mc:Choice>
        <mc:Fallback xmlns="">
          <p:sp>
            <p:nvSpPr>
              <p:cNvPr id="2" name="TextBox 1">
                <a:extLst>
                  <a:ext uri="{FF2B5EF4-FFF2-40B4-BE49-F238E27FC236}">
                    <a16:creationId xmlns:a16="http://schemas.microsoft.com/office/drawing/2014/main" id="{8A048D0E-5B19-4D3B-96AC-54CA7539E05E}"/>
                  </a:ext>
                </a:extLst>
              </p:cNvPr>
              <p:cNvSpPr txBox="1">
                <a:spLocks noRot="1" noChangeAspect="1" noMove="1" noResize="1" noEditPoints="1" noAdjustHandles="1" noChangeArrowheads="1" noChangeShapeType="1" noTextEdit="1"/>
              </p:cNvSpPr>
              <p:nvPr/>
            </p:nvSpPr>
            <p:spPr>
              <a:xfrm>
                <a:off x="16274306" y="15925800"/>
                <a:ext cx="11386450" cy="486352"/>
              </a:xfrm>
              <a:prstGeom prst="rect">
                <a:avLst/>
              </a:prstGeom>
              <a:blipFill>
                <a:blip r:embed="rId5"/>
                <a:stretch>
                  <a:fillRect t="-18987" b="-36709"/>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0D37BC53-5D30-4904-8F5A-85E9F0D03197}"/>
              </a:ext>
            </a:extLst>
          </p:cNvPr>
          <p:cNvGrpSpPr/>
          <p:nvPr/>
        </p:nvGrpSpPr>
        <p:grpSpPr>
          <a:xfrm>
            <a:off x="2461649" y="16282387"/>
            <a:ext cx="10153190" cy="3303645"/>
            <a:chOff x="1752599" y="16282387"/>
            <a:chExt cx="10153190" cy="3303645"/>
          </a:xfrm>
        </p:grpSpPr>
        <p:grpSp>
          <p:nvGrpSpPr>
            <p:cNvPr id="31" name="Group 30">
              <a:extLst>
                <a:ext uri="{FF2B5EF4-FFF2-40B4-BE49-F238E27FC236}">
                  <a16:creationId xmlns:a16="http://schemas.microsoft.com/office/drawing/2014/main" id="{DCCD8DE2-6DAC-487A-B423-BE15FDFDE58B}"/>
                </a:ext>
              </a:extLst>
            </p:cNvPr>
            <p:cNvGrpSpPr/>
            <p:nvPr/>
          </p:nvGrpSpPr>
          <p:grpSpPr>
            <a:xfrm>
              <a:off x="1752599" y="16282387"/>
              <a:ext cx="4035233" cy="3303645"/>
              <a:chOff x="1752599" y="16584555"/>
              <a:chExt cx="4035233" cy="3303645"/>
            </a:xfrm>
          </p:grpSpPr>
          <p:pic>
            <p:nvPicPr>
              <p:cNvPr id="10" name="Picture 9" descr="A picture containing object, checker&#10;&#10;Description automatically generated">
                <a:extLst>
                  <a:ext uri="{FF2B5EF4-FFF2-40B4-BE49-F238E27FC236}">
                    <a16:creationId xmlns:a16="http://schemas.microsoft.com/office/drawing/2014/main" id="{A05131AA-61C4-4D79-9287-BB3E5A13BF17}"/>
                  </a:ext>
                </a:extLst>
              </p:cNvPr>
              <p:cNvPicPr>
                <a:picLocks noChangeAspect="1"/>
              </p:cNvPicPr>
              <p:nvPr/>
            </p:nvPicPr>
            <p:blipFill rotWithShape="1">
              <a:blip r:embed="rId6"/>
              <a:srcRect l="9863" r="18733" b="22056"/>
              <a:stretch/>
            </p:blipFill>
            <p:spPr>
              <a:xfrm>
                <a:off x="1752599" y="16584555"/>
                <a:ext cx="4035233" cy="3303645"/>
              </a:xfrm>
              <a:prstGeom prst="rect">
                <a:avLst/>
              </a:prstGeom>
            </p:spPr>
          </p:pic>
          <p:sp>
            <p:nvSpPr>
              <p:cNvPr id="97" name="Rectangle 96">
                <a:extLst>
                  <a:ext uri="{FF2B5EF4-FFF2-40B4-BE49-F238E27FC236}">
                    <a16:creationId xmlns:a16="http://schemas.microsoft.com/office/drawing/2014/main" id="{920807FA-D114-4719-AC91-4EA63CFC2213}"/>
                  </a:ext>
                </a:extLst>
              </p:cNvPr>
              <p:cNvSpPr/>
              <p:nvPr/>
            </p:nvSpPr>
            <p:spPr>
              <a:xfrm>
                <a:off x="2971801" y="17267769"/>
                <a:ext cx="1371600" cy="1706031"/>
              </a:xfrm>
              <a:prstGeom prst="rect">
                <a:avLst/>
              </a:prstGeom>
              <a:noFill/>
              <a:ln w="57150">
                <a:solidFill>
                  <a:srgbClr val="00B05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0" dirty="0">
                  <a:solidFill>
                    <a:schemeClr val="tx1"/>
                  </a:solidFill>
                </a:endParaRPr>
              </a:p>
            </p:txBody>
          </p:sp>
          <p:sp>
            <p:nvSpPr>
              <p:cNvPr id="98" name="Rectangle 97">
                <a:extLst>
                  <a:ext uri="{FF2B5EF4-FFF2-40B4-BE49-F238E27FC236}">
                    <a16:creationId xmlns:a16="http://schemas.microsoft.com/office/drawing/2014/main" id="{FE6582C8-433A-4D06-B8E1-A058EA4A4257}"/>
                  </a:ext>
                </a:extLst>
              </p:cNvPr>
              <p:cNvSpPr/>
              <p:nvPr/>
            </p:nvSpPr>
            <p:spPr>
              <a:xfrm>
                <a:off x="3637963" y="17739615"/>
                <a:ext cx="1371600" cy="1706031"/>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0" dirty="0">
                  <a:solidFill>
                    <a:schemeClr val="tx1"/>
                  </a:solidFill>
                </a:endParaRPr>
              </a:p>
            </p:txBody>
          </p:sp>
          <p:sp>
            <p:nvSpPr>
              <p:cNvPr id="100" name="Rectangle 99">
                <a:extLst>
                  <a:ext uri="{FF2B5EF4-FFF2-40B4-BE49-F238E27FC236}">
                    <a16:creationId xmlns:a16="http://schemas.microsoft.com/office/drawing/2014/main" id="{EEEDDF49-E3BF-48A7-BD6D-2261E8BAC5B5}"/>
                  </a:ext>
                </a:extLst>
              </p:cNvPr>
              <p:cNvSpPr/>
              <p:nvPr/>
            </p:nvSpPr>
            <p:spPr>
              <a:xfrm>
                <a:off x="2916000" y="17211600"/>
                <a:ext cx="2152800" cy="2293200"/>
              </a:xfrm>
              <a:prstGeom prst="rect">
                <a:avLst/>
              </a:prstGeom>
              <a:noFill/>
              <a:ln w="57150">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0" dirty="0">
                  <a:solidFill>
                    <a:schemeClr val="tx1"/>
                  </a:solidFill>
                </a:endParaRPr>
              </a:p>
            </p:txBody>
          </p:sp>
          <p:sp>
            <p:nvSpPr>
              <p:cNvPr id="101" name="Rectangle 100">
                <a:extLst>
                  <a:ext uri="{FF2B5EF4-FFF2-40B4-BE49-F238E27FC236}">
                    <a16:creationId xmlns:a16="http://schemas.microsoft.com/office/drawing/2014/main" id="{E4ACF800-8267-4CB1-9243-11FFD8DC6BF1}"/>
                  </a:ext>
                </a:extLst>
              </p:cNvPr>
              <p:cNvSpPr/>
              <p:nvPr/>
            </p:nvSpPr>
            <p:spPr>
              <a:xfrm>
                <a:off x="4668600" y="17211600"/>
                <a:ext cx="400200" cy="366015"/>
              </a:xfrm>
              <a:prstGeom prst="rect">
                <a:avLst/>
              </a:prstGeom>
              <a:solidFill>
                <a:schemeClr val="accent1"/>
              </a:solidFill>
              <a:ln w="57150">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800" dirty="0">
                    <a:solidFill>
                      <a:schemeClr val="bg1"/>
                    </a:solidFill>
                  </a:rPr>
                  <a:t>C</a:t>
                </a:r>
              </a:p>
            </p:txBody>
          </p:sp>
          <p:sp>
            <p:nvSpPr>
              <p:cNvPr id="103" name="Rectangle 102">
                <a:extLst>
                  <a:ext uri="{FF2B5EF4-FFF2-40B4-BE49-F238E27FC236}">
                    <a16:creationId xmlns:a16="http://schemas.microsoft.com/office/drawing/2014/main" id="{F4984C3C-27C7-4D20-83D7-D2F3FFDDE693}"/>
                  </a:ext>
                </a:extLst>
              </p:cNvPr>
              <p:cNvSpPr/>
              <p:nvPr/>
            </p:nvSpPr>
            <p:spPr>
              <a:xfrm>
                <a:off x="2971801" y="17267769"/>
                <a:ext cx="400200" cy="366015"/>
              </a:xfrm>
              <a:prstGeom prst="rect">
                <a:avLst/>
              </a:prstGeom>
              <a:solidFill>
                <a:srgbClr val="00B050"/>
              </a:solidFill>
              <a:ln w="57150">
                <a:solidFill>
                  <a:srgbClr val="00B05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800" dirty="0">
                    <a:solidFill>
                      <a:schemeClr val="bg1"/>
                    </a:solidFill>
                  </a:rPr>
                  <a:t>G</a:t>
                </a:r>
              </a:p>
            </p:txBody>
          </p:sp>
          <p:sp>
            <p:nvSpPr>
              <p:cNvPr id="104" name="Rectangle 103">
                <a:extLst>
                  <a:ext uri="{FF2B5EF4-FFF2-40B4-BE49-F238E27FC236}">
                    <a16:creationId xmlns:a16="http://schemas.microsoft.com/office/drawing/2014/main" id="{AFB21A83-D239-4AC8-B006-10EF5B620467}"/>
                  </a:ext>
                </a:extLst>
              </p:cNvPr>
              <p:cNvSpPr/>
              <p:nvPr/>
            </p:nvSpPr>
            <p:spPr>
              <a:xfrm>
                <a:off x="4609363" y="17739615"/>
                <a:ext cx="400200" cy="366015"/>
              </a:xfrm>
              <a:prstGeom prst="rect">
                <a:avLst/>
              </a:prstGeom>
              <a:solidFill>
                <a:srgbClr val="FF0000"/>
              </a:solid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800" dirty="0">
                    <a:solidFill>
                      <a:schemeClr val="bg1"/>
                    </a:solidFill>
                  </a:rPr>
                  <a:t>X</a:t>
                </a:r>
              </a:p>
            </p:txBody>
          </p:sp>
          <p:sp>
            <p:nvSpPr>
              <p:cNvPr id="106" name="Rectangle 105">
                <a:extLst>
                  <a:ext uri="{FF2B5EF4-FFF2-40B4-BE49-F238E27FC236}">
                    <a16:creationId xmlns:a16="http://schemas.microsoft.com/office/drawing/2014/main" id="{DEC0B4BC-C44A-43FD-9BBA-49861421F758}"/>
                  </a:ext>
                </a:extLst>
              </p:cNvPr>
              <p:cNvSpPr/>
              <p:nvPr/>
            </p:nvSpPr>
            <p:spPr>
              <a:xfrm>
                <a:off x="3697200" y="17794801"/>
                <a:ext cx="590400" cy="1123200"/>
              </a:xfrm>
              <a:prstGeom prst="rect">
                <a:avLst/>
              </a:prstGeom>
              <a:noFill/>
              <a:ln w="57150">
                <a:solidFill>
                  <a:schemeClr val="accent6"/>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0" dirty="0">
                  <a:solidFill>
                    <a:schemeClr val="tx1"/>
                  </a:solidFill>
                </a:endParaRPr>
              </a:p>
            </p:txBody>
          </p:sp>
          <p:sp>
            <p:nvSpPr>
              <p:cNvPr id="107" name="Rectangle 106">
                <a:extLst>
                  <a:ext uri="{FF2B5EF4-FFF2-40B4-BE49-F238E27FC236}">
                    <a16:creationId xmlns:a16="http://schemas.microsoft.com/office/drawing/2014/main" id="{906F92A9-188C-4A4B-8824-C3B79A9C6E68}"/>
                  </a:ext>
                </a:extLst>
              </p:cNvPr>
              <p:cNvSpPr/>
              <p:nvPr/>
            </p:nvSpPr>
            <p:spPr>
              <a:xfrm>
                <a:off x="3697200" y="17794801"/>
                <a:ext cx="400200" cy="366015"/>
              </a:xfrm>
              <a:prstGeom prst="rect">
                <a:avLst/>
              </a:prstGeom>
              <a:solidFill>
                <a:schemeClr val="accent6"/>
              </a:solidFill>
              <a:ln w="57150">
                <a:solidFill>
                  <a:schemeClr val="accent6"/>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800" dirty="0">
                    <a:solidFill>
                      <a:schemeClr val="bg1"/>
                    </a:solidFill>
                  </a:rPr>
                  <a:t>I</a:t>
                </a:r>
              </a:p>
            </p:txBody>
          </p:sp>
        </p:grpSp>
        <p:grpSp>
          <p:nvGrpSpPr>
            <p:cNvPr id="29" name="Group 28">
              <a:extLst>
                <a:ext uri="{FF2B5EF4-FFF2-40B4-BE49-F238E27FC236}">
                  <a16:creationId xmlns:a16="http://schemas.microsoft.com/office/drawing/2014/main" id="{3C5C9104-9783-48C0-BEDC-F3758FBB697C}"/>
                </a:ext>
              </a:extLst>
            </p:cNvPr>
            <p:cNvGrpSpPr/>
            <p:nvPr/>
          </p:nvGrpSpPr>
          <p:grpSpPr>
            <a:xfrm>
              <a:off x="6947059" y="16681654"/>
              <a:ext cx="4958730" cy="2353987"/>
              <a:chOff x="7417739" y="17394607"/>
              <a:chExt cx="4958730" cy="2353987"/>
            </a:xfrm>
          </p:grpSpPr>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9F60DAA2-5F39-4915-B7C5-AB69F1965F6F}"/>
                      </a:ext>
                    </a:extLst>
                  </p:cNvPr>
                  <p:cNvSpPr/>
                  <p:nvPr/>
                </p:nvSpPr>
                <p:spPr>
                  <a:xfrm>
                    <a:off x="7664345" y="17394607"/>
                    <a:ext cx="2775055" cy="9061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IoU</m:t>
                          </m:r>
                          <m:r>
                            <a:rPr lang="en-US" sz="2800" b="0" i="0" smtClean="0">
                              <a:latin typeface="Cambria Math" panose="02040503050406030204" pitchFamily="18" charset="0"/>
                            </a:rPr>
                            <m:t>=</m:t>
                          </m:r>
                          <m:f>
                            <m:fPr>
                              <m:ctrlPr>
                                <a:rPr lang="en-US" sz="2800" i="1" smtClean="0">
                                  <a:latin typeface="Cambria Math" panose="02040503050406030204" pitchFamily="18" charset="0"/>
                                </a:rPr>
                              </m:ctrlPr>
                            </m:fPr>
                            <m:num>
                              <m:r>
                                <a:rPr lang="en-US" sz="2800" b="0" i="1" smtClean="0">
                                  <a:latin typeface="Cambria Math" panose="02040503050406030204" pitchFamily="18" charset="0"/>
                                </a:rPr>
                                <m:t>𝐼</m:t>
                              </m:r>
                            </m:num>
                            <m:den>
                              <m:r>
                                <a:rPr lang="en-US" sz="2800" i="1">
                                  <a:latin typeface="Cambria Math" panose="02040503050406030204" pitchFamily="18" charset="0"/>
                                </a:rPr>
                                <m:t>𝐺</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m:t>
                              </m:r>
                              <m:r>
                                <a:rPr lang="en-US" sz="2800" i="1">
                                  <a:latin typeface="Cambria Math" panose="02040503050406030204" pitchFamily="18" charset="0"/>
                                </a:rPr>
                                <m:t>𝐼</m:t>
                              </m:r>
                            </m:den>
                          </m:f>
                        </m:oMath>
                      </m:oMathPara>
                    </a14:m>
                    <a:endParaRPr lang="en-US" sz="2800" dirty="0"/>
                  </a:p>
                </p:txBody>
              </p:sp>
            </mc:Choice>
            <mc:Fallback xmlns="">
              <p:sp>
                <p:nvSpPr>
                  <p:cNvPr id="11" name="Rectangle 10">
                    <a:extLst>
                      <a:ext uri="{FF2B5EF4-FFF2-40B4-BE49-F238E27FC236}">
                        <a16:creationId xmlns:a16="http://schemas.microsoft.com/office/drawing/2014/main" id="{9F60DAA2-5F39-4915-B7C5-AB69F1965F6F}"/>
                      </a:ext>
                    </a:extLst>
                  </p:cNvPr>
                  <p:cNvSpPr>
                    <a:spLocks noRot="1" noChangeAspect="1" noMove="1" noResize="1" noEditPoints="1" noAdjustHandles="1" noChangeArrowheads="1" noChangeShapeType="1" noTextEdit="1"/>
                  </p:cNvSpPr>
                  <p:nvPr/>
                </p:nvSpPr>
                <p:spPr>
                  <a:xfrm>
                    <a:off x="7664345" y="17394607"/>
                    <a:ext cx="2775055" cy="90614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Rectangle 110">
                    <a:extLst>
                      <a:ext uri="{FF2B5EF4-FFF2-40B4-BE49-F238E27FC236}">
                        <a16:creationId xmlns:a16="http://schemas.microsoft.com/office/drawing/2014/main" id="{DC9B853F-C0DB-4E2B-A2D9-1D635EB6443D}"/>
                      </a:ext>
                    </a:extLst>
                  </p:cNvPr>
                  <p:cNvSpPr/>
                  <p:nvPr/>
                </p:nvSpPr>
                <p:spPr>
                  <a:xfrm>
                    <a:off x="7417739" y="18835587"/>
                    <a:ext cx="4958730" cy="9130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GIoU</m:t>
                          </m:r>
                          <m:r>
                            <a:rPr lang="en-US" sz="2800" b="0" i="0" smtClean="0">
                              <a:latin typeface="Cambria Math" panose="02040503050406030204" pitchFamily="18" charset="0"/>
                            </a:rPr>
                            <m:t>=</m:t>
                          </m:r>
                          <m:r>
                            <m:rPr>
                              <m:sty m:val="p"/>
                            </m:rPr>
                            <a:rPr lang="en-US" sz="2800" b="0" i="0" smtClean="0">
                              <a:latin typeface="Cambria Math" panose="02040503050406030204" pitchFamily="18" charset="0"/>
                            </a:rPr>
                            <m:t>IoU</m:t>
                          </m:r>
                          <m:r>
                            <a:rPr lang="en-US" sz="2800" b="0" i="1" smtClean="0">
                              <a:latin typeface="Cambria Math" panose="02040503050406030204" pitchFamily="18" charset="0"/>
                            </a:rPr>
                            <m:t>−</m:t>
                          </m:r>
                          <m:f>
                            <m:fPr>
                              <m:ctrlPr>
                                <a:rPr lang="en-US" sz="2800" i="1">
                                  <a:latin typeface="Cambria Math" panose="02040503050406030204" pitchFamily="18" charset="0"/>
                                </a:rPr>
                              </m:ctrlPr>
                            </m:fPr>
                            <m:num>
                              <m:r>
                                <a:rPr lang="en-US" sz="2800" b="0" i="1" smtClean="0">
                                  <a:latin typeface="Cambria Math" panose="02040503050406030204" pitchFamily="18" charset="0"/>
                                </a:rPr>
                                <m:t>𝐶</m:t>
                              </m:r>
                              <m:r>
                                <a:rPr lang="en-US" sz="2800" b="0" i="1" smtClean="0">
                                  <a:latin typeface="Cambria Math" panose="02040503050406030204" pitchFamily="18" charset="0"/>
                                </a:rPr>
                                <m:t>−(</m:t>
                              </m:r>
                              <m:r>
                                <a:rPr lang="en-US" sz="2800" b="0" i="1" smtClean="0">
                                  <a:latin typeface="Cambria Math" panose="02040503050406030204" pitchFamily="18" charset="0"/>
                                </a:rPr>
                                <m:t>𝐺</m:t>
                              </m:r>
                              <m:r>
                                <a:rPr lang="en-US" sz="2800" b="0" i="1" smtClean="0">
                                  <a:latin typeface="Cambria Math" panose="02040503050406030204" pitchFamily="18" charset="0"/>
                                </a:rPr>
                                <m:t>+</m:t>
                              </m:r>
                              <m:r>
                                <a:rPr lang="en-US" sz="2800" b="0" i="1" smtClean="0">
                                  <a:latin typeface="Cambria Math" panose="02040503050406030204" pitchFamily="18" charset="0"/>
                                </a:rPr>
                                <m:t>𝑋</m:t>
                              </m:r>
                              <m:r>
                                <a:rPr lang="en-US" sz="2800" b="0" i="1" smtClean="0">
                                  <a:latin typeface="Cambria Math" panose="02040503050406030204" pitchFamily="18" charset="0"/>
                                </a:rPr>
                                <m:t>+</m:t>
                              </m:r>
                              <m:r>
                                <a:rPr lang="en-US" sz="2800" b="0" i="1" smtClean="0">
                                  <a:latin typeface="Cambria Math" panose="02040503050406030204" pitchFamily="18" charset="0"/>
                                </a:rPr>
                                <m:t>𝐼</m:t>
                              </m:r>
                              <m:r>
                                <a:rPr lang="en-US" sz="2800" b="0" i="1" smtClean="0">
                                  <a:latin typeface="Cambria Math" panose="02040503050406030204" pitchFamily="18" charset="0"/>
                                </a:rPr>
                                <m:t>)</m:t>
                              </m:r>
                            </m:num>
                            <m:den>
                              <m:r>
                                <a:rPr lang="en-US" sz="2800" b="0" i="1" smtClean="0">
                                  <a:latin typeface="Cambria Math" panose="02040503050406030204" pitchFamily="18" charset="0"/>
                                </a:rPr>
                                <m:t>𝐶</m:t>
                              </m:r>
                            </m:den>
                          </m:f>
                        </m:oMath>
                      </m:oMathPara>
                    </a14:m>
                    <a:endParaRPr lang="en-US" sz="2800" dirty="0"/>
                  </a:p>
                </p:txBody>
              </p:sp>
            </mc:Choice>
            <mc:Fallback xmlns="">
              <p:sp>
                <p:nvSpPr>
                  <p:cNvPr id="111" name="Rectangle 110">
                    <a:extLst>
                      <a:ext uri="{FF2B5EF4-FFF2-40B4-BE49-F238E27FC236}">
                        <a16:creationId xmlns:a16="http://schemas.microsoft.com/office/drawing/2014/main" id="{DC9B853F-C0DB-4E2B-A2D9-1D635EB6443D}"/>
                      </a:ext>
                    </a:extLst>
                  </p:cNvPr>
                  <p:cNvSpPr>
                    <a:spLocks noRot="1" noChangeAspect="1" noMove="1" noResize="1" noEditPoints="1" noAdjustHandles="1" noChangeArrowheads="1" noChangeShapeType="1" noTextEdit="1"/>
                  </p:cNvSpPr>
                  <p:nvPr/>
                </p:nvSpPr>
                <p:spPr>
                  <a:xfrm>
                    <a:off x="7417739" y="18835587"/>
                    <a:ext cx="4958730" cy="913007"/>
                  </a:xfrm>
                  <a:prstGeom prst="rect">
                    <a:avLst/>
                  </a:prstGeom>
                  <a:blipFill>
                    <a:blip r:embed="rId14"/>
                    <a:stretch>
                      <a:fillRect/>
                    </a:stretch>
                  </a:blipFill>
                </p:spPr>
                <p:txBody>
                  <a:bodyPr/>
                  <a:lstStyle/>
                  <a:p>
                    <a:r>
                      <a:rPr lang="en-US">
                        <a:noFill/>
                      </a:rPr>
                      <a:t> </a:t>
                    </a:r>
                  </a:p>
                </p:txBody>
              </p:sp>
            </mc:Fallback>
          </mc:AlternateContent>
        </p:grpSp>
      </p:grpSp>
      <p:sp>
        <p:nvSpPr>
          <p:cNvPr id="113" name="Content Placeholder 2">
            <a:extLst>
              <a:ext uri="{FF2B5EF4-FFF2-40B4-BE49-F238E27FC236}">
                <a16:creationId xmlns:a16="http://schemas.microsoft.com/office/drawing/2014/main" id="{F41866F1-1F70-465A-94F0-686E755A59F5}"/>
              </a:ext>
            </a:extLst>
          </p:cNvPr>
          <p:cNvSpPr txBox="1">
            <a:spLocks/>
          </p:cNvSpPr>
          <p:nvPr/>
        </p:nvSpPr>
        <p:spPr bwMode="auto">
          <a:xfrm>
            <a:off x="830263" y="19786646"/>
            <a:ext cx="13192125" cy="667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4846" tIns="147423" rIns="294846" bIns="147423" numCol="1" anchor="t" anchorCtr="0" compatLnSpc="1">
            <a:prstTxWarp prst="textNoShape">
              <a:avLst/>
            </a:prstTxWarp>
            <a:spAutoFit/>
          </a:bodyPr>
          <a:lstStyle>
            <a:lvl1pPr marL="410256" indent="-410256" algn="l" defTabSz="1471613" rtl="0" eaLnBrk="0" fontAlgn="base" hangingPunct="0">
              <a:spcBef>
                <a:spcPct val="20000"/>
              </a:spcBef>
              <a:spcAft>
                <a:spcPct val="0"/>
              </a:spcAft>
              <a:buFont typeface="Arial" panose="020B0604020202020204" pitchFamily="34" charset="0"/>
              <a:buNone/>
              <a:defRPr sz="2900" kern="1200">
                <a:solidFill>
                  <a:schemeClr val="tx1"/>
                </a:solidFill>
                <a:latin typeface="Arial"/>
                <a:ea typeface="MS PGothic" panose="020B0600070205080204" pitchFamily="34" charset="-128"/>
                <a:cs typeface="Arial"/>
              </a:defRPr>
            </a:lvl1pPr>
            <a:lvl2pPr marL="793247" indent="-655629" algn="l" defTabSz="1471613" rtl="0" eaLnBrk="0" fontAlgn="base" hangingPunct="0">
              <a:spcBef>
                <a:spcPct val="20000"/>
              </a:spcBef>
              <a:spcAft>
                <a:spcPct val="0"/>
              </a:spcAft>
              <a:buFont typeface="Wingdings" charset="2"/>
              <a:buChar char="Ø"/>
              <a:defRPr sz="2300" kern="1200">
                <a:solidFill>
                  <a:schemeClr val="tx1"/>
                </a:solidFill>
                <a:latin typeface="Arial"/>
                <a:ea typeface="MS PGothic" panose="020B0600070205080204" pitchFamily="34" charset="-128"/>
                <a:cs typeface="Arial"/>
              </a:defRPr>
            </a:lvl2pPr>
            <a:lvl3pPr marL="929565" indent="-546573" algn="l" defTabSz="1471613" rtl="0" eaLnBrk="0" fontAlgn="base" hangingPunct="0">
              <a:spcBef>
                <a:spcPct val="20000"/>
              </a:spcBef>
              <a:spcAft>
                <a:spcPct val="0"/>
              </a:spcAft>
              <a:buFont typeface="Arial" panose="020B0604020202020204" pitchFamily="34" charset="0"/>
              <a:buChar char="•"/>
              <a:defRPr sz="1900" kern="1200">
                <a:solidFill>
                  <a:schemeClr val="tx1"/>
                </a:solidFill>
                <a:latin typeface="Arial"/>
                <a:ea typeface="MS PGothic" panose="020B0600070205080204" pitchFamily="34" charset="-128"/>
                <a:cs typeface="Arial"/>
              </a:defRPr>
            </a:lvl3pPr>
            <a:lvl4pPr marL="1202201" indent="-655629" algn="l" defTabSz="1471613" rtl="0" eaLnBrk="0" fontAlgn="base" hangingPunct="0">
              <a:spcBef>
                <a:spcPct val="20000"/>
              </a:spcBef>
              <a:spcAft>
                <a:spcPct val="0"/>
              </a:spcAft>
              <a:buFont typeface="Arial" panose="020B0604020202020204" pitchFamily="34" charset="0"/>
              <a:buChar char="–"/>
              <a:defRPr sz="1600" kern="1200">
                <a:solidFill>
                  <a:schemeClr val="tx1"/>
                </a:solidFill>
                <a:latin typeface="Arial"/>
                <a:ea typeface="MS PGothic" panose="020B0600070205080204" pitchFamily="34" charset="-128"/>
                <a:cs typeface="Arial"/>
              </a:defRPr>
            </a:lvl4pPr>
            <a:lvl5pPr marL="1448875" indent="-1448875" algn="l" defTabSz="1471613"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S PGothic" panose="020B0600070205080204" pitchFamily="34" charset="-128"/>
                <a:cs typeface="+mn-cs"/>
              </a:defRPr>
            </a:lvl5pPr>
            <a:lvl6pPr marL="8108236" indent="-737112" algn="l" defTabSz="1474225" rtl="0" eaLnBrk="1" latinLnBrk="0" hangingPunct="1">
              <a:spcBef>
                <a:spcPct val="20000"/>
              </a:spcBef>
              <a:buFont typeface="Arial"/>
              <a:buChar char="•"/>
              <a:defRPr sz="5200" kern="1200">
                <a:solidFill>
                  <a:schemeClr val="tx1"/>
                </a:solidFill>
                <a:latin typeface="+mn-lt"/>
                <a:ea typeface="+mn-ea"/>
                <a:cs typeface="+mn-cs"/>
              </a:defRPr>
            </a:lvl6pPr>
            <a:lvl7pPr marL="9582462" indent="-737112" algn="l" defTabSz="1474225" rtl="0" eaLnBrk="1" latinLnBrk="0" hangingPunct="1">
              <a:spcBef>
                <a:spcPct val="20000"/>
              </a:spcBef>
              <a:buFont typeface="Arial"/>
              <a:buChar char="•"/>
              <a:defRPr sz="5200" kern="1200">
                <a:solidFill>
                  <a:schemeClr val="tx1"/>
                </a:solidFill>
                <a:latin typeface="+mn-lt"/>
                <a:ea typeface="+mn-ea"/>
                <a:cs typeface="+mn-cs"/>
              </a:defRPr>
            </a:lvl7pPr>
            <a:lvl8pPr marL="11056684" indent="-737112" algn="l" defTabSz="1474225" rtl="0" eaLnBrk="1" latinLnBrk="0" hangingPunct="1">
              <a:spcBef>
                <a:spcPct val="20000"/>
              </a:spcBef>
              <a:buFont typeface="Arial"/>
              <a:buChar char="•"/>
              <a:defRPr sz="5200" kern="1200">
                <a:solidFill>
                  <a:schemeClr val="tx1"/>
                </a:solidFill>
                <a:latin typeface="+mn-lt"/>
                <a:ea typeface="+mn-ea"/>
                <a:cs typeface="+mn-cs"/>
              </a:defRPr>
            </a:lvl8pPr>
            <a:lvl9pPr marL="12530909" indent="-737112" algn="l" defTabSz="1474225" rtl="0" eaLnBrk="1" latinLnBrk="0" hangingPunct="1">
              <a:spcBef>
                <a:spcPct val="20000"/>
              </a:spcBef>
              <a:buFont typeface="Arial"/>
              <a:buChar char="•"/>
              <a:defRPr sz="5200" kern="1200">
                <a:solidFill>
                  <a:schemeClr val="tx1"/>
                </a:solidFill>
                <a:latin typeface="+mn-lt"/>
                <a:ea typeface="+mn-ea"/>
                <a:cs typeface="+mn-cs"/>
              </a:defRPr>
            </a:lvl9pPr>
          </a:lstStyle>
          <a:p>
            <a:pPr marL="0" indent="0">
              <a:spcBef>
                <a:spcPts val="0"/>
              </a:spcBef>
            </a:pPr>
            <a:r>
              <a:rPr lang="en-US" altLang="en-US" sz="2400" dirty="0" err="1">
                <a:latin typeface="Arial" panose="020B0604020202020204" pitchFamily="34" charset="0"/>
                <a:cs typeface="Arial" panose="020B0604020202020204" pitchFamily="34" charset="0"/>
              </a:rPr>
              <a:t>GIoU</a:t>
            </a:r>
            <a:r>
              <a:rPr lang="en-US" altLang="en-US" sz="2400" dirty="0">
                <a:latin typeface="Arial" panose="020B0604020202020204" pitchFamily="34" charset="0"/>
                <a:cs typeface="Arial" panose="020B0604020202020204" pitchFamily="34" charset="0"/>
              </a:rPr>
              <a:t> is everywhere differentiable and its range, [-1,1], is the same as cosine similarity.</a:t>
            </a:r>
          </a:p>
        </p:txBody>
      </p:sp>
      <p:grpSp>
        <p:nvGrpSpPr>
          <p:cNvPr id="79" name="Group 78">
            <a:extLst>
              <a:ext uri="{FF2B5EF4-FFF2-40B4-BE49-F238E27FC236}">
                <a16:creationId xmlns:a16="http://schemas.microsoft.com/office/drawing/2014/main" id="{347FFA80-5B9C-4635-AED0-4BAE4CB4858B}"/>
              </a:ext>
            </a:extLst>
          </p:cNvPr>
          <p:cNvGrpSpPr/>
          <p:nvPr/>
        </p:nvGrpSpPr>
        <p:grpSpPr>
          <a:xfrm>
            <a:off x="38733148" y="19586032"/>
            <a:ext cx="3228843" cy="1510254"/>
            <a:chOff x="38633400" y="19586032"/>
            <a:chExt cx="3228843" cy="1510254"/>
          </a:xfrm>
        </p:grpSpPr>
        <p:pic>
          <p:nvPicPr>
            <p:cNvPr id="5" name="Picture 4">
              <a:extLst>
                <a:ext uri="{FF2B5EF4-FFF2-40B4-BE49-F238E27FC236}">
                  <a16:creationId xmlns:a16="http://schemas.microsoft.com/office/drawing/2014/main" id="{0E078AAD-6D41-480B-9DB5-7F03BA937086}"/>
                </a:ext>
              </a:extLst>
            </p:cNvPr>
            <p:cNvPicPr>
              <a:picLocks noChangeAspect="1"/>
            </p:cNvPicPr>
            <p:nvPr/>
          </p:nvPicPr>
          <p:blipFill>
            <a:blip r:embed="rId15"/>
            <a:srcRect/>
            <a:stretch/>
          </p:blipFill>
          <p:spPr>
            <a:xfrm>
              <a:off x="40351989" y="19586032"/>
              <a:ext cx="1510254" cy="1510254"/>
            </a:xfrm>
            <a:prstGeom prst="rect">
              <a:avLst/>
            </a:prstGeom>
          </p:spPr>
        </p:pic>
        <p:sp>
          <p:nvSpPr>
            <p:cNvPr id="124" name="Content Placeholder 2">
              <a:extLst>
                <a:ext uri="{FF2B5EF4-FFF2-40B4-BE49-F238E27FC236}">
                  <a16:creationId xmlns:a16="http://schemas.microsoft.com/office/drawing/2014/main" id="{BAAD4E3A-D7FE-4E0E-91BB-DA8533DD298F}"/>
                </a:ext>
              </a:extLst>
            </p:cNvPr>
            <p:cNvSpPr txBox="1">
              <a:spLocks/>
            </p:cNvSpPr>
            <p:nvPr/>
          </p:nvSpPr>
          <p:spPr bwMode="auto">
            <a:xfrm>
              <a:off x="38633400" y="20269200"/>
              <a:ext cx="152911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410256" indent="-410256" algn="l" defTabSz="1471613" rtl="0" eaLnBrk="0" fontAlgn="base" hangingPunct="0">
                <a:spcBef>
                  <a:spcPct val="20000"/>
                </a:spcBef>
                <a:spcAft>
                  <a:spcPct val="0"/>
                </a:spcAft>
                <a:buFont typeface="Arial" panose="020B0604020202020204" pitchFamily="34" charset="0"/>
                <a:buNone/>
                <a:defRPr sz="2900" kern="1200">
                  <a:solidFill>
                    <a:schemeClr val="tx1"/>
                  </a:solidFill>
                  <a:latin typeface="Arial"/>
                  <a:ea typeface="MS PGothic" panose="020B0600070205080204" pitchFamily="34" charset="-128"/>
                  <a:cs typeface="Arial"/>
                </a:defRPr>
              </a:lvl1pPr>
              <a:lvl2pPr marL="793247" indent="-655629" algn="l" defTabSz="1471613" rtl="0" eaLnBrk="0" fontAlgn="base" hangingPunct="0">
                <a:spcBef>
                  <a:spcPct val="20000"/>
                </a:spcBef>
                <a:spcAft>
                  <a:spcPct val="0"/>
                </a:spcAft>
                <a:buFont typeface="Wingdings" charset="2"/>
                <a:buChar char="Ø"/>
                <a:defRPr sz="2300" kern="1200">
                  <a:solidFill>
                    <a:schemeClr val="tx1"/>
                  </a:solidFill>
                  <a:latin typeface="Arial"/>
                  <a:ea typeface="MS PGothic" panose="020B0600070205080204" pitchFamily="34" charset="-128"/>
                  <a:cs typeface="Arial"/>
                </a:defRPr>
              </a:lvl2pPr>
              <a:lvl3pPr marL="929565" indent="-546573" algn="l" defTabSz="1471613" rtl="0" eaLnBrk="0" fontAlgn="base" hangingPunct="0">
                <a:spcBef>
                  <a:spcPct val="20000"/>
                </a:spcBef>
                <a:spcAft>
                  <a:spcPct val="0"/>
                </a:spcAft>
                <a:buFont typeface="Arial" panose="020B0604020202020204" pitchFamily="34" charset="0"/>
                <a:buChar char="•"/>
                <a:defRPr sz="1900" kern="1200">
                  <a:solidFill>
                    <a:schemeClr val="tx1"/>
                  </a:solidFill>
                  <a:latin typeface="Arial"/>
                  <a:ea typeface="MS PGothic" panose="020B0600070205080204" pitchFamily="34" charset="-128"/>
                  <a:cs typeface="Arial"/>
                </a:defRPr>
              </a:lvl3pPr>
              <a:lvl4pPr marL="1202201" indent="-655629" algn="l" defTabSz="1471613" rtl="0" eaLnBrk="0" fontAlgn="base" hangingPunct="0">
                <a:spcBef>
                  <a:spcPct val="20000"/>
                </a:spcBef>
                <a:spcAft>
                  <a:spcPct val="0"/>
                </a:spcAft>
                <a:buFont typeface="Arial" panose="020B0604020202020204" pitchFamily="34" charset="0"/>
                <a:buChar char="–"/>
                <a:defRPr sz="1600" kern="1200">
                  <a:solidFill>
                    <a:schemeClr val="tx1"/>
                  </a:solidFill>
                  <a:latin typeface="Arial"/>
                  <a:ea typeface="MS PGothic" panose="020B0600070205080204" pitchFamily="34" charset="-128"/>
                  <a:cs typeface="Arial"/>
                </a:defRPr>
              </a:lvl4pPr>
              <a:lvl5pPr marL="1448875" indent="-1448875" algn="l" defTabSz="1471613"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S PGothic" panose="020B0600070205080204" pitchFamily="34" charset="-128"/>
                  <a:cs typeface="+mn-cs"/>
                </a:defRPr>
              </a:lvl5pPr>
              <a:lvl6pPr marL="8108236" indent="-737112" algn="l" defTabSz="1474225" rtl="0" eaLnBrk="1" latinLnBrk="0" hangingPunct="1">
                <a:spcBef>
                  <a:spcPct val="20000"/>
                </a:spcBef>
                <a:buFont typeface="Arial"/>
                <a:buChar char="•"/>
                <a:defRPr sz="5200" kern="1200">
                  <a:solidFill>
                    <a:schemeClr val="tx1"/>
                  </a:solidFill>
                  <a:latin typeface="+mn-lt"/>
                  <a:ea typeface="+mn-ea"/>
                  <a:cs typeface="+mn-cs"/>
                </a:defRPr>
              </a:lvl6pPr>
              <a:lvl7pPr marL="9582462" indent="-737112" algn="l" defTabSz="1474225" rtl="0" eaLnBrk="1" latinLnBrk="0" hangingPunct="1">
                <a:spcBef>
                  <a:spcPct val="20000"/>
                </a:spcBef>
                <a:buFont typeface="Arial"/>
                <a:buChar char="•"/>
                <a:defRPr sz="5200" kern="1200">
                  <a:solidFill>
                    <a:schemeClr val="tx1"/>
                  </a:solidFill>
                  <a:latin typeface="+mn-lt"/>
                  <a:ea typeface="+mn-ea"/>
                  <a:cs typeface="+mn-cs"/>
                </a:defRPr>
              </a:lvl7pPr>
              <a:lvl8pPr marL="11056684" indent="-737112" algn="l" defTabSz="1474225" rtl="0" eaLnBrk="1" latinLnBrk="0" hangingPunct="1">
                <a:spcBef>
                  <a:spcPct val="20000"/>
                </a:spcBef>
                <a:buFont typeface="Arial"/>
                <a:buChar char="•"/>
                <a:defRPr sz="5200" kern="1200">
                  <a:solidFill>
                    <a:schemeClr val="tx1"/>
                  </a:solidFill>
                  <a:latin typeface="+mn-lt"/>
                  <a:ea typeface="+mn-ea"/>
                  <a:cs typeface="+mn-cs"/>
                </a:defRPr>
              </a:lvl8pPr>
              <a:lvl9pPr marL="12530909" indent="-737112" algn="l" defTabSz="1474225" rtl="0" eaLnBrk="1" latinLnBrk="0" hangingPunct="1">
                <a:spcBef>
                  <a:spcPct val="20000"/>
                </a:spcBef>
                <a:buFont typeface="Arial"/>
                <a:buChar char="•"/>
                <a:defRPr sz="5200" kern="1200">
                  <a:solidFill>
                    <a:schemeClr val="tx1"/>
                  </a:solidFill>
                  <a:latin typeface="+mn-lt"/>
                  <a:ea typeface="+mn-ea"/>
                  <a:cs typeface="+mn-cs"/>
                </a:defRPr>
              </a:lvl9pPr>
            </a:lstStyle>
            <a:p>
              <a:pPr marL="0" indent="0" algn="ctr">
                <a:spcBef>
                  <a:spcPts val="0"/>
                </a:spcBef>
              </a:pPr>
              <a:r>
                <a:rPr lang="en-US" altLang="en-US" sz="2400" dirty="0">
                  <a:latin typeface="Arial" panose="020B0604020202020204" pitchFamily="34" charset="0"/>
                  <a:cs typeface="Arial" panose="020B0604020202020204" pitchFamily="34" charset="0"/>
                </a:rPr>
                <a:t>Check out</a:t>
              </a:r>
              <a:br>
                <a:rPr lang="en-US" altLang="en-US" sz="2400" dirty="0">
                  <a:latin typeface="Arial" panose="020B0604020202020204" pitchFamily="34" charset="0"/>
                  <a:cs typeface="Arial" panose="020B0604020202020204" pitchFamily="34" charset="0"/>
                </a:rPr>
              </a:br>
              <a:r>
                <a:rPr lang="en-US" altLang="en-US" sz="2400" dirty="0">
                  <a:latin typeface="Arial" panose="020B0604020202020204" pitchFamily="34" charset="0"/>
                  <a:cs typeface="Arial" panose="020B0604020202020204" pitchFamily="34" charset="0"/>
                </a:rPr>
                <a:t>our repo!</a:t>
              </a:r>
            </a:p>
          </p:txBody>
        </p:sp>
        <p:pic>
          <p:nvPicPr>
            <p:cNvPr id="1028" name="Picture 4" descr="Image result for github logo">
              <a:extLst>
                <a:ext uri="{FF2B5EF4-FFF2-40B4-BE49-F238E27FC236}">
                  <a16:creationId xmlns:a16="http://schemas.microsoft.com/office/drawing/2014/main" id="{4B3F5D26-D6AB-4205-94B8-2BB34A8A79C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072823" y="19586032"/>
              <a:ext cx="650266" cy="650266"/>
            </a:xfrm>
            <a:prstGeom prst="rect">
              <a:avLst/>
            </a:prstGeom>
            <a:noFill/>
            <a:extLst>
              <a:ext uri="{909E8E84-426E-40DD-AFC4-6F175D3DCCD1}">
                <a14:hiddenFill xmlns:a14="http://schemas.microsoft.com/office/drawing/2010/main">
                  <a:solidFill>
                    <a:srgbClr val="FFFFFF"/>
                  </a:solidFill>
                </a14:hiddenFill>
              </a:ext>
            </a:extLst>
          </p:spPr>
        </p:pic>
      </p:grpSp>
      <p:pic>
        <p:nvPicPr>
          <p:cNvPr id="52" name="Picture 51" descr="A screenshot of a map&#10;&#10;Description automatically generated">
            <a:extLst>
              <a:ext uri="{FF2B5EF4-FFF2-40B4-BE49-F238E27FC236}">
                <a16:creationId xmlns:a16="http://schemas.microsoft.com/office/drawing/2014/main" id="{32127BA4-ECF6-4878-9D2D-92866EDF49F7}"/>
              </a:ext>
            </a:extLst>
          </p:cNvPr>
          <p:cNvPicPr>
            <a:picLocks noChangeAspect="1"/>
          </p:cNvPicPr>
          <p:nvPr/>
        </p:nvPicPr>
        <p:blipFill>
          <a:blip r:embed="rId17"/>
          <a:stretch>
            <a:fillRect/>
          </a:stretch>
        </p:blipFill>
        <p:spPr>
          <a:xfrm>
            <a:off x="17145239" y="16681654"/>
            <a:ext cx="9376882" cy="4414632"/>
          </a:xfrm>
          <a:prstGeom prst="rect">
            <a:avLst/>
          </a:prstGeom>
        </p:spPr>
      </p:pic>
      <p:pic>
        <p:nvPicPr>
          <p:cNvPr id="125" name="Picture 124" descr="A picture containing object, checker&#10;&#10;Description automatically generated">
            <a:extLst>
              <a:ext uri="{FF2B5EF4-FFF2-40B4-BE49-F238E27FC236}">
                <a16:creationId xmlns:a16="http://schemas.microsoft.com/office/drawing/2014/main" id="{51FD5778-454D-4931-9302-2B0830B14BBE}"/>
              </a:ext>
            </a:extLst>
          </p:cNvPr>
          <p:cNvPicPr>
            <a:picLocks noChangeAspect="1"/>
          </p:cNvPicPr>
          <p:nvPr/>
        </p:nvPicPr>
        <p:blipFill rotWithShape="1">
          <a:blip r:embed="rId6"/>
          <a:stretch/>
        </p:blipFill>
        <p:spPr>
          <a:xfrm>
            <a:off x="1238425" y="4977117"/>
            <a:ext cx="3048000" cy="2286000"/>
          </a:xfrm>
          <a:prstGeom prst="rect">
            <a:avLst/>
          </a:prstGeom>
        </p:spPr>
      </p:pic>
      <p:sp>
        <p:nvSpPr>
          <p:cNvPr id="126" name="Rectangle 125">
            <a:extLst>
              <a:ext uri="{FF2B5EF4-FFF2-40B4-BE49-F238E27FC236}">
                <a16:creationId xmlns:a16="http://schemas.microsoft.com/office/drawing/2014/main" id="{B9A65E4E-85E2-4A1B-B3BB-E8C5E71A6359}"/>
              </a:ext>
            </a:extLst>
          </p:cNvPr>
          <p:cNvSpPr/>
          <p:nvPr/>
        </p:nvSpPr>
        <p:spPr>
          <a:xfrm>
            <a:off x="6192545" y="5745654"/>
            <a:ext cx="2515268" cy="74892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latin typeface="Arial" panose="020B0604020202020204" pitchFamily="34" charset="0"/>
                <a:cs typeface="Arial" panose="020B0604020202020204" pitchFamily="34" charset="0"/>
              </a:rPr>
              <a:t>“cup of drink”</a:t>
            </a:r>
          </a:p>
        </p:txBody>
      </p:sp>
      <p:grpSp>
        <p:nvGrpSpPr>
          <p:cNvPr id="54" name="Group 53">
            <a:extLst>
              <a:ext uri="{FF2B5EF4-FFF2-40B4-BE49-F238E27FC236}">
                <a16:creationId xmlns:a16="http://schemas.microsoft.com/office/drawing/2014/main" id="{066A8CD9-34C8-4C3D-9072-BFDC82F7F315}"/>
              </a:ext>
            </a:extLst>
          </p:cNvPr>
          <p:cNvGrpSpPr/>
          <p:nvPr/>
        </p:nvGrpSpPr>
        <p:grpSpPr>
          <a:xfrm>
            <a:off x="10613934" y="4977117"/>
            <a:ext cx="3048000" cy="2286000"/>
            <a:chOff x="7922591" y="4745693"/>
            <a:chExt cx="3048000" cy="2286000"/>
          </a:xfrm>
        </p:grpSpPr>
        <p:pic>
          <p:nvPicPr>
            <p:cNvPr id="129" name="Picture 128" descr="A picture containing object, checker&#10;&#10;Description automatically generated">
              <a:extLst>
                <a:ext uri="{FF2B5EF4-FFF2-40B4-BE49-F238E27FC236}">
                  <a16:creationId xmlns:a16="http://schemas.microsoft.com/office/drawing/2014/main" id="{15088F99-864D-417A-BEA4-9F275EBCEA79}"/>
                </a:ext>
              </a:extLst>
            </p:cNvPr>
            <p:cNvPicPr>
              <a:picLocks noChangeAspect="1"/>
            </p:cNvPicPr>
            <p:nvPr/>
          </p:nvPicPr>
          <p:blipFill rotWithShape="1">
            <a:blip r:embed="rId6"/>
            <a:stretch/>
          </p:blipFill>
          <p:spPr>
            <a:xfrm>
              <a:off x="7922591" y="4745693"/>
              <a:ext cx="3048000" cy="2286000"/>
            </a:xfrm>
            <a:prstGeom prst="rect">
              <a:avLst/>
            </a:prstGeom>
          </p:spPr>
        </p:pic>
        <p:sp>
          <p:nvSpPr>
            <p:cNvPr id="130" name="Rectangle 129">
              <a:extLst>
                <a:ext uri="{FF2B5EF4-FFF2-40B4-BE49-F238E27FC236}">
                  <a16:creationId xmlns:a16="http://schemas.microsoft.com/office/drawing/2014/main" id="{6B11CA23-078D-4C71-99E1-E0D18497CBCF}"/>
                </a:ext>
              </a:extLst>
            </p:cNvPr>
            <p:cNvSpPr/>
            <p:nvPr/>
          </p:nvSpPr>
          <p:spPr>
            <a:xfrm>
              <a:off x="8839201" y="5052908"/>
              <a:ext cx="838200" cy="1012216"/>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0" dirty="0">
                <a:solidFill>
                  <a:schemeClr val="tx1"/>
                </a:solidFill>
              </a:endParaRPr>
            </a:p>
          </p:txBody>
        </p:sp>
      </p:grpSp>
      <p:sp>
        <p:nvSpPr>
          <p:cNvPr id="131" name="Rectangle 130">
            <a:extLst>
              <a:ext uri="{FF2B5EF4-FFF2-40B4-BE49-F238E27FC236}">
                <a16:creationId xmlns:a16="http://schemas.microsoft.com/office/drawing/2014/main" id="{68106071-8B0B-4CCA-9C71-F8407B359CB5}"/>
              </a:ext>
            </a:extLst>
          </p:cNvPr>
          <p:cNvSpPr/>
          <p:nvPr/>
        </p:nvSpPr>
        <p:spPr>
          <a:xfrm>
            <a:off x="4537485" y="5458398"/>
            <a:ext cx="1404000" cy="132343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spAutoFit/>
          </a:bodyPr>
          <a:lstStyle/>
          <a:p>
            <a:pPr algn="ctr"/>
            <a:r>
              <a:rPr lang="en-US" sz="8000" dirty="0">
                <a:solidFill>
                  <a:schemeClr val="tx1"/>
                </a:solidFill>
              </a:rPr>
              <a:t>+</a:t>
            </a:r>
          </a:p>
        </p:txBody>
      </p:sp>
      <p:sp>
        <p:nvSpPr>
          <p:cNvPr id="134" name="Rectangle 133">
            <a:extLst>
              <a:ext uri="{FF2B5EF4-FFF2-40B4-BE49-F238E27FC236}">
                <a16:creationId xmlns:a16="http://schemas.microsoft.com/office/drawing/2014/main" id="{678FD216-19A2-4381-B94E-A0B15CB8E616}"/>
              </a:ext>
            </a:extLst>
          </p:cNvPr>
          <p:cNvSpPr/>
          <p:nvPr/>
        </p:nvSpPr>
        <p:spPr>
          <a:xfrm>
            <a:off x="8958873" y="5458398"/>
            <a:ext cx="1404000" cy="132343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spAutoFit/>
          </a:bodyPr>
          <a:lstStyle/>
          <a:p>
            <a:pPr algn="ctr"/>
            <a:r>
              <a:rPr lang="en-US" sz="8000" dirty="0">
                <a:solidFill>
                  <a:schemeClr val="tx1"/>
                </a:solidFill>
              </a:rPr>
              <a:t>=</a:t>
            </a:r>
          </a:p>
        </p:txBody>
      </p:sp>
      <p:pic>
        <p:nvPicPr>
          <p:cNvPr id="56" name="Picture 55" descr="A group of people in a boat on a body of water&#10;&#10;Description automatically generated">
            <a:extLst>
              <a:ext uri="{FF2B5EF4-FFF2-40B4-BE49-F238E27FC236}">
                <a16:creationId xmlns:a16="http://schemas.microsoft.com/office/drawing/2014/main" id="{7C9F311C-BCE8-4E84-A534-1ED0C4E9F7F7}"/>
              </a:ext>
            </a:extLst>
          </p:cNvPr>
          <p:cNvPicPr>
            <a:picLocks noChangeAspect="1"/>
          </p:cNvPicPr>
          <p:nvPr/>
        </p:nvPicPr>
        <p:blipFill>
          <a:blip r:embed="rId18"/>
          <a:stretch>
            <a:fillRect/>
          </a:stretch>
        </p:blipFill>
        <p:spPr>
          <a:xfrm>
            <a:off x="1221551" y="9959772"/>
            <a:ext cx="3991015" cy="2993261"/>
          </a:xfrm>
          <a:prstGeom prst="rect">
            <a:avLst/>
          </a:prstGeom>
        </p:spPr>
      </p:pic>
      <p:grpSp>
        <p:nvGrpSpPr>
          <p:cNvPr id="57" name="Group 56">
            <a:extLst>
              <a:ext uri="{FF2B5EF4-FFF2-40B4-BE49-F238E27FC236}">
                <a16:creationId xmlns:a16="http://schemas.microsoft.com/office/drawing/2014/main" id="{F73042CA-042B-4839-AC4E-A43007944A85}"/>
              </a:ext>
            </a:extLst>
          </p:cNvPr>
          <p:cNvGrpSpPr/>
          <p:nvPr/>
        </p:nvGrpSpPr>
        <p:grpSpPr>
          <a:xfrm>
            <a:off x="1785916" y="12933197"/>
            <a:ext cx="2862284" cy="859003"/>
            <a:chOff x="1785916" y="12933197"/>
            <a:chExt cx="2862284" cy="859003"/>
          </a:xfrm>
        </p:grpSpPr>
        <p:sp>
          <p:nvSpPr>
            <p:cNvPr id="138" name="Rectangle 137">
              <a:extLst>
                <a:ext uri="{FF2B5EF4-FFF2-40B4-BE49-F238E27FC236}">
                  <a16:creationId xmlns:a16="http://schemas.microsoft.com/office/drawing/2014/main" id="{FCD13831-DAAD-4D7F-9688-6D64DC1C7D63}"/>
                </a:ext>
              </a:extLst>
            </p:cNvPr>
            <p:cNvSpPr/>
            <p:nvPr/>
          </p:nvSpPr>
          <p:spPr>
            <a:xfrm>
              <a:off x="1785916" y="13043274"/>
              <a:ext cx="2862284" cy="74892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“one with the white hat”</a:t>
              </a:r>
            </a:p>
          </p:txBody>
        </p:sp>
        <p:sp>
          <p:nvSpPr>
            <p:cNvPr id="139" name="Rectangle 138">
              <a:extLst>
                <a:ext uri="{FF2B5EF4-FFF2-40B4-BE49-F238E27FC236}">
                  <a16:creationId xmlns:a16="http://schemas.microsoft.com/office/drawing/2014/main" id="{F30B1E28-BF95-43E1-95E2-3957F753D289}"/>
                </a:ext>
              </a:extLst>
            </p:cNvPr>
            <p:cNvSpPr/>
            <p:nvPr/>
          </p:nvSpPr>
          <p:spPr>
            <a:xfrm>
              <a:off x="2515058" y="12933197"/>
              <a:ext cx="1404000" cy="40011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spAutoFit/>
            </a:bodyPr>
            <a:lstStyle/>
            <a:p>
              <a:pPr algn="ctr"/>
              <a:r>
                <a:rPr lang="en-US" sz="2000" dirty="0">
                  <a:solidFill>
                    <a:schemeClr val="tx1"/>
                  </a:solidFill>
                </a:rPr>
                <a:t>+</a:t>
              </a:r>
            </a:p>
          </p:txBody>
        </p:sp>
      </p:grpSp>
      <p:grpSp>
        <p:nvGrpSpPr>
          <p:cNvPr id="3" name="Group 2">
            <a:extLst>
              <a:ext uri="{FF2B5EF4-FFF2-40B4-BE49-F238E27FC236}">
                <a16:creationId xmlns:a16="http://schemas.microsoft.com/office/drawing/2014/main" id="{A0F58EBC-7C8C-4887-B937-6F75B0606FE3}"/>
              </a:ext>
            </a:extLst>
          </p:cNvPr>
          <p:cNvGrpSpPr/>
          <p:nvPr/>
        </p:nvGrpSpPr>
        <p:grpSpPr>
          <a:xfrm>
            <a:off x="5518513" y="9959772"/>
            <a:ext cx="3991015" cy="2993261"/>
            <a:chOff x="5518513" y="9959772"/>
            <a:chExt cx="3991015" cy="2993261"/>
          </a:xfrm>
        </p:grpSpPr>
        <p:pic>
          <p:nvPicPr>
            <p:cNvPr id="136" name="Picture 135" descr="A group of people in a boat on a body of water&#10;&#10;Description automatically generated">
              <a:extLst>
                <a:ext uri="{FF2B5EF4-FFF2-40B4-BE49-F238E27FC236}">
                  <a16:creationId xmlns:a16="http://schemas.microsoft.com/office/drawing/2014/main" id="{08CD2EAD-2EEF-4A3A-B5AA-60709475C33A}"/>
                </a:ext>
              </a:extLst>
            </p:cNvPr>
            <p:cNvPicPr>
              <a:picLocks noChangeAspect="1"/>
            </p:cNvPicPr>
            <p:nvPr/>
          </p:nvPicPr>
          <p:blipFill>
            <a:blip r:embed="rId18"/>
            <a:stretch>
              <a:fillRect/>
            </a:stretch>
          </p:blipFill>
          <p:spPr>
            <a:xfrm>
              <a:off x="5518513" y="9959772"/>
              <a:ext cx="3991015" cy="2993261"/>
            </a:xfrm>
            <a:prstGeom prst="rect">
              <a:avLst/>
            </a:prstGeom>
          </p:spPr>
        </p:pic>
        <p:sp>
          <p:nvSpPr>
            <p:cNvPr id="58" name="Rectangle 57">
              <a:extLst>
                <a:ext uri="{FF2B5EF4-FFF2-40B4-BE49-F238E27FC236}">
                  <a16:creationId xmlns:a16="http://schemas.microsoft.com/office/drawing/2014/main" id="{B9A59959-0A83-4B5F-BC1C-8E642A8827EB}"/>
                </a:ext>
              </a:extLst>
            </p:cNvPr>
            <p:cNvSpPr/>
            <p:nvPr/>
          </p:nvSpPr>
          <p:spPr>
            <a:xfrm>
              <a:off x="6369852" y="11377211"/>
              <a:ext cx="335748" cy="252241"/>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BE1E292A-2068-4152-A000-1C9CC58C8FC9}"/>
                </a:ext>
              </a:extLst>
            </p:cNvPr>
            <p:cNvSpPr/>
            <p:nvPr/>
          </p:nvSpPr>
          <p:spPr>
            <a:xfrm>
              <a:off x="5536050" y="9974745"/>
              <a:ext cx="3858093" cy="933873"/>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704215E5-927C-4D7E-839C-98DBCF697D29}"/>
                </a:ext>
              </a:extLst>
            </p:cNvPr>
            <p:cNvSpPr/>
            <p:nvPr/>
          </p:nvSpPr>
          <p:spPr>
            <a:xfrm>
              <a:off x="7457633" y="10995052"/>
              <a:ext cx="1936510" cy="527202"/>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ABCC2A69-7750-4436-9E05-55EBEDD99F36}"/>
                </a:ext>
              </a:extLst>
            </p:cNvPr>
            <p:cNvSpPr/>
            <p:nvPr/>
          </p:nvSpPr>
          <p:spPr>
            <a:xfrm>
              <a:off x="7874342" y="11575671"/>
              <a:ext cx="342768" cy="897195"/>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5C04894D-27AC-411D-B53C-E149A359CBC8}"/>
                </a:ext>
              </a:extLst>
            </p:cNvPr>
            <p:cNvSpPr/>
            <p:nvPr/>
          </p:nvSpPr>
          <p:spPr>
            <a:xfrm>
              <a:off x="8270903" y="11667661"/>
              <a:ext cx="361338" cy="855016"/>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EB0B8D2B-BD61-4676-B5AD-744CBD53A407}"/>
                </a:ext>
              </a:extLst>
            </p:cNvPr>
            <p:cNvSpPr/>
            <p:nvPr/>
          </p:nvSpPr>
          <p:spPr>
            <a:xfrm>
              <a:off x="7407965" y="11689513"/>
              <a:ext cx="417686" cy="49128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7E729CBE-5B8F-4466-8C22-6F771FB5C106}"/>
                </a:ext>
              </a:extLst>
            </p:cNvPr>
            <p:cNvSpPr/>
            <p:nvPr/>
          </p:nvSpPr>
          <p:spPr>
            <a:xfrm>
              <a:off x="5536049" y="11659623"/>
              <a:ext cx="1809043" cy="863054"/>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14ECE9A0-C0AB-4B99-89F4-167F9E96810C}"/>
                </a:ext>
              </a:extLst>
            </p:cNvPr>
            <p:cNvSpPr/>
            <p:nvPr/>
          </p:nvSpPr>
          <p:spPr>
            <a:xfrm>
              <a:off x="5536050" y="9974745"/>
              <a:ext cx="396000" cy="144000"/>
            </a:xfrm>
            <a:prstGeom prst="rect">
              <a:avLst/>
            </a:prstGeom>
            <a:solidFill>
              <a:srgbClr val="FF0000"/>
            </a:solid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solidFill>
                    <a:schemeClr val="bg1"/>
                  </a:solidFill>
                </a:rPr>
                <a:t>Bbox1</a:t>
              </a:r>
            </a:p>
          </p:txBody>
        </p:sp>
        <p:sp>
          <p:nvSpPr>
            <p:cNvPr id="146" name="Rectangle 145">
              <a:extLst>
                <a:ext uri="{FF2B5EF4-FFF2-40B4-BE49-F238E27FC236}">
                  <a16:creationId xmlns:a16="http://schemas.microsoft.com/office/drawing/2014/main" id="{42BD3228-2D33-4B43-B4C9-AD95334516DC}"/>
                </a:ext>
              </a:extLst>
            </p:cNvPr>
            <p:cNvSpPr/>
            <p:nvPr/>
          </p:nvSpPr>
          <p:spPr>
            <a:xfrm>
              <a:off x="7457633" y="10995052"/>
              <a:ext cx="396000" cy="144000"/>
            </a:xfrm>
            <a:prstGeom prst="rect">
              <a:avLst/>
            </a:prstGeom>
            <a:solidFill>
              <a:srgbClr val="FF0000"/>
            </a:solid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solidFill>
                    <a:schemeClr val="bg1"/>
                  </a:solidFill>
                </a:rPr>
                <a:t>Bbox2</a:t>
              </a:r>
            </a:p>
          </p:txBody>
        </p:sp>
        <p:sp>
          <p:nvSpPr>
            <p:cNvPr id="148" name="Rectangle 147">
              <a:extLst>
                <a:ext uri="{FF2B5EF4-FFF2-40B4-BE49-F238E27FC236}">
                  <a16:creationId xmlns:a16="http://schemas.microsoft.com/office/drawing/2014/main" id="{9B9D89E1-7E41-4404-B9BD-C2C7AB996095}"/>
                </a:ext>
              </a:extLst>
            </p:cNvPr>
            <p:cNvSpPr/>
            <p:nvPr/>
          </p:nvSpPr>
          <p:spPr>
            <a:xfrm>
              <a:off x="5536049" y="11659623"/>
              <a:ext cx="396000" cy="144000"/>
            </a:xfrm>
            <a:prstGeom prst="rect">
              <a:avLst/>
            </a:prstGeom>
            <a:solidFill>
              <a:srgbClr val="FF0000"/>
            </a:solid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solidFill>
                    <a:schemeClr val="bg1"/>
                  </a:solidFill>
                </a:rPr>
                <a:t>Bbox3</a:t>
              </a:r>
            </a:p>
          </p:txBody>
        </p:sp>
        <p:sp>
          <p:nvSpPr>
            <p:cNvPr id="149" name="Rectangle 148">
              <a:extLst>
                <a:ext uri="{FF2B5EF4-FFF2-40B4-BE49-F238E27FC236}">
                  <a16:creationId xmlns:a16="http://schemas.microsoft.com/office/drawing/2014/main" id="{551A87DA-8EAD-41B4-87E6-C918FEF44F18}"/>
                </a:ext>
              </a:extLst>
            </p:cNvPr>
            <p:cNvSpPr/>
            <p:nvPr/>
          </p:nvSpPr>
          <p:spPr>
            <a:xfrm>
              <a:off x="6369852" y="11239607"/>
              <a:ext cx="396000" cy="144000"/>
            </a:xfrm>
            <a:prstGeom prst="rect">
              <a:avLst/>
            </a:prstGeom>
            <a:solidFill>
              <a:srgbClr val="FF0000"/>
            </a:solid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solidFill>
                    <a:schemeClr val="bg1"/>
                  </a:solidFill>
                </a:rPr>
                <a:t>Bbox4</a:t>
              </a:r>
            </a:p>
          </p:txBody>
        </p:sp>
        <p:sp>
          <p:nvSpPr>
            <p:cNvPr id="150" name="Rectangle 149">
              <a:extLst>
                <a:ext uri="{FF2B5EF4-FFF2-40B4-BE49-F238E27FC236}">
                  <a16:creationId xmlns:a16="http://schemas.microsoft.com/office/drawing/2014/main" id="{3280C1D7-AD58-4A9D-B6C3-A54C1D2617AD}"/>
                </a:ext>
              </a:extLst>
            </p:cNvPr>
            <p:cNvSpPr/>
            <p:nvPr/>
          </p:nvSpPr>
          <p:spPr>
            <a:xfrm>
              <a:off x="7407965" y="11583095"/>
              <a:ext cx="396000" cy="144000"/>
            </a:xfrm>
            <a:prstGeom prst="rect">
              <a:avLst/>
            </a:prstGeom>
            <a:solidFill>
              <a:srgbClr val="FF0000"/>
            </a:solid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solidFill>
                    <a:schemeClr val="bg1"/>
                  </a:solidFill>
                </a:rPr>
                <a:t>Bbox5</a:t>
              </a:r>
            </a:p>
          </p:txBody>
        </p:sp>
        <p:sp>
          <p:nvSpPr>
            <p:cNvPr id="151" name="Rectangle 150">
              <a:extLst>
                <a:ext uri="{FF2B5EF4-FFF2-40B4-BE49-F238E27FC236}">
                  <a16:creationId xmlns:a16="http://schemas.microsoft.com/office/drawing/2014/main" id="{B5B75090-A82B-49AD-AF9A-694417C57DC2}"/>
                </a:ext>
              </a:extLst>
            </p:cNvPr>
            <p:cNvSpPr/>
            <p:nvPr/>
          </p:nvSpPr>
          <p:spPr>
            <a:xfrm>
              <a:off x="8236241" y="12510322"/>
              <a:ext cx="396000" cy="144000"/>
            </a:xfrm>
            <a:prstGeom prst="rect">
              <a:avLst/>
            </a:prstGeom>
            <a:solidFill>
              <a:srgbClr val="FF0000"/>
            </a:solid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solidFill>
                    <a:schemeClr val="bg1"/>
                  </a:solidFill>
                </a:rPr>
                <a:t>Bbox7</a:t>
              </a:r>
            </a:p>
          </p:txBody>
        </p:sp>
        <p:sp>
          <p:nvSpPr>
            <p:cNvPr id="152" name="Rectangle 151">
              <a:extLst>
                <a:ext uri="{FF2B5EF4-FFF2-40B4-BE49-F238E27FC236}">
                  <a16:creationId xmlns:a16="http://schemas.microsoft.com/office/drawing/2014/main" id="{ED44CFDA-6503-4CB9-AAFD-A818599B136C}"/>
                </a:ext>
              </a:extLst>
            </p:cNvPr>
            <p:cNvSpPr/>
            <p:nvPr/>
          </p:nvSpPr>
          <p:spPr>
            <a:xfrm>
              <a:off x="7821110" y="12333511"/>
              <a:ext cx="396000" cy="144000"/>
            </a:xfrm>
            <a:prstGeom prst="rect">
              <a:avLst/>
            </a:prstGeom>
            <a:solidFill>
              <a:srgbClr val="FF0000"/>
            </a:solid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solidFill>
                    <a:schemeClr val="bg1"/>
                  </a:solidFill>
                </a:rPr>
                <a:t>Bbox6</a:t>
              </a:r>
            </a:p>
          </p:txBody>
        </p:sp>
      </p:grpSp>
      <p:grpSp>
        <p:nvGrpSpPr>
          <p:cNvPr id="153" name="Group 152">
            <a:extLst>
              <a:ext uri="{FF2B5EF4-FFF2-40B4-BE49-F238E27FC236}">
                <a16:creationId xmlns:a16="http://schemas.microsoft.com/office/drawing/2014/main" id="{E93B41F8-6F50-4858-915D-69994A59ADB9}"/>
              </a:ext>
            </a:extLst>
          </p:cNvPr>
          <p:cNvGrpSpPr/>
          <p:nvPr/>
        </p:nvGrpSpPr>
        <p:grpSpPr>
          <a:xfrm>
            <a:off x="9886489" y="9959772"/>
            <a:ext cx="3991015" cy="2993261"/>
            <a:chOff x="5518513" y="9959772"/>
            <a:chExt cx="3991015" cy="2993261"/>
          </a:xfrm>
        </p:grpSpPr>
        <p:pic>
          <p:nvPicPr>
            <p:cNvPr id="154" name="Picture 153" descr="A group of people in a boat on a body of water&#10;&#10;Description automatically generated">
              <a:extLst>
                <a:ext uri="{FF2B5EF4-FFF2-40B4-BE49-F238E27FC236}">
                  <a16:creationId xmlns:a16="http://schemas.microsoft.com/office/drawing/2014/main" id="{ABDB766F-6ECF-4A12-990A-6529DC33B68C}"/>
                </a:ext>
              </a:extLst>
            </p:cNvPr>
            <p:cNvPicPr>
              <a:picLocks noChangeAspect="1"/>
            </p:cNvPicPr>
            <p:nvPr/>
          </p:nvPicPr>
          <p:blipFill>
            <a:blip r:embed="rId18"/>
            <a:stretch>
              <a:fillRect/>
            </a:stretch>
          </p:blipFill>
          <p:spPr>
            <a:xfrm>
              <a:off x="5518513" y="9959772"/>
              <a:ext cx="3991015" cy="2993261"/>
            </a:xfrm>
            <a:prstGeom prst="rect">
              <a:avLst/>
            </a:prstGeom>
          </p:spPr>
        </p:pic>
        <p:sp>
          <p:nvSpPr>
            <p:cNvPr id="155" name="Rectangle 154">
              <a:extLst>
                <a:ext uri="{FF2B5EF4-FFF2-40B4-BE49-F238E27FC236}">
                  <a16:creationId xmlns:a16="http://schemas.microsoft.com/office/drawing/2014/main" id="{0C2040C9-AEEF-40B9-9088-C0CC5D48699C}"/>
                </a:ext>
              </a:extLst>
            </p:cNvPr>
            <p:cNvSpPr/>
            <p:nvPr/>
          </p:nvSpPr>
          <p:spPr>
            <a:xfrm>
              <a:off x="6369852" y="11377211"/>
              <a:ext cx="335748" cy="252241"/>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EBBEEAEE-E52C-43D2-B73B-4046A15FE56D}"/>
                </a:ext>
              </a:extLst>
            </p:cNvPr>
            <p:cNvSpPr/>
            <p:nvPr/>
          </p:nvSpPr>
          <p:spPr>
            <a:xfrm>
              <a:off x="5536050" y="9974745"/>
              <a:ext cx="3858093" cy="933873"/>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3DFC7A26-5057-4794-809B-BAFD7BDA89F2}"/>
                </a:ext>
              </a:extLst>
            </p:cNvPr>
            <p:cNvSpPr/>
            <p:nvPr/>
          </p:nvSpPr>
          <p:spPr>
            <a:xfrm>
              <a:off x="7457633" y="10995052"/>
              <a:ext cx="1936510" cy="527202"/>
            </a:xfrm>
            <a:prstGeom prst="rect">
              <a:avLst/>
            </a:prstGeom>
            <a:noFill/>
            <a:ln w="38100">
              <a:solidFill>
                <a:srgbClr val="E066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DFFD0643-6532-4862-8484-C853F808CD63}"/>
                </a:ext>
              </a:extLst>
            </p:cNvPr>
            <p:cNvSpPr/>
            <p:nvPr/>
          </p:nvSpPr>
          <p:spPr>
            <a:xfrm>
              <a:off x="7874342" y="11575671"/>
              <a:ext cx="342768" cy="897195"/>
            </a:xfrm>
            <a:prstGeom prst="rect">
              <a:avLst/>
            </a:prstGeom>
            <a:noFill/>
            <a:ln w="38100">
              <a:solidFill>
                <a:srgbClr val="93C47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F3BE1265-0B33-4C61-829E-E4D87230506F}"/>
                </a:ext>
              </a:extLst>
            </p:cNvPr>
            <p:cNvSpPr/>
            <p:nvPr/>
          </p:nvSpPr>
          <p:spPr>
            <a:xfrm>
              <a:off x="8270903" y="11667661"/>
              <a:ext cx="361338" cy="855016"/>
            </a:xfrm>
            <a:prstGeom prst="rect">
              <a:avLst/>
            </a:prstGeom>
            <a:noFill/>
            <a:ln w="38100">
              <a:solidFill>
                <a:srgbClr val="0099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21B2E3B3-3862-4C03-AE25-E3D232D47946}"/>
                </a:ext>
              </a:extLst>
            </p:cNvPr>
            <p:cNvSpPr/>
            <p:nvPr/>
          </p:nvSpPr>
          <p:spPr>
            <a:xfrm>
              <a:off x="7407965" y="11689513"/>
              <a:ext cx="417686" cy="491280"/>
            </a:xfrm>
            <a:prstGeom prst="rect">
              <a:avLst/>
            </a:prstGeom>
            <a:noFill/>
            <a:ln w="38100">
              <a:solidFill>
                <a:srgbClr val="93C47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4B5F47D4-771F-422C-97E6-AF2B745309D6}"/>
                </a:ext>
              </a:extLst>
            </p:cNvPr>
            <p:cNvSpPr/>
            <p:nvPr/>
          </p:nvSpPr>
          <p:spPr>
            <a:xfrm>
              <a:off x="5536049" y="11659623"/>
              <a:ext cx="1809043" cy="863054"/>
            </a:xfrm>
            <a:prstGeom prst="rect">
              <a:avLst/>
            </a:prstGeom>
            <a:noFill/>
            <a:ln w="38100">
              <a:solidFill>
                <a:srgbClr val="E066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0479D453-EFCA-4132-A847-E662FB8E6354}"/>
                </a:ext>
              </a:extLst>
            </p:cNvPr>
            <p:cNvSpPr/>
            <p:nvPr/>
          </p:nvSpPr>
          <p:spPr>
            <a:xfrm>
              <a:off x="5536050" y="9974745"/>
              <a:ext cx="396000" cy="144000"/>
            </a:xfrm>
            <a:prstGeom prst="rect">
              <a:avLst/>
            </a:prstGeom>
            <a:solidFill>
              <a:srgbClr val="FF0000"/>
            </a:solid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solidFill>
                    <a:schemeClr val="bg1"/>
                  </a:solidFill>
                </a:rPr>
                <a:t>0.740</a:t>
              </a:r>
            </a:p>
          </p:txBody>
        </p:sp>
        <p:sp>
          <p:nvSpPr>
            <p:cNvPr id="163" name="Rectangle 162">
              <a:extLst>
                <a:ext uri="{FF2B5EF4-FFF2-40B4-BE49-F238E27FC236}">
                  <a16:creationId xmlns:a16="http://schemas.microsoft.com/office/drawing/2014/main" id="{F67C3697-75D0-45FF-A46F-BFC7E296C51B}"/>
                </a:ext>
              </a:extLst>
            </p:cNvPr>
            <p:cNvSpPr/>
            <p:nvPr/>
          </p:nvSpPr>
          <p:spPr>
            <a:xfrm>
              <a:off x="7457633" y="10995052"/>
              <a:ext cx="396000" cy="144000"/>
            </a:xfrm>
            <a:prstGeom prst="rect">
              <a:avLst/>
            </a:prstGeom>
            <a:solidFill>
              <a:srgbClr val="E06666"/>
            </a:solidFill>
            <a:ln w="38100">
              <a:solidFill>
                <a:srgbClr val="E06666"/>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solidFill>
                    <a:schemeClr val="bg1"/>
                  </a:solidFill>
                </a:rPr>
                <a:t>-0.137</a:t>
              </a:r>
            </a:p>
          </p:txBody>
        </p:sp>
        <p:sp>
          <p:nvSpPr>
            <p:cNvPr id="164" name="Rectangle 163">
              <a:extLst>
                <a:ext uri="{FF2B5EF4-FFF2-40B4-BE49-F238E27FC236}">
                  <a16:creationId xmlns:a16="http://schemas.microsoft.com/office/drawing/2014/main" id="{37CEC5A8-4907-47C9-A86B-9E36DCDA5B3B}"/>
                </a:ext>
              </a:extLst>
            </p:cNvPr>
            <p:cNvSpPr/>
            <p:nvPr/>
          </p:nvSpPr>
          <p:spPr>
            <a:xfrm>
              <a:off x="5536049" y="11659623"/>
              <a:ext cx="396000" cy="144000"/>
            </a:xfrm>
            <a:prstGeom prst="rect">
              <a:avLst/>
            </a:prstGeom>
            <a:solidFill>
              <a:srgbClr val="E06666"/>
            </a:solidFill>
            <a:ln w="38100">
              <a:solidFill>
                <a:srgbClr val="E06666"/>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solidFill>
                    <a:schemeClr val="bg1"/>
                  </a:solidFill>
                </a:rPr>
                <a:t>0.245</a:t>
              </a:r>
            </a:p>
          </p:txBody>
        </p:sp>
        <p:sp>
          <p:nvSpPr>
            <p:cNvPr id="165" name="Rectangle 164">
              <a:extLst>
                <a:ext uri="{FF2B5EF4-FFF2-40B4-BE49-F238E27FC236}">
                  <a16:creationId xmlns:a16="http://schemas.microsoft.com/office/drawing/2014/main" id="{8D771E8D-F74A-49E4-A7D8-1E2F050C5FDA}"/>
                </a:ext>
              </a:extLst>
            </p:cNvPr>
            <p:cNvSpPr/>
            <p:nvPr/>
          </p:nvSpPr>
          <p:spPr>
            <a:xfrm>
              <a:off x="6369852" y="11239607"/>
              <a:ext cx="396000" cy="144000"/>
            </a:xfrm>
            <a:prstGeom prst="rect">
              <a:avLst/>
            </a:prstGeom>
            <a:solidFill>
              <a:srgbClr val="FF0000"/>
            </a:solid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solidFill>
                    <a:schemeClr val="bg1"/>
                  </a:solidFill>
                </a:rPr>
                <a:t>0.613</a:t>
              </a:r>
            </a:p>
          </p:txBody>
        </p:sp>
        <p:sp>
          <p:nvSpPr>
            <p:cNvPr id="166" name="Rectangle 165">
              <a:extLst>
                <a:ext uri="{FF2B5EF4-FFF2-40B4-BE49-F238E27FC236}">
                  <a16:creationId xmlns:a16="http://schemas.microsoft.com/office/drawing/2014/main" id="{150C247F-6980-495B-851F-95A32C5384CB}"/>
                </a:ext>
              </a:extLst>
            </p:cNvPr>
            <p:cNvSpPr/>
            <p:nvPr/>
          </p:nvSpPr>
          <p:spPr>
            <a:xfrm>
              <a:off x="7407965" y="11583095"/>
              <a:ext cx="396000" cy="144000"/>
            </a:xfrm>
            <a:prstGeom prst="rect">
              <a:avLst/>
            </a:prstGeom>
            <a:solidFill>
              <a:srgbClr val="93C47D"/>
            </a:solidFill>
            <a:ln w="38100">
              <a:solidFill>
                <a:srgbClr val="93C47D"/>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solidFill>
                    <a:schemeClr val="bg1"/>
                  </a:solidFill>
                </a:rPr>
                <a:t>0.811</a:t>
              </a:r>
            </a:p>
          </p:txBody>
        </p:sp>
        <p:sp>
          <p:nvSpPr>
            <p:cNvPr id="167" name="Rectangle 166">
              <a:extLst>
                <a:ext uri="{FF2B5EF4-FFF2-40B4-BE49-F238E27FC236}">
                  <a16:creationId xmlns:a16="http://schemas.microsoft.com/office/drawing/2014/main" id="{644160A5-2900-411A-A31F-0D1013690159}"/>
                </a:ext>
              </a:extLst>
            </p:cNvPr>
            <p:cNvSpPr/>
            <p:nvPr/>
          </p:nvSpPr>
          <p:spPr>
            <a:xfrm>
              <a:off x="8236241" y="12510322"/>
              <a:ext cx="396000" cy="144000"/>
            </a:xfrm>
            <a:prstGeom prst="rect">
              <a:avLst/>
            </a:prstGeom>
            <a:solidFill>
              <a:srgbClr val="009900"/>
            </a:solidFill>
            <a:ln w="38100">
              <a:solidFill>
                <a:srgbClr val="0099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solidFill>
                    <a:schemeClr val="bg1"/>
                  </a:solidFill>
                </a:rPr>
                <a:t>0.973</a:t>
              </a:r>
            </a:p>
          </p:txBody>
        </p:sp>
        <p:sp>
          <p:nvSpPr>
            <p:cNvPr id="168" name="Rectangle 167">
              <a:extLst>
                <a:ext uri="{FF2B5EF4-FFF2-40B4-BE49-F238E27FC236}">
                  <a16:creationId xmlns:a16="http://schemas.microsoft.com/office/drawing/2014/main" id="{9425A5B2-8024-4238-9D62-9D50D4E981CD}"/>
                </a:ext>
              </a:extLst>
            </p:cNvPr>
            <p:cNvSpPr/>
            <p:nvPr/>
          </p:nvSpPr>
          <p:spPr>
            <a:xfrm>
              <a:off x="7821110" y="12333511"/>
              <a:ext cx="396000" cy="144000"/>
            </a:xfrm>
            <a:prstGeom prst="rect">
              <a:avLst/>
            </a:prstGeom>
            <a:solidFill>
              <a:srgbClr val="93C47D"/>
            </a:solidFill>
            <a:ln w="38100">
              <a:solidFill>
                <a:srgbClr val="93C47D"/>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solidFill>
                    <a:schemeClr val="bg1"/>
                  </a:solidFill>
                </a:rPr>
                <a:t>0.446</a:t>
              </a:r>
            </a:p>
          </p:txBody>
        </p:sp>
      </p:grpSp>
      <p:grpSp>
        <p:nvGrpSpPr>
          <p:cNvPr id="59" name="Group 58">
            <a:extLst>
              <a:ext uri="{FF2B5EF4-FFF2-40B4-BE49-F238E27FC236}">
                <a16:creationId xmlns:a16="http://schemas.microsoft.com/office/drawing/2014/main" id="{2884F176-B054-4CA5-BDB7-CD7CAD897E7D}"/>
              </a:ext>
            </a:extLst>
          </p:cNvPr>
          <p:cNvGrpSpPr/>
          <p:nvPr/>
        </p:nvGrpSpPr>
        <p:grpSpPr>
          <a:xfrm>
            <a:off x="29880000" y="4307967"/>
            <a:ext cx="5712000" cy="4734545"/>
            <a:chOff x="29800710" y="4889693"/>
            <a:chExt cx="5712000" cy="4734545"/>
          </a:xfrm>
        </p:grpSpPr>
        <p:pic>
          <p:nvPicPr>
            <p:cNvPr id="8" name="Picture 7">
              <a:extLst>
                <a:ext uri="{FF2B5EF4-FFF2-40B4-BE49-F238E27FC236}">
                  <a16:creationId xmlns:a16="http://schemas.microsoft.com/office/drawing/2014/main" id="{2A45D788-1180-4570-A4C9-1487DC9657B8}"/>
                </a:ext>
              </a:extLst>
            </p:cNvPr>
            <p:cNvPicPr>
              <a:picLocks noChangeAspect="1"/>
            </p:cNvPicPr>
            <p:nvPr/>
          </p:nvPicPr>
          <p:blipFill>
            <a:blip r:embed="rId19"/>
            <a:stretch>
              <a:fillRect/>
            </a:stretch>
          </p:blipFill>
          <p:spPr>
            <a:xfrm>
              <a:off x="29800710" y="4889693"/>
              <a:ext cx="5712000" cy="4284000"/>
            </a:xfrm>
            <a:prstGeom prst="rect">
              <a:avLst/>
            </a:prstGeom>
          </p:spPr>
        </p:pic>
        <p:sp>
          <p:nvSpPr>
            <p:cNvPr id="284" name="TextBox 283">
              <a:extLst>
                <a:ext uri="{FF2B5EF4-FFF2-40B4-BE49-F238E27FC236}">
                  <a16:creationId xmlns:a16="http://schemas.microsoft.com/office/drawing/2014/main" id="{0AD105F3-EB03-4C96-872B-EFAB2F497D28}"/>
                </a:ext>
              </a:extLst>
            </p:cNvPr>
            <p:cNvSpPr txBox="1"/>
            <p:nvPr/>
          </p:nvSpPr>
          <p:spPr>
            <a:xfrm>
              <a:off x="30514710" y="9162573"/>
              <a:ext cx="4284000" cy="461665"/>
            </a:xfrm>
            <a:prstGeom prst="rect">
              <a:avLst/>
            </a:prstGeom>
            <a:noFill/>
          </p:spPr>
          <p:txBody>
            <a:bodyPr wrap="square" rtlCol="0">
              <a:spAutoFit/>
            </a:bodyPr>
            <a:lstStyle/>
            <a:p>
              <a:pPr algn="ctr"/>
              <a:r>
                <a:rPr lang="en-US" sz="2400" dirty="0"/>
                <a:t>“yellow window left side”</a:t>
              </a:r>
            </a:p>
          </p:txBody>
        </p:sp>
      </p:grpSp>
      <p:grpSp>
        <p:nvGrpSpPr>
          <p:cNvPr id="61" name="Group 60">
            <a:extLst>
              <a:ext uri="{FF2B5EF4-FFF2-40B4-BE49-F238E27FC236}">
                <a16:creationId xmlns:a16="http://schemas.microsoft.com/office/drawing/2014/main" id="{8BE63638-94A3-43FA-ADBA-B62560B6C492}"/>
              </a:ext>
            </a:extLst>
          </p:cNvPr>
          <p:cNvGrpSpPr/>
          <p:nvPr/>
        </p:nvGrpSpPr>
        <p:grpSpPr>
          <a:xfrm>
            <a:off x="29880000" y="9294828"/>
            <a:ext cx="5712000" cy="4745665"/>
            <a:chOff x="29800710" y="9701774"/>
            <a:chExt cx="5712000" cy="4745665"/>
          </a:xfrm>
        </p:grpSpPr>
        <p:pic>
          <p:nvPicPr>
            <p:cNvPr id="21" name="Picture 20">
              <a:extLst>
                <a:ext uri="{FF2B5EF4-FFF2-40B4-BE49-F238E27FC236}">
                  <a16:creationId xmlns:a16="http://schemas.microsoft.com/office/drawing/2014/main" id="{C899AB19-6CB8-4DDC-9FF6-1F373B2611FF}"/>
                </a:ext>
              </a:extLst>
            </p:cNvPr>
            <p:cNvPicPr>
              <a:picLocks noChangeAspect="1"/>
            </p:cNvPicPr>
            <p:nvPr/>
          </p:nvPicPr>
          <p:blipFill>
            <a:blip r:embed="rId20"/>
            <a:stretch>
              <a:fillRect/>
            </a:stretch>
          </p:blipFill>
          <p:spPr>
            <a:xfrm>
              <a:off x="29800710" y="9701774"/>
              <a:ext cx="5712000" cy="4284000"/>
            </a:xfrm>
            <a:prstGeom prst="rect">
              <a:avLst/>
            </a:prstGeom>
          </p:spPr>
        </p:pic>
        <p:sp>
          <p:nvSpPr>
            <p:cNvPr id="287" name="TextBox 286">
              <a:extLst>
                <a:ext uri="{FF2B5EF4-FFF2-40B4-BE49-F238E27FC236}">
                  <a16:creationId xmlns:a16="http://schemas.microsoft.com/office/drawing/2014/main" id="{045571D8-21C8-4FAA-81EC-DC65942D775B}"/>
                </a:ext>
              </a:extLst>
            </p:cNvPr>
            <p:cNvSpPr txBox="1"/>
            <p:nvPr/>
          </p:nvSpPr>
          <p:spPr>
            <a:xfrm>
              <a:off x="30514710" y="13985774"/>
              <a:ext cx="4284000" cy="461665"/>
            </a:xfrm>
            <a:prstGeom prst="rect">
              <a:avLst/>
            </a:prstGeom>
            <a:noFill/>
          </p:spPr>
          <p:txBody>
            <a:bodyPr wrap="square" rtlCol="0">
              <a:spAutoFit/>
            </a:bodyPr>
            <a:lstStyle/>
            <a:p>
              <a:pPr algn="ctr"/>
              <a:r>
                <a:rPr lang="en-US" sz="2400" dirty="0"/>
                <a:t>“building right”</a:t>
              </a:r>
            </a:p>
          </p:txBody>
        </p:sp>
      </p:grpSp>
      <p:grpSp>
        <p:nvGrpSpPr>
          <p:cNvPr id="63" name="Group 62">
            <a:extLst>
              <a:ext uri="{FF2B5EF4-FFF2-40B4-BE49-F238E27FC236}">
                <a16:creationId xmlns:a16="http://schemas.microsoft.com/office/drawing/2014/main" id="{E10DB68D-025C-449E-8419-692B01C97CAD}"/>
              </a:ext>
            </a:extLst>
          </p:cNvPr>
          <p:cNvGrpSpPr/>
          <p:nvPr/>
        </p:nvGrpSpPr>
        <p:grpSpPr>
          <a:xfrm>
            <a:off x="36732060" y="9294828"/>
            <a:ext cx="5712000" cy="4744826"/>
            <a:chOff x="36652770" y="9701774"/>
            <a:chExt cx="5712000" cy="4744826"/>
          </a:xfrm>
        </p:grpSpPr>
        <p:sp>
          <p:nvSpPr>
            <p:cNvPr id="6163" name="TextBox 6162">
              <a:extLst>
                <a:ext uri="{FF2B5EF4-FFF2-40B4-BE49-F238E27FC236}">
                  <a16:creationId xmlns:a16="http://schemas.microsoft.com/office/drawing/2014/main" id="{CCB7A9AB-FDEB-4677-9BCB-60925941308E}"/>
                </a:ext>
              </a:extLst>
            </p:cNvPr>
            <p:cNvSpPr txBox="1"/>
            <p:nvPr/>
          </p:nvSpPr>
          <p:spPr>
            <a:xfrm>
              <a:off x="37366770" y="13984935"/>
              <a:ext cx="4284000" cy="461665"/>
            </a:xfrm>
            <a:prstGeom prst="rect">
              <a:avLst/>
            </a:prstGeom>
            <a:noFill/>
          </p:spPr>
          <p:txBody>
            <a:bodyPr wrap="square" rtlCol="0">
              <a:spAutoFit/>
            </a:bodyPr>
            <a:lstStyle/>
            <a:p>
              <a:pPr algn="ctr"/>
              <a:r>
                <a:rPr lang="en-US" sz="2400" dirty="0"/>
                <a:t>“cup left center”</a:t>
              </a:r>
            </a:p>
          </p:txBody>
        </p:sp>
        <p:pic>
          <p:nvPicPr>
            <p:cNvPr id="19" name="Picture 18">
              <a:extLst>
                <a:ext uri="{FF2B5EF4-FFF2-40B4-BE49-F238E27FC236}">
                  <a16:creationId xmlns:a16="http://schemas.microsoft.com/office/drawing/2014/main" id="{02A84FC2-C920-411D-B35E-396347534861}"/>
                </a:ext>
              </a:extLst>
            </p:cNvPr>
            <p:cNvPicPr>
              <a:picLocks noChangeAspect="1"/>
            </p:cNvPicPr>
            <p:nvPr/>
          </p:nvPicPr>
          <p:blipFill>
            <a:blip r:embed="rId21"/>
            <a:stretch>
              <a:fillRect/>
            </a:stretch>
          </p:blipFill>
          <p:spPr>
            <a:xfrm>
              <a:off x="36652770" y="9701774"/>
              <a:ext cx="5712000" cy="4284000"/>
            </a:xfrm>
            <a:prstGeom prst="rect">
              <a:avLst/>
            </a:prstGeom>
          </p:spPr>
        </p:pic>
      </p:grpSp>
      <p:grpSp>
        <p:nvGrpSpPr>
          <p:cNvPr id="62" name="Group 61">
            <a:extLst>
              <a:ext uri="{FF2B5EF4-FFF2-40B4-BE49-F238E27FC236}">
                <a16:creationId xmlns:a16="http://schemas.microsoft.com/office/drawing/2014/main" id="{D684D6A7-57A4-4A7E-964F-BB19C9D32FD4}"/>
              </a:ext>
            </a:extLst>
          </p:cNvPr>
          <p:cNvGrpSpPr/>
          <p:nvPr/>
        </p:nvGrpSpPr>
        <p:grpSpPr>
          <a:xfrm>
            <a:off x="36732060" y="4307967"/>
            <a:ext cx="5712000" cy="4745665"/>
            <a:chOff x="36652770" y="4889693"/>
            <a:chExt cx="5712000" cy="4745665"/>
          </a:xfrm>
        </p:grpSpPr>
        <p:sp>
          <p:nvSpPr>
            <p:cNvPr id="290" name="TextBox 289">
              <a:extLst>
                <a:ext uri="{FF2B5EF4-FFF2-40B4-BE49-F238E27FC236}">
                  <a16:creationId xmlns:a16="http://schemas.microsoft.com/office/drawing/2014/main" id="{13F1EEF0-3F89-495A-A2A6-F9A74BACCD2F}"/>
                </a:ext>
              </a:extLst>
            </p:cNvPr>
            <p:cNvSpPr txBox="1"/>
            <p:nvPr/>
          </p:nvSpPr>
          <p:spPr>
            <a:xfrm>
              <a:off x="37366770" y="9173693"/>
              <a:ext cx="4284000" cy="461665"/>
            </a:xfrm>
            <a:prstGeom prst="rect">
              <a:avLst/>
            </a:prstGeom>
            <a:noFill/>
          </p:spPr>
          <p:txBody>
            <a:bodyPr wrap="square" rtlCol="0">
              <a:spAutoFit/>
            </a:bodyPr>
            <a:lstStyle/>
            <a:p>
              <a:pPr algn="ctr"/>
              <a:r>
                <a:rPr lang="en-US" sz="2400" dirty="0"/>
                <a:t>“person farthest right”</a:t>
              </a:r>
            </a:p>
          </p:txBody>
        </p:sp>
        <p:pic>
          <p:nvPicPr>
            <p:cNvPr id="13" name="Picture 12">
              <a:extLst>
                <a:ext uri="{FF2B5EF4-FFF2-40B4-BE49-F238E27FC236}">
                  <a16:creationId xmlns:a16="http://schemas.microsoft.com/office/drawing/2014/main" id="{B436A2EA-CF9D-4726-9D6C-494CBF7EE5C8}"/>
                </a:ext>
              </a:extLst>
            </p:cNvPr>
            <p:cNvPicPr>
              <a:picLocks noChangeAspect="1"/>
            </p:cNvPicPr>
            <p:nvPr/>
          </p:nvPicPr>
          <p:blipFill>
            <a:blip r:embed="rId22"/>
            <a:stretch>
              <a:fillRect/>
            </a:stretch>
          </p:blipFill>
          <p:spPr>
            <a:xfrm>
              <a:off x="36652770" y="4889693"/>
              <a:ext cx="5712000" cy="4284000"/>
            </a:xfrm>
            <a:prstGeom prst="rect">
              <a:avLst/>
            </a:prstGeom>
          </p:spPr>
        </p:pic>
      </p:grpSp>
      <p:graphicFrame>
        <p:nvGraphicFramePr>
          <p:cNvPr id="75" name="Chart 74">
            <a:extLst>
              <a:ext uri="{FF2B5EF4-FFF2-40B4-BE49-F238E27FC236}">
                <a16:creationId xmlns:a16="http://schemas.microsoft.com/office/drawing/2014/main" id="{E607308E-03BF-40B7-ACFB-AF44E0ED8E81}"/>
              </a:ext>
            </a:extLst>
          </p:cNvPr>
          <p:cNvGraphicFramePr/>
          <p:nvPr>
            <p:extLst>
              <p:ext uri="{D42A27DB-BD31-4B8C-83A1-F6EECF244321}">
                <p14:modId xmlns:p14="http://schemas.microsoft.com/office/powerpoint/2010/main" val="2857225813"/>
              </p:ext>
            </p:extLst>
          </p:nvPr>
        </p:nvGraphicFramePr>
        <p:xfrm>
          <a:off x="38099341" y="14767432"/>
          <a:ext cx="4496459" cy="4284000"/>
        </p:xfrm>
        <a:graphic>
          <a:graphicData uri="http://schemas.openxmlformats.org/drawingml/2006/chart">
            <c:chart xmlns:c="http://schemas.openxmlformats.org/drawingml/2006/chart" xmlns:r="http://schemas.openxmlformats.org/officeDocument/2006/relationships" r:id="rId23"/>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691</TotalTime>
  <Words>500</Words>
  <Application>Microsoft Office PowerPoint</Application>
  <PresentationFormat>Custom</PresentationFormat>
  <Paragraphs>80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Wingdings</vt:lpstr>
      <vt:lpstr>Office Theme</vt:lpstr>
      <vt:lpstr>Object Localization via Natural Language Expression Alp Aribal Hakan Sirin</vt:lpstr>
    </vt:vector>
  </TitlesOfParts>
  <Company>Univ. of Colorado at Colorado Springs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here:  Maybe add some pictures and/or school logo on the left and right authors and affiliation</dc:title>
  <dc:creator>Terry Boult</dc:creator>
  <cp:lastModifiedBy>Alp Arıbal</cp:lastModifiedBy>
  <cp:revision>85</cp:revision>
  <dcterms:created xsi:type="dcterms:W3CDTF">2014-05-29T01:41:03Z</dcterms:created>
  <dcterms:modified xsi:type="dcterms:W3CDTF">2019-07-21T23:28:53Z</dcterms:modified>
</cp:coreProperties>
</file>