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99DA6D-3E0C-4419-B7A0-72D1943FE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5C0FF2F-6CCA-495A-A55A-A54BAA221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2D1FADD-C5CA-49DB-A5BC-7A1F7B10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011D-127E-4D1A-A0B1-A318919F3AF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85B9FC0-CA63-46C1-B651-05F988797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776C77E-4B9E-4460-9898-1E3A648A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F48D-37AD-4CDC-8F88-5CC62425F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6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C9155A-7245-4F51-A282-D01A3149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A697520-0E5D-4E48-9C09-D079F1C25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0C79FEB-C109-41E3-A286-BD84417EF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011D-127E-4D1A-A0B1-A318919F3AF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EDD9A00-1BF7-4DF8-B131-AF2E307D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162ABE4-7EAD-47B2-A963-047BB9BB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F48D-37AD-4CDC-8F88-5CC62425F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5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D6BDDD5-B1CA-41B4-854B-37BBAC257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100E87E-28E2-4B02-9630-4354727E7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F8DF03C-8308-4746-86A4-852A6DBD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011D-127E-4D1A-A0B1-A318919F3AF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9650B4C-8C24-48BE-8EB1-0400A7CE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46D6B08-4C03-4EBE-A8AD-90CF97EB7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F48D-37AD-4CDC-8F88-5CC62425F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1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12C512-156E-4B67-B027-CAE3D1841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0E6B1D-07DC-4D80-95DA-ADD3D0C8D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8C8D9FC-D60C-4764-987B-EBE0D170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011D-127E-4D1A-A0B1-A318919F3AF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A5D3C2B-51EB-4571-B4D5-D6D24660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00CD4E1-6D38-4023-ACE9-1616D7E7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F48D-37AD-4CDC-8F88-5CC62425F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D1921F-291C-4D71-8340-68A475DAC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DB3BBF3-2682-4689-B7A2-011DA85F6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B9DA483-2325-4787-AD99-9D692686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011D-127E-4D1A-A0B1-A318919F3AF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0F5E4FE-4334-48C9-9357-601871E4E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DB0AE82-71F2-46FC-B353-E09A4099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F48D-37AD-4CDC-8F88-5CC62425F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7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C94866-9ECA-4937-BD1C-32252315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24BB5D-8195-4E5A-84A0-23D026357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8BEC614-7E26-4087-9774-74643E0A3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10D1FA5-7603-4096-8115-C3D16A19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011D-127E-4D1A-A0B1-A318919F3AF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D633A3C-C989-4F83-99CD-BC5AFF617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79AED95-A15A-4530-9191-94735CE9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F48D-37AD-4CDC-8F88-5CC62425F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8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B90073-B65C-451F-90D4-687DD503D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B8CCA4D-4C38-4BCE-A63D-996527E4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5DF5352-6710-419F-9DEB-3ADA6D52A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8148382-FAA1-46F7-90A1-ABA7C1E49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65EDD16-058A-4EC0-80A8-5392ECA09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9C5E83F-8184-42E2-8D2A-6877A0B1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011D-127E-4D1A-A0B1-A318919F3AF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20017A9-C947-4958-B730-4CCFA4839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DCFC753-AF51-471E-83AE-D2FCFB35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F48D-37AD-4CDC-8F88-5CC62425F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6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47D45B-2D3F-40BA-AD6A-B9710DDB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57D23A7E-A467-4723-B7E2-692F7E49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011D-127E-4D1A-A0B1-A318919F3AF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2399D95-EA83-477C-9196-DCC5AD00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7A3C9EA-E579-4D28-98C0-9D149DE8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F48D-37AD-4CDC-8F88-5CC62425F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8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1B87BE6-DBE3-4534-BD53-253351B7A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011D-127E-4D1A-A0B1-A318919F3AF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2320D9B-CE6C-4F29-BD0A-33C42DF9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66B7CC8-E13D-4A04-982C-BDEE0AFB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F48D-37AD-4CDC-8F88-5CC62425F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5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371A2E-DB8A-43CF-8076-40E344C1A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29D973-EE7C-41EA-B355-B4C90BD3F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6313358-E4AC-41EA-96DB-9EF608599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B4D9373-6373-4805-9933-11A6A02F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011D-127E-4D1A-A0B1-A318919F3AF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63D8643-E826-49C6-9128-CFCA7991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A6AAE6A-90DC-48CC-9F79-00C2712B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F48D-37AD-4CDC-8F88-5CC62425F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7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445E40-10D7-43EE-A00D-42D1CC9E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50CC812-C96D-4705-9BA3-BB675B01C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F096AA3-CDF5-4E33-8BDE-89F1DB181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327666F-2831-452D-9925-B2F31C97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011D-127E-4D1A-A0B1-A318919F3AF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B5E8925-7CE2-4DA3-8D82-9C5892EA1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31B4447-4ED9-47B2-9B05-4A106AC2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F48D-37AD-4CDC-8F88-5CC62425F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9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E49B91A-FDAB-4842-BC9A-29726CC25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836998-8F23-430D-8FED-240DF0B03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9A2EFAC-B9E3-4963-85E8-E7463864DA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011D-127E-4D1A-A0B1-A318919F3AF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2637C01-DA97-4488-877E-E52AD2CC7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E5C08DF-B755-46E3-828A-2DF947A2A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AF48D-37AD-4CDC-8F88-5CC62425F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4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CEF6F1-74F5-4A9B-B882-4E7E9EDA2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E06A121-C9E1-4B54-B550-25BEB4C5E9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0676E3F5-7895-438E-A0CC-1061E5332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0" y="5103939"/>
            <a:ext cx="6696075" cy="160020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58C5534B-2DC3-456E-A438-422BAFFF3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7" y="846264"/>
            <a:ext cx="7496175" cy="4257675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CFE67C31-5744-4ECA-892D-00E86DE99E21}"/>
              </a:ext>
            </a:extLst>
          </p:cNvPr>
          <p:cNvSpPr txBox="1"/>
          <p:nvPr/>
        </p:nvSpPr>
        <p:spPr>
          <a:xfrm>
            <a:off x="2127055" y="115647"/>
            <a:ext cx="7937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err="1"/>
              <a:t>Ref</a:t>
            </a:r>
            <a:r>
              <a:rPr lang="tr-TR" sz="2400" dirty="0"/>
              <a:t>: </a:t>
            </a:r>
            <a:r>
              <a:rPr lang="en-US" sz="2400" dirty="0"/>
              <a:t>Experimental Implementation of Model </a:t>
            </a:r>
            <a:endParaRPr lang="tr-TR" sz="2400" dirty="0"/>
          </a:p>
          <a:p>
            <a:r>
              <a:rPr lang="en-US" sz="2400" dirty="0"/>
              <a:t>Predictive Control for Permanent Magnet Synchronous Motor 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0B5B7B0-4B33-4B61-ABB4-E280DB48C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0406" y="5257800"/>
            <a:ext cx="4733192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7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78CF27-6E66-4C5A-A3EF-5632DE56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Issues</a:t>
            </a:r>
            <a:r>
              <a:rPr lang="tr-TR" b="1" dirty="0"/>
              <a:t> &amp; </a:t>
            </a:r>
            <a:r>
              <a:rPr lang="tr-TR" b="1" dirty="0" err="1"/>
              <a:t>future</a:t>
            </a:r>
            <a:r>
              <a:rPr lang="tr-TR" b="1" dirty="0"/>
              <a:t> work</a:t>
            </a:r>
            <a:endParaRPr lang="en-US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420A467-2627-4841-8F25-AB9C9F650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6004" cy="4351338"/>
          </a:xfrm>
        </p:spPr>
        <p:txBody>
          <a:bodyPr/>
          <a:lstStyle/>
          <a:p>
            <a:r>
              <a:rPr lang="tr-TR" dirty="0"/>
              <a:t>1</a:t>
            </a:r>
          </a:p>
          <a:p>
            <a:r>
              <a:rPr lang="tr-TR" strike="sngStrike" dirty="0" err="1"/>
              <a:t>Overshoots</a:t>
            </a:r>
            <a:r>
              <a:rPr lang="tr-TR" strike="sngStrike" dirty="0"/>
              <a:t> </a:t>
            </a:r>
          </a:p>
          <a:p>
            <a:r>
              <a:rPr lang="tr-TR"/>
              <a:t>Two</a:t>
            </a:r>
            <a:r>
              <a:rPr lang="tr-TR" dirty="0"/>
              <a:t> </a:t>
            </a:r>
            <a:r>
              <a:rPr lang="tr-TR" dirty="0" err="1"/>
              <a:t>module</a:t>
            </a:r>
            <a:r>
              <a:rPr lang="tr-TR" dirty="0"/>
              <a:t> </a:t>
            </a:r>
            <a:r>
              <a:rPr lang="tr-TR" dirty="0" err="1"/>
              <a:t>implementation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fault</a:t>
            </a:r>
            <a:r>
              <a:rPr lang="tr-TR" dirty="0"/>
              <a:t> </a:t>
            </a:r>
            <a:r>
              <a:rPr lang="tr-TR" dirty="0" err="1"/>
              <a:t>analysis</a:t>
            </a:r>
            <a:endParaRPr lang="tr-TR" dirty="0"/>
          </a:p>
          <a:p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weight</a:t>
            </a:r>
            <a:r>
              <a:rPr lang="tr-TR" dirty="0"/>
              <a:t> </a:t>
            </a:r>
            <a:r>
              <a:rPr lang="tr-TR" dirty="0" err="1"/>
              <a:t>selection</a:t>
            </a:r>
            <a:endParaRPr lang="tr-TR" dirty="0"/>
          </a:p>
          <a:p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costs</a:t>
            </a:r>
            <a:r>
              <a:rPr lang="tr-TR" dirty="0"/>
              <a:t> (</a:t>
            </a:r>
            <a:r>
              <a:rPr lang="tr-TR" dirty="0" err="1"/>
              <a:t>switching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, </a:t>
            </a:r>
            <a:r>
              <a:rPr lang="tr-TR" dirty="0" err="1"/>
              <a:t>torque</a:t>
            </a:r>
            <a:r>
              <a:rPr lang="tr-TR" dirty="0"/>
              <a:t> </a:t>
            </a:r>
            <a:r>
              <a:rPr lang="tr-TR" dirty="0" err="1"/>
              <a:t>ripple</a:t>
            </a:r>
            <a:r>
              <a:rPr lang="tr-TR" dirty="0"/>
              <a:t>)</a:t>
            </a:r>
          </a:p>
          <a:p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4499DB4-54BC-48EB-88E2-B2A3D8065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1825625"/>
            <a:ext cx="75025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4CE5D4-0D5E-4B04-B89C-E40F643F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967D4FB-6B6A-44BB-8389-A16C1A09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DC239A6-78B2-4094-A0EC-606466912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700"/>
            <a:ext cx="12192000" cy="63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2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07D2CC-6A02-489C-8D41-B390F2F5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542FB10-9A7C-4C71-A8BC-CCB17BD55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D67F1961-B9C6-484A-9562-CDFD2F16E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469557"/>
            <a:ext cx="76581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9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654755-6C54-4C43-AC6C-C218EB52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7AC6F98-965D-4C8B-A960-76290A5E4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575"/>
            <a:ext cx="105156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DB73C71-3653-40C6-93C5-96B759201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38014"/>
            <a:ext cx="11306175" cy="5305425"/>
          </a:xfrm>
          <a:prstGeom prst="rect">
            <a:avLst/>
          </a:prstGeom>
          <a:ln>
            <a:noFill/>
          </a:ln>
        </p:spPr>
      </p:pic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608871EA-2822-404F-BD8C-AC23C641D15A}"/>
              </a:ext>
            </a:extLst>
          </p:cNvPr>
          <p:cNvCxnSpPr>
            <a:cxnSpLocks/>
          </p:cNvCxnSpPr>
          <p:nvPr/>
        </p:nvCxnSpPr>
        <p:spPr>
          <a:xfrm flipH="1" flipV="1">
            <a:off x="3927646" y="2690726"/>
            <a:ext cx="1773066" cy="57145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53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FC892F-1E76-4637-8234-1B2AFA31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A5610DC6-0AD0-4DFE-9716-206689E90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2218" y="-1"/>
            <a:ext cx="6482017" cy="695051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9B70E0E-5D30-4343-8F59-EB9A1AF5B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96100" cy="3756244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4FEFB118-FF58-4EF3-96B6-15E713C2C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56244"/>
            <a:ext cx="6522219" cy="3194269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8D24EA23-0903-4867-9AB2-14A3E8BCECE5}"/>
              </a:ext>
            </a:extLst>
          </p:cNvPr>
          <p:cNvSpPr txBox="1"/>
          <p:nvPr/>
        </p:nvSpPr>
        <p:spPr>
          <a:xfrm>
            <a:off x="6896100" y="14487"/>
            <a:ext cx="445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No limit &amp;  NO </a:t>
            </a:r>
            <a:r>
              <a:rPr lang="tr-TR" sz="2400" b="1" dirty="0" err="1"/>
              <a:t>Id</a:t>
            </a:r>
            <a:r>
              <a:rPr lang="tr-TR" sz="2400" b="1" dirty="0"/>
              <a:t> </a:t>
            </a:r>
            <a:r>
              <a:rPr lang="tr-TR" sz="2400" b="1" dirty="0" err="1"/>
              <a:t>penalty</a:t>
            </a:r>
            <a:r>
              <a:rPr lang="tr-TR" sz="2400" b="1" dirty="0"/>
              <a:t> &amp; 1MHz</a:t>
            </a:r>
            <a:endParaRPr lang="en-US" sz="2400" b="1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79490C56-6A6A-4D15-BBB6-5252FEFA3E2A}"/>
              </a:ext>
            </a:extLst>
          </p:cNvPr>
          <p:cNvSpPr txBox="1"/>
          <p:nvPr/>
        </p:nvSpPr>
        <p:spPr>
          <a:xfrm>
            <a:off x="982494" y="2041326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600RPM </a:t>
            </a:r>
          </a:p>
          <a:p>
            <a:r>
              <a:rPr lang="tr-TR" sz="2400" b="1" dirty="0"/>
              <a:t> 15Nm</a:t>
            </a:r>
            <a:endParaRPr lang="en-US" sz="2400" b="1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D57FD79D-B806-4E50-958B-D4313E0A13CD}"/>
              </a:ext>
            </a:extLst>
          </p:cNvPr>
          <p:cNvSpPr txBox="1"/>
          <p:nvPr/>
        </p:nvSpPr>
        <p:spPr>
          <a:xfrm>
            <a:off x="2720677" y="1450509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15Nm</a:t>
            </a:r>
            <a:endParaRPr lang="en-US" sz="2400" b="1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5C6E9DE5-B7B5-48D6-AB97-4C0065391D6D}"/>
              </a:ext>
            </a:extLst>
          </p:cNvPr>
          <p:cNvSpPr txBox="1"/>
          <p:nvPr/>
        </p:nvSpPr>
        <p:spPr>
          <a:xfrm>
            <a:off x="5166371" y="1450508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30Nm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291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937479-6897-41D2-8861-B6529C8D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1E8A235-5DD6-4B92-9F10-DF2DFE69C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483054"/>
            <a:ext cx="5949702" cy="2913878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D7C1DD92-F55F-4485-A59A-8E3027322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949702" cy="2913878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3A18FAF5-8B39-4B81-8BC6-9D456C59C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368" y="0"/>
            <a:ext cx="5594830" cy="685800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E436CF58-7B8D-49A7-8636-88EAF3F55A3E}"/>
              </a:ext>
            </a:extLst>
          </p:cNvPr>
          <p:cNvSpPr txBox="1"/>
          <p:nvPr/>
        </p:nvSpPr>
        <p:spPr>
          <a:xfrm>
            <a:off x="838200" y="1801133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600RPM </a:t>
            </a:r>
          </a:p>
          <a:p>
            <a:r>
              <a:rPr lang="tr-TR" sz="2400" b="1" dirty="0"/>
              <a:t> 15Nm</a:t>
            </a:r>
            <a:endParaRPr lang="en-US" sz="2400" b="1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D01E67AF-C6BD-4EBA-8C52-97C891067D98}"/>
              </a:ext>
            </a:extLst>
          </p:cNvPr>
          <p:cNvSpPr txBox="1"/>
          <p:nvPr/>
        </p:nvSpPr>
        <p:spPr>
          <a:xfrm>
            <a:off x="2389212" y="1801133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15Nm</a:t>
            </a:r>
            <a:endParaRPr lang="en-US" sz="2400" b="1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4456A85-4955-4874-938D-591178A3FFDC}"/>
              </a:ext>
            </a:extLst>
          </p:cNvPr>
          <p:cNvSpPr txBox="1"/>
          <p:nvPr/>
        </p:nvSpPr>
        <p:spPr>
          <a:xfrm>
            <a:off x="4214769" y="1801133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30Nm</a:t>
            </a:r>
            <a:endParaRPr lang="en-US" sz="2400" b="1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49745469-8F69-4804-B106-B3E5DC4D3435}"/>
              </a:ext>
            </a:extLst>
          </p:cNvPr>
          <p:cNvSpPr txBox="1"/>
          <p:nvPr/>
        </p:nvSpPr>
        <p:spPr>
          <a:xfrm>
            <a:off x="6360640" y="0"/>
            <a:ext cx="4902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No limit &amp; WITH </a:t>
            </a:r>
            <a:r>
              <a:rPr lang="tr-TR" sz="2400" b="1" dirty="0" err="1"/>
              <a:t>Id</a:t>
            </a:r>
            <a:r>
              <a:rPr lang="tr-TR" sz="2400" b="1" dirty="0"/>
              <a:t> </a:t>
            </a:r>
            <a:r>
              <a:rPr lang="tr-TR" sz="2400" b="1" dirty="0" err="1"/>
              <a:t>penalty</a:t>
            </a:r>
            <a:r>
              <a:rPr lang="tr-TR" sz="2400" b="1" dirty="0"/>
              <a:t> &amp; 1MHz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4545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FE130-DAB4-462A-B666-911365B9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3954EB8B-CAC3-49EC-8625-B9C32263C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6186790" cy="34290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2954891-BBF5-4A2E-B292-1C611097B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33" y="3723196"/>
            <a:ext cx="5979267" cy="313480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4B78CB07-E7BA-4F0E-BD03-13405CA38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259" y="0"/>
            <a:ext cx="6395740" cy="685800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68235B9A-F638-4D10-94F6-8696BA0F59BE}"/>
              </a:ext>
            </a:extLst>
          </p:cNvPr>
          <p:cNvSpPr txBox="1"/>
          <p:nvPr/>
        </p:nvSpPr>
        <p:spPr>
          <a:xfrm>
            <a:off x="5500894" y="9728"/>
            <a:ext cx="7377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/>
              <a:t>Iq</a:t>
            </a:r>
            <a:r>
              <a:rPr lang="tr-TR" sz="2400" b="1" dirty="0"/>
              <a:t> Limit: 30A, Te Limit: 50, WITH </a:t>
            </a:r>
            <a:r>
              <a:rPr lang="tr-TR" sz="2400" b="1" dirty="0" err="1"/>
              <a:t>Id</a:t>
            </a:r>
            <a:r>
              <a:rPr lang="tr-TR" sz="2400" b="1" dirty="0"/>
              <a:t> </a:t>
            </a:r>
            <a:r>
              <a:rPr lang="tr-TR" sz="2400" b="1" dirty="0" err="1"/>
              <a:t>penalty</a:t>
            </a:r>
            <a:r>
              <a:rPr lang="tr-TR" sz="2400" b="1" dirty="0"/>
              <a:t> &amp; 1MHz</a:t>
            </a:r>
            <a:endParaRPr lang="en-US" sz="2400" b="1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7EF3967C-DF52-4DA5-BA02-6CD541E1C1BA}"/>
              </a:ext>
            </a:extLst>
          </p:cNvPr>
          <p:cNvSpPr txBox="1"/>
          <p:nvPr/>
        </p:nvSpPr>
        <p:spPr>
          <a:xfrm>
            <a:off x="838200" y="2144345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600RPM </a:t>
            </a:r>
          </a:p>
          <a:p>
            <a:r>
              <a:rPr lang="tr-TR" sz="2400" b="1" dirty="0"/>
              <a:t> 15Nm</a:t>
            </a:r>
            <a:endParaRPr lang="en-US" sz="2400" b="1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2792660-327D-4E8B-95DC-0B6B9B2D9067}"/>
              </a:ext>
            </a:extLst>
          </p:cNvPr>
          <p:cNvSpPr txBox="1"/>
          <p:nvPr/>
        </p:nvSpPr>
        <p:spPr>
          <a:xfrm>
            <a:off x="2389212" y="2144345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15Nm</a:t>
            </a:r>
            <a:endParaRPr lang="en-US" sz="2400" b="1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03350215-FE85-4D3B-80E6-D7F4D6046FB6}"/>
              </a:ext>
            </a:extLst>
          </p:cNvPr>
          <p:cNvSpPr txBox="1"/>
          <p:nvPr/>
        </p:nvSpPr>
        <p:spPr>
          <a:xfrm>
            <a:off x="4214769" y="2144345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30Nm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1916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7B3C2E31-35EB-4453-BB7E-814C75F0F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249" y="0"/>
            <a:ext cx="6395740" cy="685800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6D422FF4-3A3B-40F1-A449-4B91CCBF0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0866"/>
            <a:ext cx="6245156" cy="3206266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2F96E801-F678-44AD-BB7A-E97CE8001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51733"/>
            <a:ext cx="6245157" cy="3206266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04EC233E-D6A9-4B1C-97B7-92C4C773A3D8}"/>
              </a:ext>
            </a:extLst>
          </p:cNvPr>
          <p:cNvSpPr txBox="1"/>
          <p:nvPr/>
        </p:nvSpPr>
        <p:spPr>
          <a:xfrm>
            <a:off x="5695448" y="9728"/>
            <a:ext cx="7377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/>
              <a:t>Iq</a:t>
            </a:r>
            <a:r>
              <a:rPr lang="tr-TR" sz="2400" b="1" dirty="0"/>
              <a:t> Limit: 30A, Te Limit: 50, WITH </a:t>
            </a:r>
            <a:r>
              <a:rPr lang="tr-TR" sz="2400" b="1" dirty="0" err="1"/>
              <a:t>Id</a:t>
            </a:r>
            <a:r>
              <a:rPr lang="tr-TR" sz="2400" b="1" dirty="0"/>
              <a:t> </a:t>
            </a:r>
            <a:r>
              <a:rPr lang="tr-TR" sz="2400" b="1" dirty="0" err="1"/>
              <a:t>penalty</a:t>
            </a:r>
            <a:r>
              <a:rPr lang="tr-TR" sz="2400" b="1" dirty="0"/>
              <a:t> &amp; 40khz</a:t>
            </a:r>
            <a:endParaRPr lang="en-US" sz="2400" b="1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A0639843-390A-4BE1-9F5B-F20A8AF6AAFB}"/>
              </a:ext>
            </a:extLst>
          </p:cNvPr>
          <p:cNvSpPr txBox="1"/>
          <p:nvPr/>
        </p:nvSpPr>
        <p:spPr>
          <a:xfrm>
            <a:off x="838200" y="2144345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600RPM </a:t>
            </a:r>
          </a:p>
          <a:p>
            <a:r>
              <a:rPr lang="tr-TR" sz="2400" b="1" dirty="0"/>
              <a:t> 15Nm</a:t>
            </a:r>
            <a:endParaRPr lang="en-US" sz="2400" b="1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B3891DA-3364-464A-BA0F-AEC50D6781BA}"/>
              </a:ext>
            </a:extLst>
          </p:cNvPr>
          <p:cNvSpPr txBox="1"/>
          <p:nvPr/>
        </p:nvSpPr>
        <p:spPr>
          <a:xfrm>
            <a:off x="2389212" y="2144345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15Nm</a:t>
            </a:r>
            <a:endParaRPr lang="en-US" sz="2400" b="1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E39FA16-B1D6-4ED9-B35A-F347CC6C5529}"/>
              </a:ext>
            </a:extLst>
          </p:cNvPr>
          <p:cNvSpPr txBox="1"/>
          <p:nvPr/>
        </p:nvSpPr>
        <p:spPr>
          <a:xfrm>
            <a:off x="4214769" y="2144345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30Nm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00059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B01966-EDE5-44AA-A7D3-D0C5329F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F6A1A266-E76D-4EAC-8CEF-7CB8222EE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3428998"/>
            <a:ext cx="6096000" cy="3429001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81ADA268-F2A2-4CD3-96D0-EB34D44F7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6096000" cy="342900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0B677A9B-4818-45D4-9D4A-BA489E3E9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259" y="-2"/>
            <a:ext cx="6395740" cy="6858000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E6A0A1CF-69E2-455C-87B4-385C41B1E229}"/>
              </a:ext>
            </a:extLst>
          </p:cNvPr>
          <p:cNvSpPr txBox="1"/>
          <p:nvPr/>
        </p:nvSpPr>
        <p:spPr>
          <a:xfrm>
            <a:off x="4317266" y="-9731"/>
            <a:ext cx="8815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/>
              <a:t>Iq</a:t>
            </a:r>
            <a:r>
              <a:rPr lang="tr-TR" sz="2400" b="1" dirty="0"/>
              <a:t> Limit: 30A, Te Limit: 50, WITH </a:t>
            </a:r>
            <a:r>
              <a:rPr lang="tr-TR" sz="2400" b="1" dirty="0" err="1"/>
              <a:t>Id</a:t>
            </a:r>
            <a:r>
              <a:rPr lang="tr-TR" sz="2400" b="1" dirty="0"/>
              <a:t> </a:t>
            </a:r>
            <a:r>
              <a:rPr lang="tr-TR" sz="2400" b="1" dirty="0" err="1"/>
              <a:t>penalty</a:t>
            </a:r>
            <a:r>
              <a:rPr lang="tr-TR" sz="2400" b="1" dirty="0"/>
              <a:t> &amp; 40khz P: 1 , I: 10</a:t>
            </a:r>
            <a:endParaRPr lang="en-US" sz="2400" b="1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D420CFA9-929E-49EB-8B90-7C80034FC028}"/>
              </a:ext>
            </a:extLst>
          </p:cNvPr>
          <p:cNvSpPr txBox="1"/>
          <p:nvPr/>
        </p:nvSpPr>
        <p:spPr>
          <a:xfrm>
            <a:off x="838200" y="2144345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600RPM </a:t>
            </a:r>
          </a:p>
          <a:p>
            <a:r>
              <a:rPr lang="tr-TR" sz="2400" b="1" dirty="0"/>
              <a:t> 15Nm</a:t>
            </a:r>
            <a:endParaRPr lang="en-US" sz="2400" b="1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4AA5857F-6206-4572-9414-B08D05F8713E}"/>
              </a:ext>
            </a:extLst>
          </p:cNvPr>
          <p:cNvSpPr txBox="1"/>
          <p:nvPr/>
        </p:nvSpPr>
        <p:spPr>
          <a:xfrm>
            <a:off x="2389212" y="2144345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15Nm</a:t>
            </a:r>
            <a:endParaRPr lang="en-US" sz="2400" b="1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A4C94F1A-00B1-40A8-84C5-A1FD8579180F}"/>
              </a:ext>
            </a:extLst>
          </p:cNvPr>
          <p:cNvSpPr txBox="1"/>
          <p:nvPr/>
        </p:nvSpPr>
        <p:spPr>
          <a:xfrm>
            <a:off x="4214769" y="2144345"/>
            <a:ext cx="36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300RPM </a:t>
            </a:r>
          </a:p>
          <a:p>
            <a:r>
              <a:rPr lang="tr-TR" sz="2400" b="1" dirty="0"/>
              <a:t> 30Nm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58230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151</Words>
  <Application>Microsoft Office PowerPoint</Application>
  <PresentationFormat>Geniş ekran</PresentationFormat>
  <Paragraphs>43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Issues &amp;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hakan sarac</dc:creator>
  <cp:lastModifiedBy>hakan sarac</cp:lastModifiedBy>
  <cp:revision>41</cp:revision>
  <dcterms:created xsi:type="dcterms:W3CDTF">2020-05-08T18:08:48Z</dcterms:created>
  <dcterms:modified xsi:type="dcterms:W3CDTF">2020-05-10T22:40:11Z</dcterms:modified>
</cp:coreProperties>
</file>