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78" r:id="rId5"/>
    <p:sldId id="279" r:id="rId6"/>
    <p:sldId id="280" r:id="rId7"/>
    <p:sldId id="282" r:id="rId8"/>
    <p:sldId id="281" r:id="rId9"/>
    <p:sldId id="283" r:id="rId10"/>
    <p:sldId id="285" r:id="rId11"/>
    <p:sldId id="284" r:id="rId12"/>
    <p:sldId id="27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7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B6110-BB40-4B9A-BD19-0FD789BB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39A352-A862-47CD-A8FE-869CC1C7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FC83A4-64A3-4870-9B8D-C62E8437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3D7237-A266-4CA7-BF2B-8FF9910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C95AE6-ACA1-4035-BBE9-9F50944C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3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09A06-F1F0-4DAA-9FAD-0B733F29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66BB09-20E6-4CC6-A8A6-40AEC49E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24020F-DFE3-4A73-ADD0-94F75B8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67442C-32BA-467B-8572-2B28C064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6AADC9-2797-43E1-9DDC-47CF6F1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0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37CA90-8BB4-4109-8B7E-69A58FBD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8E6C70-D085-4CEB-A272-BA2B87E1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168FD7-4119-42C7-A4F5-EE1FF3B9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E8C87C-61E0-434F-BA49-A108C0D5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303468-1902-4116-93EF-B67804C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0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38DAB7-D3B2-405D-BDC9-42EE284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915998-1502-4922-8942-A527545A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CE0A65-1E8D-4DD5-B602-544E1C0F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835BF6-8DF7-4EB8-91F8-99299420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E5D68-F3DC-4F59-B1C6-4BB6B76C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7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6ADE5-DABE-4963-A276-D62C7627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A6C932-CAE7-426B-919D-E1A7FD0F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5A02DF-BC6B-40A6-BB56-2393084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4B5F1E-851D-4039-8A05-F731BB6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9E15A1-F3D0-49DB-A0EC-41662111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86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9B7A5-5808-4F7F-A678-4F0FF56F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581871-9FBA-436D-AFB2-921B3A5B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C4E910-B970-483E-8419-4267A2F0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15B38C-A096-4F13-A103-3C946BF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702B56-D787-41CE-AE0B-D49D471B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31C0C7-6FE5-434C-AB78-5321AAC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0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3B9E1B-B84C-46F7-BCD3-98D6D352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BCFB0A-E9C2-4432-8C90-39BA0CDF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A81509-4A91-4CE7-99D0-3CFE39E9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A332A8-E7DB-4E87-84FB-A3F783AA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46BC35F-4093-4E85-99A0-D1DE5A25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B58528-9E7A-4596-9D44-BFF324F8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79FF131-1012-44F8-9BBC-A82CB30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40C3697-0FC8-4306-8ECF-80B8BB67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D89F40-DBD4-4DD8-9C93-4A09E1FA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6C3526-D62D-435A-8B0E-253A8FF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99FE55-05D6-49FC-85D6-C1B3E0F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EFA5758-CBC2-493D-8CCC-79F8E53C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A785CAA-3EF7-4FC3-9678-48199D34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7868251-80D1-4CB1-B719-A82D474A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D3EE1A-60E8-4442-930A-F1BFA3E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29ABF-3772-4C5D-8979-49C1A155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EF6104-CB34-4339-BD98-739BEE2EC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BBE630-84FC-4E97-8CA3-E5E76D66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7E62E5-EAB5-495F-A99D-B563C7B7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E158D0-855D-455D-8AC0-A7E5EA75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F8370B-5967-4BE6-BD0D-5BC8D336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8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0C291-2D32-4780-A6D1-3ABC3D4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BA34F5-1F6C-4BF2-A8FD-2F5085909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D3AA3B0-4C69-4C52-A57E-157E292B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B1840F-4E21-4DA8-9B0F-CFC2A69B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A9F7CF-B85A-4635-A014-B81007A8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50D6CC-31C0-4F11-85DA-AD18792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2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00578A-957F-497D-B5B6-7169FEC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8CD699-699A-49F3-A54B-323E12AF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3B2F9-EEE0-40D8-9B2D-791A18C4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C53B-C2C1-44E3-AC12-604A7FE2CADF}" type="datetimeFigureOut">
              <a:rPr lang="tr-TR" smtClean="0"/>
              <a:t>27.10.2020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1FD507-7C70-4DA6-BACC-5680925FD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8AB564-1686-48F9-A325-59CBA499F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1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3E2715-9D41-409D-9701-2E65896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Method</a:t>
            </a:r>
            <a:r>
              <a:rPr lang="tr-TR" dirty="0"/>
              <a:t>: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E8358A6-7969-4F23-AC93-5BAE648E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4" y="2359315"/>
            <a:ext cx="6719282" cy="4647910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F29B0E8E-A6D8-4313-A891-B87943EA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distributor</a:t>
            </a:r>
            <a:r>
              <a:rPr lang="tr-TR" dirty="0"/>
              <a:t>: 100 </a:t>
            </a:r>
            <a:r>
              <a:rPr lang="tr-TR" dirty="0" err="1"/>
              <a:t>steps</a:t>
            </a:r>
            <a:r>
              <a:rPr lang="tr-TR" dirty="0"/>
              <a:t> @ 20kHz</a:t>
            </a:r>
          </a:p>
        </p:txBody>
      </p:sp>
    </p:spTree>
    <p:extLst>
      <p:ext uri="{BB962C8B-B14F-4D97-AF65-F5344CB8AC3E}">
        <p14:creationId xmlns:p14="http://schemas.microsoft.com/office/powerpoint/2010/main" val="177725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26ADD-AFF6-4683-9794-847A24F0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AF13B38-CEBA-4C8D-B162-AD3F44721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146760"/>
              </p:ext>
            </p:extLst>
          </p:nvPr>
        </p:nvGraphicFramePr>
        <p:xfrm>
          <a:off x="1895474" y="2984024"/>
          <a:ext cx="8029575" cy="1760220"/>
        </p:xfrm>
        <a:graphic>
          <a:graphicData uri="http://schemas.openxmlformats.org/drawingml/2006/table">
            <a:tbl>
              <a:tblPr/>
              <a:tblGrid>
                <a:gridCol w="2984325">
                  <a:extLst>
                    <a:ext uri="{9D8B030D-6E8A-4147-A177-3AD203B41FA5}">
                      <a16:colId xmlns:a16="http://schemas.microsoft.com/office/drawing/2014/main" val="3764581451"/>
                    </a:ext>
                  </a:extLst>
                </a:gridCol>
                <a:gridCol w="1672828">
                  <a:extLst>
                    <a:ext uri="{9D8B030D-6E8A-4147-A177-3AD203B41FA5}">
                      <a16:colId xmlns:a16="http://schemas.microsoft.com/office/drawing/2014/main" val="830612229"/>
                    </a:ext>
                  </a:extLst>
                </a:gridCol>
                <a:gridCol w="2034159">
                  <a:extLst>
                    <a:ext uri="{9D8B030D-6E8A-4147-A177-3AD203B41FA5}">
                      <a16:colId xmlns:a16="http://schemas.microsoft.com/office/drawing/2014/main" val="2627283285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34085954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Equal Torque Share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Distribution Prosed in [1]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My Method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72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Conduction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loss</a:t>
                      </a:r>
                      <a:r>
                        <a:rPr lang="tr-TR" dirty="0">
                          <a:effectLst/>
                        </a:rPr>
                        <a:t> (40Nm @ 100RPM)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114.4 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114.4 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109.9 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5223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Torque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Ripple</a:t>
                      </a:r>
                      <a:r>
                        <a:rPr lang="tr-TR" dirty="0">
                          <a:effectLst/>
                        </a:rPr>
                        <a:t> (40Nm @ 100RPM)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2.2 Nm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3.04 Nm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>
                          <a:effectLst/>
                        </a:rPr>
                        <a:t>3.5 </a:t>
                      </a:r>
                      <a:r>
                        <a:rPr lang="tr-TR" dirty="0" err="1">
                          <a:effectLst/>
                        </a:rPr>
                        <a:t>Nm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1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7A851-0107-4C47-B341-45D23231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Odaklanılabilecek veya kafamı karıştıran noktalar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A6506-C89E-476C-9043-EA0E947A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Manyetik </a:t>
            </a:r>
            <a:r>
              <a:rPr lang="tr-TR" dirty="0" err="1"/>
              <a:t>losslar’a</a:t>
            </a:r>
            <a:r>
              <a:rPr lang="tr-TR" dirty="0"/>
              <a:t> bakılıp </a:t>
            </a:r>
            <a:r>
              <a:rPr lang="tr-TR" dirty="0" err="1"/>
              <a:t>fault</a:t>
            </a:r>
            <a:r>
              <a:rPr lang="tr-TR" dirty="0"/>
              <a:t> sonrası durum için kazançlar belki artırılabilir (sağlıklı modülden negatif </a:t>
            </a:r>
            <a:r>
              <a:rPr lang="tr-TR" dirty="0" err="1"/>
              <a:t>Id</a:t>
            </a:r>
            <a:r>
              <a:rPr lang="tr-TR" dirty="0"/>
              <a:t> verilip manyetik </a:t>
            </a:r>
            <a:r>
              <a:rPr lang="tr-TR" dirty="0" err="1"/>
              <a:t>lossların</a:t>
            </a:r>
            <a:r>
              <a:rPr lang="tr-TR" dirty="0"/>
              <a:t> azaltılması işe yarayabilir, denemek lazım).</a:t>
            </a:r>
          </a:p>
          <a:p>
            <a:r>
              <a:rPr lang="tr-TR" dirty="0"/>
              <a:t>Benim hedefim 2 modül ama (for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sake</a:t>
            </a:r>
            <a:r>
              <a:rPr lang="tr-TR" dirty="0"/>
              <a:t> of </a:t>
            </a:r>
            <a:r>
              <a:rPr lang="tr-TR" dirty="0" err="1"/>
              <a:t>generality</a:t>
            </a:r>
            <a:r>
              <a:rPr lang="tr-TR" dirty="0"/>
              <a:t>) 4 modül operasyon için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Distributor</a:t>
            </a:r>
            <a:r>
              <a:rPr lang="tr-TR" dirty="0"/>
              <a:t> hesaplama olayları karışacak (hesaplama yükü baya bir artacak)</a:t>
            </a:r>
          </a:p>
          <a:p>
            <a:r>
              <a:rPr lang="tr-TR" dirty="0"/>
              <a:t>MPC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blockları</a:t>
            </a:r>
            <a:r>
              <a:rPr lang="tr-TR" dirty="0"/>
              <a:t> şuan izoleler birbirlerinden fakat ayrı blokların optimumları ile bütünleşik blokların optimumu farklı olabilir?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87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990-0249-418C-816E-1E22F69B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46B2-830C-41C0-A952-0F46E9CB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en-US" dirty="0"/>
              <a:t>Fault-Tolerant Control of Dual Three-Phase Permanent-Magnet Synchronous Machine Drives Under Open-Phase Faults</a:t>
            </a:r>
            <a:r>
              <a:rPr lang="tr-TR" dirty="0"/>
              <a:t> (2019)</a:t>
            </a:r>
          </a:p>
          <a:p>
            <a:r>
              <a:rPr lang="tr-TR" dirty="0"/>
              <a:t>[2] </a:t>
            </a:r>
            <a:r>
              <a:rPr lang="en-US" dirty="0"/>
              <a:t>Fault Tolerant and Minimum Loss Control of Double-Star Synchronous Machines Under Open Phase Conditions</a:t>
            </a:r>
            <a:r>
              <a:rPr lang="tr-TR" dirty="0"/>
              <a:t> (2008)</a:t>
            </a:r>
          </a:p>
          <a:p>
            <a:r>
              <a:rPr lang="tr-TR" dirty="0"/>
              <a:t>[3] </a:t>
            </a:r>
            <a:r>
              <a:rPr lang="en-US" dirty="0"/>
              <a:t>Finite Control Set Model Based Predictive Control of a PMSM with Variable Switching Frequency and Torque Ripple Optimization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604F4-41E7-440C-8A05-F4534716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68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319563-3B7E-471D-ABFD-04DCEE4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0E5217-DFF5-475E-B35E-1E76EE67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74" t="2897" r="6243" b="3706"/>
          <a:stretch/>
        </p:blipFill>
        <p:spPr>
          <a:xfrm>
            <a:off x="6244372" y="99752"/>
            <a:ext cx="5780466" cy="34331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B0BCE3F-95ED-435E-9A02-37B1269F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3" r="6330"/>
          <a:stretch/>
        </p:blipFill>
        <p:spPr>
          <a:xfrm>
            <a:off x="407777" y="3472297"/>
            <a:ext cx="5428818" cy="34927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562DF2-2BF3-4500-98D7-1C5646078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4" r="6313"/>
          <a:stretch/>
        </p:blipFill>
        <p:spPr>
          <a:xfrm>
            <a:off x="7001057" y="3686117"/>
            <a:ext cx="4620638" cy="290779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9F6A082-C9AA-40AA-A4C3-BB269EF4E2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1" t="3970" r="808"/>
          <a:stretch/>
        </p:blipFill>
        <p:spPr>
          <a:xfrm>
            <a:off x="0" y="0"/>
            <a:ext cx="6404137" cy="36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2361C-81C4-4507-A795-CFE0FE7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Method</a:t>
            </a:r>
            <a:r>
              <a:rPr lang="tr-TR" dirty="0"/>
              <a:t>: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DE0AD4F-BF13-4C30-972E-46344924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1" y="2900683"/>
            <a:ext cx="7119937" cy="38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51A37-C958-4D47-A6FC-EA375012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</a:t>
            </a:r>
            <a:r>
              <a:rPr lang="tr-TR" dirty="0"/>
              <a:t> in [1] &amp; [2]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7494743-0FA3-409C-A194-892F47AA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214562"/>
            <a:ext cx="5991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E32608-A09B-4A2C-AEFF-AFA03D79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9B7FC-5E64-468F-9A65-8EF85588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9" t="3498" r="5851" b="3498"/>
          <a:stretch/>
        </p:blipFill>
        <p:spPr>
          <a:xfrm>
            <a:off x="6114691" y="0"/>
            <a:ext cx="6077309" cy="35414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9ED93-9F0F-48DB-A176-E88417E61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4073" r="6968" b="1"/>
          <a:stretch/>
        </p:blipFill>
        <p:spPr>
          <a:xfrm>
            <a:off x="417097" y="3497420"/>
            <a:ext cx="5544766" cy="336058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0EC95DD-13D3-4440-B6F6-3E64D105F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58" t="3498" r="5691" b="3498"/>
          <a:stretch/>
        </p:blipFill>
        <p:spPr>
          <a:xfrm>
            <a:off x="0" y="0"/>
            <a:ext cx="6114691" cy="35632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0188282-AD26-47EC-924D-91114418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863" y="3564752"/>
            <a:ext cx="5969392" cy="32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50753-7F3A-470D-AA5C-335D2CCF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FF5A70-8F6F-40A1-9627-0D0132BA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95" y="3142034"/>
            <a:ext cx="6411009" cy="346457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EE40D37A-2952-4301-8018-223DC00343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Method</a:t>
            </a:r>
            <a:r>
              <a:rPr lang="tr-TR" dirty="0"/>
              <a:t> in [1] &amp; [2]</a:t>
            </a:r>
          </a:p>
        </p:txBody>
      </p:sp>
    </p:spTree>
    <p:extLst>
      <p:ext uri="{BB962C8B-B14F-4D97-AF65-F5344CB8AC3E}">
        <p14:creationId xmlns:p14="http://schemas.microsoft.com/office/powerpoint/2010/main" val="19785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8946F935-8FE0-4DE3-8A1F-620CD531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Share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FCDA1D-3C4E-414B-BC54-DE93D00E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90688"/>
            <a:ext cx="8420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F57DD71-7E16-4E7A-A337-2E800230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0" t="4554" r="7115" b="2435"/>
          <a:stretch/>
        </p:blipFill>
        <p:spPr>
          <a:xfrm>
            <a:off x="642026" y="3200401"/>
            <a:ext cx="5642042" cy="342413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FE16614-950C-4268-879F-64A6CD94C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3" t="3499" r="3395" b="4287"/>
          <a:stretch/>
        </p:blipFill>
        <p:spPr>
          <a:xfrm>
            <a:off x="6150260" y="3200401"/>
            <a:ext cx="6041740" cy="33609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8DA0DB1-36B7-49F4-9C41-B9FA7998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32943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A31A816-F355-47FE-9272-82E26BF0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19" y="0"/>
            <a:ext cx="63451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6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4AA196-6314-4A4D-9DD6-A9A82ADE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Share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FE685C-D04D-4893-945F-5803F9FB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2118A6-8CC2-4DAD-8C9C-B7F49EC6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177306"/>
            <a:ext cx="6667500" cy="36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211</Words>
  <Application>Microsoft Office PowerPoint</Application>
  <PresentationFormat>Geniş ekran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My Method:</vt:lpstr>
      <vt:lpstr>PowerPoint Sunusu</vt:lpstr>
      <vt:lpstr>My Method:</vt:lpstr>
      <vt:lpstr>Method in [1] &amp; [2]</vt:lpstr>
      <vt:lpstr>PowerPoint Sunusu</vt:lpstr>
      <vt:lpstr>PowerPoint Sunusu</vt:lpstr>
      <vt:lpstr>Equal Share</vt:lpstr>
      <vt:lpstr>PowerPoint Sunusu</vt:lpstr>
      <vt:lpstr>Equal Share</vt:lpstr>
      <vt:lpstr>To sum up</vt:lpstr>
      <vt:lpstr>Odaklanılabilecek veya kafamı karıştıran noktalar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saraç</dc:creator>
  <cp:lastModifiedBy>hakan saraç</cp:lastModifiedBy>
  <cp:revision>15</cp:revision>
  <dcterms:created xsi:type="dcterms:W3CDTF">2020-10-27T17:03:59Z</dcterms:created>
  <dcterms:modified xsi:type="dcterms:W3CDTF">2020-10-27T22:11:13Z</dcterms:modified>
</cp:coreProperties>
</file>