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ABFE2-66F0-4E4B-8762-0341A4EC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ECF705-FA39-4912-8FB3-79FEC06C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7E74CC-3688-4B10-8F05-40A5549A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E8CB9F-936C-4A59-8D08-959C97F5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8E9E2C-CAA5-48E1-81F1-00A4C3D1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05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6CFFE-3C9D-4FB7-BDAA-B44A2A7D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B82A7C-B527-4C88-A051-13277E07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A91C1E-2964-43F2-A037-13F3A027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D09C96-7D12-451C-8FE7-11D06A0B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D6609C-A5B5-4BB1-B74E-52AC659C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54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E2BFF07-56D6-4D2C-A4C4-C9CED2389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AD32E2-22EC-48F3-A5E1-DDA891D16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FE050-DEA0-4DFA-85C1-33134FE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DD1079-0F88-40D8-A5F3-509202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7F4F32-BED7-4391-8443-91A6D37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1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F3544C-EA69-4D8E-8EE2-9A713CDA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91B7B8-184E-42B2-9436-F5C5C9B3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402F41-6DD4-41A7-B1FF-F755FD83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273E5A-9B92-47BF-BA6B-A2A7B2FF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467493-96F6-4EFD-88B5-E5787AF6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27D98C-708F-4A57-A1D0-5401ADBB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63F4A7-E48A-4710-B619-AC14143C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F4A2A5-0E4D-4186-933E-A082CDD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06B79F-06B9-44E3-AF28-751DC196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E57C72-61A5-44CC-BBEE-8BA46209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1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2DC89C-A0F7-4B0F-A6CA-C4F50EB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0B8A8B-84AE-4F57-8ABA-3C7E54083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B57CEC3-6CF7-4C6B-BBCD-430D2D1F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3E4FDB-D483-489F-81CC-D42F1CE8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F3EC43-CB8B-4A70-A916-B6FB5C68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4BFB381-26DD-4A4D-8E36-9825989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6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028192-C1AD-416B-A61B-FF414C8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FE370F-0ADA-4ABA-A928-A89B7FD9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DB39F9-AFBC-45A9-A981-62086552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F3932C9-ED31-496E-A9A9-6B932B82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8AD0B26-F075-47D2-B747-949F8024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07F5B21-344E-49BE-860D-5B5AE0B0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9756173-82AC-44D9-8028-762830DA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84E5B1-3AFD-456C-AC49-1FE100EA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4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0B83FF-3DB6-4928-A9B4-4D44B18A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2BAFEF0-410F-4025-99C1-15DD21A1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09E0FB-AC85-4B35-903D-56ABD2E3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2FA2D8-BB74-4886-A780-4322155F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41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587AB8-1C46-4E54-BD49-097BD11E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0AB4584-A765-4843-BEE1-783E9E58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EC5F77-FC51-4BEF-9FF6-9AB5750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2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0E39A-709A-4941-97C1-2D50007A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FD261C-E46D-4FB1-BA17-26B1E5A2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6A8A7A-5C63-4EFE-A589-66AB18C2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7FE190-7016-4E7B-B8C3-06D6543F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07FED5-961F-4B4B-BF4D-96D13B7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0CED38-29CE-4696-AA1E-9F1097F6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53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F1818-5091-44BE-BE26-230A656E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C3F3C71-EF42-4756-A5A1-48BBA0F8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9DEF96-2C1D-4012-9520-D25E88C2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2B9D04-EFFE-4EEE-A2FF-395A86D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6F23D0-C1C5-4A0D-BF3F-ED316203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490563-9E43-42BC-A0DE-02E4AE98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4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240D417-3EBD-435E-BA6B-4B584842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B2DA77-CEC1-4C50-B5A1-2542A52A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E51A1-762E-4A16-84C9-6228A09A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7225-699D-4D1A-BD9B-41F7B3D25C44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FF072F-4B3F-490E-AA2E-D406CB51F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1AF7DF-99E6-4397-9031-78178C1D3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410B-15DC-41CC-BDD7-B7A13803B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1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A665F-3643-4EDE-A536-DFEDB77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Sorunlar (23. Haftada)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5220-6828-4D70-B168-CEE78B5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Steady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torque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/>
              <a:t>Infinite</a:t>
            </a:r>
            <a:r>
              <a:rPr lang="tr-TR" dirty="0"/>
              <a:t> </a:t>
            </a:r>
            <a:r>
              <a:rPr lang="tr-TR" dirty="0" err="1"/>
              <a:t>punishment</a:t>
            </a:r>
            <a:r>
              <a:rPr lang="tr-TR" dirty="0"/>
              <a:t> uygun mudur?</a:t>
            </a:r>
          </a:p>
          <a:p>
            <a:r>
              <a:rPr lang="tr-TR" dirty="0" err="1"/>
              <a:t>Faulty</a:t>
            </a:r>
            <a:r>
              <a:rPr lang="tr-TR" dirty="0"/>
              <a:t> durumunda park </a:t>
            </a:r>
            <a:r>
              <a:rPr lang="tr-TR" dirty="0" err="1"/>
              <a:t>transform</a:t>
            </a:r>
            <a:r>
              <a:rPr lang="tr-TR" dirty="0"/>
              <a:t> güncellemesi</a:t>
            </a:r>
          </a:p>
          <a:p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literatür </a:t>
            </a:r>
            <a:r>
              <a:rPr lang="tr-TR" dirty="0" err="1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3FE91-8F9C-4A1D-996D-B47AC5E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Eski algoritmada: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BC9F9512-CE91-47D1-9773-E9F9AAD9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704438" cy="4351338"/>
          </a:xfrm>
        </p:spPr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8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üzerinden değerlendiriliyordu. </a:t>
            </a:r>
          </a:p>
          <a:p>
            <a:r>
              <a:rPr lang="tr-TR" dirty="0"/>
              <a:t>Ortalama anahtarlama frekansı 10-15kHz.</a:t>
            </a:r>
          </a:p>
          <a:p>
            <a:r>
              <a:rPr lang="tr-TR" dirty="0" err="1"/>
              <a:t>Steady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10Nm için 6Nm </a:t>
            </a:r>
            <a:r>
              <a:rPr lang="tr-TR" dirty="0" err="1"/>
              <a:t>peak</a:t>
            </a:r>
            <a:r>
              <a:rPr lang="tr-TR" dirty="0"/>
              <a:t> to </a:t>
            </a:r>
            <a:r>
              <a:rPr lang="tr-TR" dirty="0" err="1"/>
              <a:t>peak</a:t>
            </a:r>
            <a:r>
              <a:rPr lang="tr-TR" dirty="0"/>
              <a:t> değere sahipti.</a:t>
            </a:r>
          </a:p>
          <a:p>
            <a:pPr lvl="1"/>
            <a:r>
              <a:rPr lang="tr-TR" dirty="0"/>
              <a:t>Sebebi: Zero </a:t>
            </a:r>
            <a:r>
              <a:rPr lang="tr-TR" dirty="0" err="1"/>
              <a:t>vector’lar</a:t>
            </a:r>
            <a:r>
              <a:rPr lang="tr-TR" dirty="0"/>
              <a:t> düzgün bir şekilde dağıtılmıyor. Anahtarlama periyodu süresince sadece tek bir vector uygulanıyordu.</a:t>
            </a:r>
          </a:p>
        </p:txBody>
      </p:sp>
      <p:pic>
        <p:nvPicPr>
          <p:cNvPr id="8" name="Picture 2" descr="Space vector PWM diagram. | Download Scientific Diagram">
            <a:extLst>
              <a:ext uri="{FF2B5EF4-FFF2-40B4-BE49-F238E27FC236}">
                <a16:creationId xmlns:a16="http://schemas.microsoft.com/office/drawing/2014/main" id="{CA267678-01F0-4CB1-B8FB-7AB54005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95" y="1444688"/>
            <a:ext cx="3354968" cy="229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3DBBFB0-3527-463F-AA06-C90DF54B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3536691"/>
            <a:ext cx="7577009" cy="1787998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A7544383-2C35-4C23-AA25-FC00B8E3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Yeni algoritma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13C524A0-054F-45BB-AC4B-E69CC364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65" y="1798379"/>
            <a:ext cx="11040761" cy="2314061"/>
          </a:xfrm>
        </p:spPr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anahtarlama frekansı üzerinden değerlendiriliyor. (1-40khz)</a:t>
            </a:r>
          </a:p>
          <a:p>
            <a:r>
              <a:rPr lang="tr-TR" dirty="0"/>
              <a:t>Ortalama anahtarlama frekansı: değişken (hıza göre)</a:t>
            </a:r>
          </a:p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: 1Nm (</a:t>
            </a:r>
            <a:r>
              <a:rPr lang="tr-TR" dirty="0" err="1"/>
              <a:t>pp</a:t>
            </a:r>
            <a:r>
              <a:rPr lang="tr-TR" dirty="0"/>
              <a:t> @ 10Nm)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895E997-DA30-4BBF-83F2-83032CD0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59" y="6617688"/>
            <a:ext cx="7553325" cy="2000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20CD32-C836-408A-9F7A-D84062A4B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529" y="2844113"/>
            <a:ext cx="4373183" cy="231406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58DFA48-729F-4E45-9E23-7B1FF284B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92" y="5324689"/>
            <a:ext cx="5216866" cy="17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FD7AFF-09B9-4849-9DA8-3E0203F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3FF90-D223-41F6-B848-140F158B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Algoritmaya entegre edilecek ve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function’a</a:t>
            </a:r>
            <a:r>
              <a:rPr lang="tr-TR" dirty="0"/>
              <a:t> eklenecek. Bunu gözden kaçırmışım.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6EF8638-8CDD-4373-9842-E06C5FD7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27" y="2661263"/>
            <a:ext cx="6584349" cy="26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E0E3FB-A5E7-47AF-8958-0EF40AF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Önümüzdeki haftalarda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B203FD-C91A-4AC5-86E9-6A2F3E2A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yapılıp algoritmaya eklenecek.</a:t>
            </a:r>
          </a:p>
          <a:p>
            <a:r>
              <a:rPr lang="tr-TR" dirty="0"/>
              <a:t>Tek ve Çift modül sağlıklı operasyon sonuçları alınacak.</a:t>
            </a:r>
          </a:p>
          <a:p>
            <a:r>
              <a:rPr lang="tr-TR" dirty="0"/>
              <a:t>Tek ve Çift modül </a:t>
            </a:r>
            <a:r>
              <a:rPr lang="tr-TR" dirty="0" err="1"/>
              <a:t>faulty</a:t>
            </a:r>
            <a:r>
              <a:rPr lang="tr-TR" dirty="0"/>
              <a:t> (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) durumlar incelenecek.</a:t>
            </a:r>
          </a:p>
        </p:txBody>
      </p:sp>
    </p:spTree>
    <p:extLst>
      <p:ext uri="{BB962C8B-B14F-4D97-AF65-F5344CB8AC3E}">
        <p14:creationId xmlns:p14="http://schemas.microsoft.com/office/powerpoint/2010/main" val="147945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147</Words>
  <Application>Microsoft Office PowerPoint</Application>
  <PresentationFormat>Geniş ekran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Sorunlar (23. Haftada)</vt:lpstr>
      <vt:lpstr>Eski algoritmada:</vt:lpstr>
      <vt:lpstr>Yeni algoritma</vt:lpstr>
      <vt:lpstr>Torque ripple prediction</vt:lpstr>
      <vt:lpstr>Önümüzdeki haftalarda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saraç</dc:creator>
  <cp:lastModifiedBy>hakan saraç</cp:lastModifiedBy>
  <cp:revision>17</cp:revision>
  <dcterms:created xsi:type="dcterms:W3CDTF">2020-08-20T20:14:38Z</dcterms:created>
  <dcterms:modified xsi:type="dcterms:W3CDTF">2020-08-20T21:49:47Z</dcterms:modified>
</cp:coreProperties>
</file>