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61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5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3D5A2F-9D1D-4092-B53D-0F43CFB6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2693EC-27F6-4EE1-9297-92381B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48C95F-DD68-45E2-BCE0-EBBADDCC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FC6E50-5A54-4835-83B2-B63AF0A9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484E87-98A6-4978-A763-39D7CF0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BBC6D2-E861-4DC3-8F13-15726068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3B7BCDE-4CDD-4D17-AE67-1E307D19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401621-77B5-4017-B8A0-FAD426E1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B628BE-4930-41C9-B4CC-D5B65A1F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F69BCE-E3BD-4827-A705-F25A42A0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CA735C0-ADC5-43F0-85A3-7D86D3BD4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66ABB25-C66A-458E-8CDF-DF232B24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335368-12FB-46D5-81C0-06EB2ED6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C5774E-40A1-40FA-8986-870EF5D3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C9DB86-9C7C-4E26-82CD-9EB6005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C54397-79E9-4992-A7EF-83F532E4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EDF6B7-5864-44ED-9FB9-4ACCD9F2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0A0663-1833-4157-84A6-A5858B25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A6C258-1FAF-4B6D-8574-2EBB1CA8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8CA73D-C3B5-45A8-841A-41BA2B03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454FA8-0290-4B17-949E-5B44D425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511F2E-1B30-4A6B-846D-40D7FFA81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0763E7-F505-41E2-AAD6-B71D561C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16816E-4537-40F4-B6C4-83612CC7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5464C8-E738-47F2-98FD-B44BE0AE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439D93-F62B-415C-8162-604BA5FB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EE8218-0B01-4DBE-8E69-C3A8BBC48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464EEE4-BDB1-4343-90FD-B96B9380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673AC4-E0E3-4882-AE68-93836583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86B478-C7DD-4FBC-A356-39F251D6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8A65-67CD-45FE-9AA0-AB3482AF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21EAD-72D5-4AD0-9B7D-FAE28D52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BF1499-52DE-4B65-A485-DBF33B8A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A8BC1C-B05C-4BDF-B3D5-0C6453AE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4A0C33D-0555-41E8-9690-376063665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2F4F9F-CA44-456C-AC12-CA6FAA76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4A228E9-C584-46D9-A27A-969872C5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9045070-F712-44E0-B0BB-4BAA50A3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5F92B00-92D7-4322-89CB-763D1829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2992C6-2443-4A90-B11E-F7C4DA7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1624BD6-B79A-4A44-8987-A426ADF1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9F3BDEF-B50C-43DF-BF91-9512D246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C6582D3-8DBF-4646-93A8-B586DACC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E85F885-B553-4F0B-99AC-CD12F6D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B3C1E8-43FE-49CD-8DC3-348D855E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038F482-124C-4BB7-9A12-2FF61104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36E74F-1435-4272-976C-B1EDD39C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15D32B-BF19-4951-BF4C-FD6D2FE7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C85D986-11B8-4D54-BE38-3B6939B9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DC76C47-84DF-47FF-9CFF-F9AA9621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FFA93A-BCA4-482C-B0D3-AA5901E9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F995636-64A2-40C0-92DD-84670D0A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A6113E-A602-4D53-AE41-10E0835C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612CAC8-912A-4C2D-9AC9-7DFF126B7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B1E7212-2FD7-47AE-A76E-17329A01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4309CE-63CF-4CED-8710-F9925AF6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EBC8DD-D93D-451F-B91F-7809BE42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24E6FE-36BE-4A24-A16F-5AA3C45D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2A62E6B-705B-459B-B0DF-92A1B8F4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4254EA-0F18-479B-9F91-E094F656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3A273-2419-4C18-BD30-59A037018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0825-9B2F-4E13-ADA7-81E93A9278D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7E9D4E-FC77-4690-96BD-980E441C7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B7BA57-05DF-4876-B401-4DCA7C1E5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A082-9BE0-4ADE-9634-6F01C4BD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A665F-3643-4EDE-A536-DFEDB77E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Sorunlar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15220-6828-4D70-B168-CEE78B52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Steady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state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torque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ripple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/>
              <a:t>Infinite</a:t>
            </a:r>
            <a:r>
              <a:rPr lang="tr-TR" dirty="0"/>
              <a:t> </a:t>
            </a:r>
            <a:r>
              <a:rPr lang="tr-TR" dirty="0" err="1"/>
              <a:t>punishment</a:t>
            </a:r>
            <a:r>
              <a:rPr lang="tr-TR" dirty="0"/>
              <a:t> uygun mudur?</a:t>
            </a:r>
          </a:p>
          <a:p>
            <a:r>
              <a:rPr lang="tr-TR" dirty="0" err="1"/>
              <a:t>Faulty</a:t>
            </a:r>
            <a:r>
              <a:rPr lang="tr-TR" dirty="0"/>
              <a:t> durumunda park </a:t>
            </a:r>
            <a:r>
              <a:rPr lang="tr-TR" dirty="0" err="1"/>
              <a:t>transform</a:t>
            </a:r>
            <a:r>
              <a:rPr lang="tr-TR" dirty="0"/>
              <a:t> güncellemesi</a:t>
            </a:r>
          </a:p>
          <a:p>
            <a:r>
              <a:rPr lang="tr-TR" dirty="0" err="1"/>
              <a:t>Faulty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literatür </a:t>
            </a:r>
            <a:r>
              <a:rPr lang="tr-TR" dirty="0" err="1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5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978DA0-53B3-4A59-A3F5-43E36499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Yapılanlar (</a:t>
            </a:r>
            <a:r>
              <a:rPr lang="tr-TR" dirty="0" err="1">
                <a:solidFill>
                  <a:srgbClr val="FF0000"/>
                </a:solidFill>
              </a:rPr>
              <a:t>Steady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state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torque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ripple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8514CC-A03B-4340-8009-C7504E41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Eski SVPWM kodunu test ettim (istenildiği gibi olmadı)</a:t>
            </a:r>
          </a:p>
          <a:p>
            <a:r>
              <a:rPr lang="tr-TR" dirty="0"/>
              <a:t>Başka bir kaynaktan yeniden türettim. </a:t>
            </a:r>
          </a:p>
          <a:p>
            <a:r>
              <a:rPr lang="tr-TR" dirty="0" err="1"/>
              <a:t>SVPWM’i</a:t>
            </a:r>
            <a:r>
              <a:rPr lang="tr-TR" dirty="0"/>
              <a:t> ilk başta FOC ile test ettim.</a:t>
            </a:r>
          </a:p>
          <a:p>
            <a:r>
              <a:rPr lang="tr-TR" dirty="0"/>
              <a:t>Daha sonra MPC ile test ettim fakat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halen fazla. </a:t>
            </a:r>
          </a:p>
          <a:p>
            <a:r>
              <a:rPr lang="tr-TR" dirty="0"/>
              <a:t>İlk defa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 yapmaya çalıştım (çalışmadı </a:t>
            </a:r>
            <a:r>
              <a:rPr lang="tr-TR" dirty="0" err="1"/>
              <a:t>tabiki</a:t>
            </a:r>
            <a:r>
              <a:rPr lang="tr-TR" dirty="0"/>
              <a:t> 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0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B5A45E-24B6-4804-B345-C45CBDD4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152847-C50E-414C-80EE-C2FDFAC3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02" y="87549"/>
            <a:ext cx="6195796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91F5CC2-CFAB-444C-91D5-6CC855B0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77" y="-681037"/>
            <a:ext cx="10515600" cy="1325563"/>
          </a:xfrm>
        </p:spPr>
        <p:txBody>
          <a:bodyPr/>
          <a:lstStyle/>
          <a:p>
            <a:r>
              <a:rPr lang="tr-TR" dirty="0"/>
              <a:t>SVPWM  ve FOC ile alınan sonuçlar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6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7D3D61-12A4-48AC-9614-19920B82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6517"/>
            <a:ext cx="10515600" cy="1325563"/>
          </a:xfrm>
        </p:spPr>
        <p:txBody>
          <a:bodyPr/>
          <a:lstStyle/>
          <a:p>
            <a:r>
              <a:rPr lang="tr-TR" dirty="0"/>
              <a:t>SVPWM  ve MPC ile alınan sonuçlar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4FC1C4-DDB8-475E-988E-7B67E07C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2E7B93-AE93-4E05-9743-E749EDE2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48"/>
            <a:ext cx="12192000" cy="6735152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24B95156-AABC-49B0-AAEC-9F6058A9D942}"/>
              </a:ext>
            </a:extLst>
          </p:cNvPr>
          <p:cNvSpPr txBox="1">
            <a:spLocks/>
          </p:cNvSpPr>
          <p:nvPr/>
        </p:nvSpPr>
        <p:spPr>
          <a:xfrm>
            <a:off x="693057" y="6535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SVPWM’siz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: 7.612 </a:t>
            </a:r>
            <a:r>
              <a:rPr lang="tr-TR" dirty="0" err="1"/>
              <a:t>Nm</a:t>
            </a:r>
            <a:endParaRPr lang="tr-TR" dirty="0"/>
          </a:p>
          <a:p>
            <a:r>
              <a:rPr lang="tr-TR" dirty="0"/>
              <a:t>SVPWM ile </a:t>
            </a:r>
            <a:r>
              <a:rPr lang="tr-TR" dirty="0" err="1"/>
              <a:t>ripple</a:t>
            </a:r>
            <a:r>
              <a:rPr lang="tr-TR" dirty="0"/>
              <a:t>: 7.164 </a:t>
            </a:r>
            <a:r>
              <a:rPr lang="tr-TR" dirty="0" err="1"/>
              <a:t>Nm</a:t>
            </a:r>
            <a:r>
              <a:rPr lang="tr-TR" dirty="0"/>
              <a:t> :(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8A96AD-5659-489F-95ED-AECBA7A1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SVPWM uygularken karşılaşılan sorunlar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41A3AC-681F-433E-AFF6-CB2303DB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Açıya karar vermek. Voltajın açısı ile rotorun açısı farklı şeylermiş.</a:t>
            </a:r>
          </a:p>
          <a:p>
            <a:r>
              <a:rPr lang="tr-TR" dirty="0" err="1"/>
              <a:t>Fazör</a:t>
            </a:r>
            <a:r>
              <a:rPr lang="tr-TR" dirty="0"/>
              <a:t> kavramları ve faz sırası durumu kafamı baya bir kurcaladı.</a:t>
            </a: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BE3C9C52-AC5A-47D1-A02E-DC99FD85C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988923"/>
              </p:ext>
            </p:extLst>
          </p:nvPr>
        </p:nvGraphicFramePr>
        <p:xfrm>
          <a:off x="7702378" y="3429000"/>
          <a:ext cx="190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663700" imgH="685800" progId="Equation.3">
                  <p:embed/>
                </p:oleObj>
              </mc:Choice>
              <mc:Fallback>
                <p:oleObj name="Equation" r:id="rId3" imgW="1663700" imgH="68580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CF7DAD3-9F48-42D8-A907-3E33A1AEF1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378" y="3429000"/>
                        <a:ext cx="1905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1D6C478-8A97-49BF-9546-411D0468F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36257"/>
              </p:ext>
            </p:extLst>
          </p:nvPr>
        </p:nvGraphicFramePr>
        <p:xfrm>
          <a:off x="7781753" y="4419600"/>
          <a:ext cx="27400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778000" imgH="825500" progId="Equation.3">
                  <p:embed/>
                </p:oleObj>
              </mc:Choice>
              <mc:Fallback>
                <p:oleObj name="Equation" r:id="rId5" imgW="1778000" imgH="825500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6EC71DB7-DF71-4A46-A920-90EB5264BC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753" y="4419600"/>
                        <a:ext cx="27400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5">
            <a:extLst>
              <a:ext uri="{FF2B5EF4-FFF2-40B4-BE49-F238E27FC236}">
                <a16:creationId xmlns:a16="http://schemas.microsoft.com/office/drawing/2014/main" id="{F8A9B824-77BF-40ED-8BBB-2FB7DAC2A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2" y="3253303"/>
            <a:ext cx="2971800" cy="27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In three phase circuits, how is this in the order A B C? (it's ACB ...">
            <a:extLst>
              <a:ext uri="{FF2B5EF4-FFF2-40B4-BE49-F238E27FC236}">
                <a16:creationId xmlns:a16="http://schemas.microsoft.com/office/drawing/2014/main" id="{73B68E5A-8BC5-4B65-AF0F-EDF32CBFF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49" y="3296165"/>
            <a:ext cx="25050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51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A5C2FE-DE46-498F-9A8E-A9BE0297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ma problemi (bilmiyorum problemmi ama ripple yapıyor olabilir)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394CE2-2620-46F6-9C42-8BC607F2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vectorleri</a:t>
            </a:r>
            <a:r>
              <a:rPr lang="tr-TR" dirty="0"/>
              <a:t> üzerinden (000,010,…) yapılan </a:t>
            </a:r>
            <a:r>
              <a:rPr lang="tr-TR" dirty="0" err="1"/>
              <a:t>Vq,Vd</a:t>
            </a:r>
            <a:r>
              <a:rPr lang="tr-TR" dirty="0"/>
              <a:t> </a:t>
            </a:r>
            <a:r>
              <a:rPr lang="tr-TR" dirty="0" err="1"/>
              <a:t>predictionları</a:t>
            </a:r>
            <a:r>
              <a:rPr lang="tr-TR" dirty="0"/>
              <a:t> aşağıdaki gibi </a:t>
            </a:r>
            <a:r>
              <a:rPr lang="tr-TR" dirty="0" err="1"/>
              <a:t>ma</a:t>
            </a:r>
            <a:r>
              <a:rPr lang="tr-TR" dirty="0"/>
              <a:t> değerlerine yol açıyor. Direk </a:t>
            </a:r>
            <a:r>
              <a:rPr lang="tr-TR" dirty="0" err="1"/>
              <a:t>max</a:t>
            </a:r>
            <a:r>
              <a:rPr lang="tr-TR" dirty="0"/>
              <a:t> veya </a:t>
            </a:r>
            <a:r>
              <a:rPr lang="tr-TR" dirty="0" err="1"/>
              <a:t>min</a:t>
            </a:r>
            <a:r>
              <a:rPr lang="tr-TR" dirty="0"/>
              <a:t> değerini alıyor. </a:t>
            </a:r>
          </a:p>
          <a:p>
            <a:r>
              <a:rPr lang="tr-TR" dirty="0"/>
              <a:t>Alttaki ise FOC üzerinden gelen </a:t>
            </a:r>
            <a:r>
              <a:rPr lang="tr-TR" dirty="0" err="1"/>
              <a:t>Vqref</a:t>
            </a:r>
            <a:r>
              <a:rPr lang="tr-TR" dirty="0"/>
              <a:t>, </a:t>
            </a:r>
            <a:r>
              <a:rPr lang="tr-TR" dirty="0" err="1"/>
              <a:t>Vdref</a:t>
            </a:r>
            <a:r>
              <a:rPr lang="tr-TR" dirty="0"/>
              <a:t> üzerinden hesaplanan </a:t>
            </a:r>
            <a:r>
              <a:rPr lang="tr-TR" dirty="0" err="1"/>
              <a:t>ma</a:t>
            </a:r>
            <a:r>
              <a:rPr lang="tr-TR" dirty="0"/>
              <a:t> değeri, daha </a:t>
            </a:r>
            <a:r>
              <a:rPr lang="tr-TR" dirty="0" err="1"/>
              <a:t>smooth</a:t>
            </a:r>
            <a:r>
              <a:rPr lang="tr-TR" dirty="0"/>
              <a:t> değerler üzerinden ilerliyor.</a:t>
            </a:r>
            <a:endParaRPr lang="en-US" dirty="0"/>
          </a:p>
          <a:p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7479437-C108-4E4B-B22A-E7EE9DF6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037" y="-903288"/>
            <a:ext cx="12144375" cy="54578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5308685-606D-43E6-BBA3-317E7B7E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037" y="4554537"/>
            <a:ext cx="12192000" cy="5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9AA9FE-F3DD-4A03-AB88-65FCC121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edilenler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DEF511-7543-42DC-AB2B-E16A2FBE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Vds</a:t>
            </a:r>
            <a:r>
              <a:rPr lang="tr-TR" dirty="0"/>
              <a:t> </a:t>
            </a:r>
            <a:r>
              <a:rPr lang="tr-TR" dirty="0" err="1"/>
              <a:t>vqs</a:t>
            </a:r>
            <a:r>
              <a:rPr lang="tr-TR" dirty="0"/>
              <a:t> dönüşümleri (test ettim ve bir hata göremedim)</a:t>
            </a:r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38EB3A0-44C0-46D3-8D35-FF11CC13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13661"/>
            <a:ext cx="12192000" cy="90172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A9A9C81-CB38-4F3D-BB8B-E2E7BE6D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5001"/>
            <a:ext cx="7305675" cy="923925"/>
          </a:xfrm>
          <a:prstGeom prst="rect">
            <a:avLst/>
          </a:prstGeom>
        </p:spPr>
      </p:pic>
      <p:pic>
        <p:nvPicPr>
          <p:cNvPr id="6" name="Picture 6" descr="3">
            <a:extLst>
              <a:ext uri="{FF2B5EF4-FFF2-40B4-BE49-F238E27FC236}">
                <a16:creationId xmlns:a16="http://schemas.microsoft.com/office/drawing/2014/main" id="{7BD79C0C-0CDB-4732-897F-96FF74F4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71506"/>
            <a:ext cx="7239000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63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77BA16-DB69-40B7-A067-63E7F3D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Çıkarımlar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DEE543-17DD-4EA0-9325-C9F0F113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, </a:t>
            </a:r>
            <a:r>
              <a:rPr lang="tr-TR" dirty="0" err="1"/>
              <a:t>id’yi</a:t>
            </a:r>
            <a:r>
              <a:rPr lang="tr-TR" dirty="0"/>
              <a:t> azaltmak için </a:t>
            </a:r>
            <a:r>
              <a:rPr lang="tr-TR" dirty="0" err="1"/>
              <a:t>iq’ya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vermeyi göze alıyor gibi duruyor</a:t>
            </a:r>
          </a:p>
          <a:p>
            <a:r>
              <a:rPr lang="tr-TR" dirty="0"/>
              <a:t>Yaptığım yöntemde 8 vektör üzerinden değerlendirip </a:t>
            </a:r>
            <a:r>
              <a:rPr lang="tr-TR" dirty="0" err="1"/>
              <a:t>Terror’u</a:t>
            </a:r>
            <a:r>
              <a:rPr lang="tr-TR" dirty="0"/>
              <a:t> minimize edecek olanını uyguluyorum. Bunun yerine farklı bir </a:t>
            </a:r>
            <a:r>
              <a:rPr lang="tr-TR" dirty="0" err="1"/>
              <a:t>method</a:t>
            </a:r>
            <a:r>
              <a:rPr lang="tr-TR" dirty="0"/>
              <a:t> uygulanabilir. Bakılacak.</a:t>
            </a:r>
          </a:p>
        </p:txBody>
      </p:sp>
    </p:spTree>
    <p:extLst>
      <p:ext uri="{BB962C8B-B14F-4D97-AF65-F5344CB8AC3E}">
        <p14:creationId xmlns:p14="http://schemas.microsoft.com/office/powerpoint/2010/main" val="32656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226</Words>
  <Application>Microsoft Office PowerPoint</Application>
  <PresentationFormat>Geniş ekran</PresentationFormat>
  <Paragraphs>26</Paragraphs>
  <Slides>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Microsoft Equation 3.0</vt:lpstr>
      <vt:lpstr>Sorunlar</vt:lpstr>
      <vt:lpstr>Yapılanlar (Steady state torque ripple)</vt:lpstr>
      <vt:lpstr>SVPWM  ve FOC ile alınan sonuçlar</vt:lpstr>
      <vt:lpstr>SVPWM  ve MPC ile alınan sonuçlar</vt:lpstr>
      <vt:lpstr>SVPWM uygularken karşılaşılan sorunlar</vt:lpstr>
      <vt:lpstr>ma problemi (bilmiyorum problemmi ama ripple yapıyor olabilir)</vt:lpstr>
      <vt:lpstr>Test edilenler</vt:lpstr>
      <vt:lpstr>Çıkarımlar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Sorunlar</dc:title>
  <dc:creator>hakan sarac</dc:creator>
  <cp:lastModifiedBy>hakan sarac</cp:lastModifiedBy>
  <cp:revision>5</cp:revision>
  <dcterms:created xsi:type="dcterms:W3CDTF">2020-06-07T18:40:49Z</dcterms:created>
  <dcterms:modified xsi:type="dcterms:W3CDTF">2020-06-07T19:58:19Z</dcterms:modified>
</cp:coreProperties>
</file>