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0" r:id="rId3"/>
    <p:sldId id="259" r:id="rId4"/>
    <p:sldId id="258" r:id="rId5"/>
    <p:sldId id="256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3820" autoAdjust="0"/>
  </p:normalViewPr>
  <p:slideViewPr>
    <p:cSldViewPr snapToGrid="0">
      <p:cViewPr>
        <p:scale>
          <a:sx n="50" d="100"/>
          <a:sy n="50" d="100"/>
        </p:scale>
        <p:origin x="264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237D6-B35D-42DD-87C8-0680738A2C3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A7B6-CC77-467A-9A61-FDD81351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İnfinite</a:t>
            </a:r>
            <a:r>
              <a:rPr lang="tr-TR" dirty="0"/>
              <a:t> ile cezalandırmak caiz mi?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A7B6-CC77-467A-9A61-FDD8135121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Kontrolcü fevri kararlar alıyor,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yaratıyor olabilir mi?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A7B6-CC77-467A-9A61-FDD8135121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Clarke</a:t>
            </a:r>
            <a:r>
              <a:rPr lang="tr-TR" dirty="0"/>
              <a:t> park modifikasyonu. </a:t>
            </a:r>
            <a:r>
              <a:rPr lang="tr-TR" dirty="0" err="1"/>
              <a:t>Va</a:t>
            </a:r>
            <a:r>
              <a:rPr lang="tr-TR" dirty="0"/>
              <a:t>=1 yapıyorduk, onu gözden geçir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A7B6-CC77-467A-9A61-FDD8135121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3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Genel </a:t>
            </a:r>
            <a:r>
              <a:rPr lang="tr-TR" dirty="0" err="1"/>
              <a:t>fault</a:t>
            </a:r>
            <a:r>
              <a:rPr lang="tr-TR" dirty="0"/>
              <a:t> anında literatüre bakalım yol çizmesi açısından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A7B6-CC77-467A-9A61-FDD8135121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Kontrolcü yavaşlatıp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azaltılabilirmi</a:t>
            </a:r>
            <a:r>
              <a:rPr lang="tr-TR" dirty="0"/>
              <a:t>, test edelim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A7B6-CC77-467A-9A61-FDD8135121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A9B990-1E16-4656-88E9-FEABDBAD2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9EFDDBD-B880-46F5-87AF-FF53CC7C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5581B1-F241-41D4-80A2-28BC8A8E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09FD1C-3BA9-4877-B8BD-1329ED84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9F4D80-3611-40CB-9766-1E25FDE9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0C729F-D3CA-47CD-9A9E-A8AB3354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F677DC-9669-49CC-88E4-69A845DD5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29BC6E-2651-4CD6-A150-3CAA2368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E8D016-1F91-4C0F-94CE-35A29E10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7F020-4CD5-4006-BBE2-6B89CE4A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A0B27DC-9EB2-45DE-8438-724C457AE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3CBDA3-521D-4B40-B78F-E6329270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FA429B-1639-4789-B90C-C69799F3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CBA188-3A69-4015-8125-12682890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C7B14A-B537-402B-B66A-AC3065FD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13AA8A-E4C3-49A3-9DD8-5BBD7B67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B05F6-79B3-44D0-85DA-8723073E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5B05D3-1429-46D6-ADD6-A051C2DB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9DFBC6-4815-4C04-ABDA-924BB9F2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C65C22-47D5-447A-95AE-E804E615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595A6C-126D-4D2A-BCAB-E2217EEA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4DAEAB-F590-4C02-B00C-8F3CFC34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DE2D6B-D9A3-4EA0-AC61-78499131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400B7F-55A7-44CB-859B-4EF7DD37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518D70-EA0A-4C20-94C9-286C5CA2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9195A2-F75B-42C7-AFBB-D4C040D4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9D62F2-F303-4888-A133-CE50765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A5498D7-B605-4B4F-BFB5-182622A59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925498-13BE-4786-A577-4DB3045B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2FA108-1B1F-4DE4-8E37-F58C70C0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404ACD-B6FB-4A00-B5D1-211F2A5F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3C50A9-845E-44DA-978B-C3670EDF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36A4A4-7452-46C5-8538-E692F5C0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E222CA-09D1-480A-B8CA-77D2828E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BA7D4A1-CC65-4A6A-8BAF-80C86D974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2D8A352-D06B-4770-AD19-C027F3ADD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004FBC1-82EC-4A25-A34F-6665FDAC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CF8AF7C-7740-488E-8D17-FAAA8CD8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DA9A18A-BC9A-4505-97EF-5C209E8B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809D47-361A-460C-B3BC-C6B455A9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B734DFA-2417-4AB9-A2A0-B26F72B2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D01C4D0-B51C-459E-ABEE-19421D68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C65A608-E63C-414B-B98E-174DA082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2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0A6BC77-4E70-4B31-907E-3054AC6C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ECABA43-36D6-49FB-A213-B79E2E7C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7F1A153-F90A-4FD2-9A33-C6A160BF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704320-1D24-4D0B-BDE9-00A7B414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E8B859-50D6-4F9B-9135-8E81C580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9164AE-8C76-402A-9BD6-D6D5624EA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80E2B65-415D-4A0A-AA4C-9CDBEE6D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70E701-25E1-41F7-A88D-396E54D2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752C47-695E-4300-9A44-D451BA77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454BAC-5F81-4960-ABED-96B9E036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BCCD403-6D33-4449-B982-707844B07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498CE72-A11D-4FC5-859C-D24E3D74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B96C01-52D2-4489-9A25-8FC6D487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A674DA-F9BA-48D1-94F9-723D9839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8B8A390-4968-4842-8BEC-14BBA39E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F6CC47F-F81C-4E2A-AD66-8DE20EB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F30931-AC6D-43BF-A06A-C9157552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A19BF3-F170-4364-969E-F2B138F9E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A9C1-83BD-4F4C-B65A-22E4E5A8FA1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F2A844-CD24-48B4-A86A-547843D4C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B77AD9-9A66-423D-9AB8-16B597237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CE0B-D785-4DE4-8C53-7AE88A79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E8441F-F9CE-4416-86F3-E3792B39A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3789987-D4AD-4797-981D-CC5A8CB1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D15FB26-1335-4BCC-9CC9-3E073F07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60" y="0"/>
            <a:ext cx="9934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EADC7-AD54-43CE-881B-0DED2D3B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14AA76-5A26-4F8B-BE4B-C6C291E5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004F882-1009-4AC5-88D3-363B143D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56" y="6858000"/>
            <a:ext cx="7140887" cy="349726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D593CF8-69A7-4861-8666-3DE7CB2E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870" y="0"/>
            <a:ext cx="6395740" cy="6858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91CAE3F-CEA2-453E-9A06-615D54B9B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30" y="0"/>
            <a:ext cx="6395740" cy="6858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3645316-A5A5-4AF6-A5EA-D1A089F5A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10" y="0"/>
            <a:ext cx="6395740" cy="68580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BACCAF5-248C-46BB-B37E-CBF02D70BC51}"/>
              </a:ext>
            </a:extLst>
          </p:cNvPr>
          <p:cNvSpPr txBox="1"/>
          <p:nvPr/>
        </p:nvSpPr>
        <p:spPr>
          <a:xfrm>
            <a:off x="-1782950" y="2046606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E263D7F-F92F-42F1-A809-E081F758AE24}"/>
              </a:ext>
            </a:extLst>
          </p:cNvPr>
          <p:cNvSpPr txBox="1"/>
          <p:nvPr/>
        </p:nvSpPr>
        <p:spPr>
          <a:xfrm>
            <a:off x="-1830554" y="528973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AC73187-5EA7-486F-87D2-33E835CD51BD}"/>
              </a:ext>
            </a:extLst>
          </p:cNvPr>
          <p:cNvSpPr txBox="1"/>
          <p:nvPr/>
        </p:nvSpPr>
        <p:spPr>
          <a:xfrm>
            <a:off x="4688188" y="182562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0CB88C1-7D0E-4F4D-85D0-8302D6F53F02}"/>
              </a:ext>
            </a:extLst>
          </p:cNvPr>
          <p:cNvSpPr txBox="1"/>
          <p:nvPr/>
        </p:nvSpPr>
        <p:spPr>
          <a:xfrm>
            <a:off x="961675" y="204660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B76241C-2B89-44A2-96FA-95457EF56A91}"/>
              </a:ext>
            </a:extLst>
          </p:cNvPr>
          <p:cNvSpPr txBox="1"/>
          <p:nvPr/>
        </p:nvSpPr>
        <p:spPr>
          <a:xfrm>
            <a:off x="873089" y="529339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56116AA-66DB-4291-9E33-F219C1CA2215}"/>
              </a:ext>
            </a:extLst>
          </p:cNvPr>
          <p:cNvSpPr txBox="1"/>
          <p:nvPr/>
        </p:nvSpPr>
        <p:spPr>
          <a:xfrm>
            <a:off x="4612790" y="528973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FDF44F1-28C1-42D9-BFFA-A8B778C5AA05}"/>
              </a:ext>
            </a:extLst>
          </p:cNvPr>
          <p:cNvSpPr txBox="1"/>
          <p:nvPr/>
        </p:nvSpPr>
        <p:spPr>
          <a:xfrm>
            <a:off x="7316433" y="529339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7DFC884E-4947-47E0-A1EE-5C673E39DC5B}"/>
              </a:ext>
            </a:extLst>
          </p:cNvPr>
          <p:cNvSpPr txBox="1"/>
          <p:nvPr/>
        </p:nvSpPr>
        <p:spPr>
          <a:xfrm>
            <a:off x="7218236" y="1766888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B170444-7139-4C77-8ED5-C0834D2BDDCF}"/>
              </a:ext>
            </a:extLst>
          </p:cNvPr>
          <p:cNvSpPr txBox="1"/>
          <p:nvPr/>
        </p:nvSpPr>
        <p:spPr>
          <a:xfrm>
            <a:off x="4612790" y="8917100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DDDB7369-1AA3-4F17-AFE6-2D1A323733BA}"/>
              </a:ext>
            </a:extLst>
          </p:cNvPr>
          <p:cNvSpPr txBox="1"/>
          <p:nvPr/>
        </p:nvSpPr>
        <p:spPr>
          <a:xfrm>
            <a:off x="7316433" y="8920760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50951ED3-C76E-439B-AA6E-2B2B2C911A0F}"/>
              </a:ext>
            </a:extLst>
          </p:cNvPr>
          <p:cNvSpPr txBox="1"/>
          <p:nvPr/>
        </p:nvSpPr>
        <p:spPr>
          <a:xfrm>
            <a:off x="10967548" y="1889240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E52ED6EC-A5D8-4234-BCAE-280BE3CD0529}"/>
              </a:ext>
            </a:extLst>
          </p:cNvPr>
          <p:cNvSpPr txBox="1"/>
          <p:nvPr/>
        </p:nvSpPr>
        <p:spPr>
          <a:xfrm>
            <a:off x="13671191" y="1892900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371F2E4F-70DF-4545-BC2D-14D8018C0BE2}"/>
              </a:ext>
            </a:extLst>
          </p:cNvPr>
          <p:cNvSpPr txBox="1"/>
          <p:nvPr/>
        </p:nvSpPr>
        <p:spPr>
          <a:xfrm>
            <a:off x="10967548" y="5158454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E301DAFC-1A44-4E7E-A5EF-6D1C244E5F81}"/>
              </a:ext>
            </a:extLst>
          </p:cNvPr>
          <p:cNvSpPr txBox="1"/>
          <p:nvPr/>
        </p:nvSpPr>
        <p:spPr>
          <a:xfrm>
            <a:off x="13671191" y="5162114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871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870E84-912D-4D52-AD3C-391BC5E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D43E28-CE17-4F1E-8B8C-0552B5DD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AC3E3A-0857-4A8B-8D2A-12FFD848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210"/>
            <a:ext cx="12192000" cy="65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4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DA9FCB-6BE5-4ABE-A9B9-539DE3B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9B6C59-DDA5-4F8E-B5FF-0A70FC3FD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BF8F06-8EB8-41B7-B24D-5B6DBF91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9" y="354013"/>
            <a:ext cx="10854941" cy="61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1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B025C4-BA2A-4F62-9E42-56F4F9507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C47ECF4-EF2E-4AA9-833B-214B41C0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CAEA70E-8237-4776-8447-906618BEFAF0}"/>
              </a:ext>
            </a:extLst>
          </p:cNvPr>
          <p:cNvSpPr/>
          <p:nvPr/>
        </p:nvSpPr>
        <p:spPr>
          <a:xfrm>
            <a:off x="15748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ylim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([0 60])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0" i="0" u="none" strike="noStrike" baseline="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FC8929E-50C8-4C20-BE95-641D8974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1450" y="0"/>
            <a:ext cx="6096000" cy="6858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CE39157-CA4A-4FB1-8E53-8A872836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60" y="0"/>
            <a:ext cx="6395740" cy="6858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FCD23C2-0B8F-47D8-8F9C-BAD97A365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800" y="0"/>
            <a:ext cx="6395740" cy="6858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8983037-617A-4D27-BA55-6892B56F4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801" y="6696075"/>
            <a:ext cx="6852397" cy="3355974"/>
          </a:xfrm>
          <a:prstGeom prst="rect">
            <a:avLst/>
          </a:prstGeom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05B14D7C-BABB-47B0-86E4-068D0CB4F981}"/>
              </a:ext>
            </a:extLst>
          </p:cNvPr>
          <p:cNvSpPr txBox="1"/>
          <p:nvPr/>
        </p:nvSpPr>
        <p:spPr>
          <a:xfrm>
            <a:off x="-1782950" y="2046606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0D414A86-25A3-4A39-804C-FFF6BB65B237}"/>
              </a:ext>
            </a:extLst>
          </p:cNvPr>
          <p:cNvSpPr txBox="1"/>
          <p:nvPr/>
        </p:nvSpPr>
        <p:spPr>
          <a:xfrm>
            <a:off x="-1830554" y="528973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CAF8A68E-6689-4911-A19A-A329B2E89D19}"/>
              </a:ext>
            </a:extLst>
          </p:cNvPr>
          <p:cNvSpPr txBox="1"/>
          <p:nvPr/>
        </p:nvSpPr>
        <p:spPr>
          <a:xfrm>
            <a:off x="4688188" y="182562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D8A1A05-9294-4703-8E30-C993B84DA5DC}"/>
              </a:ext>
            </a:extLst>
          </p:cNvPr>
          <p:cNvSpPr txBox="1"/>
          <p:nvPr/>
        </p:nvSpPr>
        <p:spPr>
          <a:xfrm>
            <a:off x="961675" y="204660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D6A9508F-6A24-4D68-AC61-A04429430795}"/>
              </a:ext>
            </a:extLst>
          </p:cNvPr>
          <p:cNvSpPr txBox="1"/>
          <p:nvPr/>
        </p:nvSpPr>
        <p:spPr>
          <a:xfrm>
            <a:off x="873089" y="529339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7342B4B-0328-4794-B908-F8D3F23B6FF1}"/>
              </a:ext>
            </a:extLst>
          </p:cNvPr>
          <p:cNvSpPr txBox="1"/>
          <p:nvPr/>
        </p:nvSpPr>
        <p:spPr>
          <a:xfrm>
            <a:off x="4612790" y="528973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4BD51D4B-4BFB-4917-AB2E-A864D2B88C4E}"/>
              </a:ext>
            </a:extLst>
          </p:cNvPr>
          <p:cNvSpPr txBox="1"/>
          <p:nvPr/>
        </p:nvSpPr>
        <p:spPr>
          <a:xfrm>
            <a:off x="7316433" y="529339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61ED7D7D-B780-4365-AF0F-EDFF2C2AA6DD}"/>
              </a:ext>
            </a:extLst>
          </p:cNvPr>
          <p:cNvSpPr txBox="1"/>
          <p:nvPr/>
        </p:nvSpPr>
        <p:spPr>
          <a:xfrm>
            <a:off x="7218236" y="1766888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33B4BC1-B72D-433C-B490-B1FEB8B182FD}"/>
              </a:ext>
            </a:extLst>
          </p:cNvPr>
          <p:cNvSpPr txBox="1"/>
          <p:nvPr/>
        </p:nvSpPr>
        <p:spPr>
          <a:xfrm>
            <a:off x="4612790" y="8917100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EAF3647-D295-4402-B2C3-06976D9F07D8}"/>
              </a:ext>
            </a:extLst>
          </p:cNvPr>
          <p:cNvSpPr txBox="1"/>
          <p:nvPr/>
        </p:nvSpPr>
        <p:spPr>
          <a:xfrm>
            <a:off x="7316433" y="8920760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834971A-A4AF-4E86-A148-6AD03E17A1BD}"/>
              </a:ext>
            </a:extLst>
          </p:cNvPr>
          <p:cNvSpPr txBox="1"/>
          <p:nvPr/>
        </p:nvSpPr>
        <p:spPr>
          <a:xfrm>
            <a:off x="10967548" y="1889240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A66B4E2B-E78E-4434-9B32-6F024F57ADFE}"/>
              </a:ext>
            </a:extLst>
          </p:cNvPr>
          <p:cNvSpPr txBox="1"/>
          <p:nvPr/>
        </p:nvSpPr>
        <p:spPr>
          <a:xfrm>
            <a:off x="13671191" y="1892900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DE1DC63D-22A3-4971-938E-618183ADAD62}"/>
              </a:ext>
            </a:extLst>
          </p:cNvPr>
          <p:cNvSpPr txBox="1"/>
          <p:nvPr/>
        </p:nvSpPr>
        <p:spPr>
          <a:xfrm>
            <a:off x="10967548" y="5158454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9FBE31C2-E672-4548-B567-EA3A7F672108}"/>
              </a:ext>
            </a:extLst>
          </p:cNvPr>
          <p:cNvSpPr txBox="1"/>
          <p:nvPr/>
        </p:nvSpPr>
        <p:spPr>
          <a:xfrm>
            <a:off x="13671191" y="5162114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006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E7B68A-EA49-458A-92D0-24631719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8B393E-2ABE-476C-9225-CFD70E44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DE51948-A65B-48B3-A3CC-CF15CD8E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10"/>
            <a:ext cx="12192000" cy="65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E1E75227-81CA-4EB9-A7EF-0B997030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907"/>
            <a:ext cx="12192000" cy="331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2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93DEAA-C3DB-4890-9AD4-8E43226A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7F18209-0181-48D5-930F-F31F65BD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6858000"/>
            <a:ext cx="6372225" cy="47244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F7C07B3-A14B-4FBD-BC79-F4A8CB43B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570" y="0"/>
            <a:ext cx="6395740" cy="6858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26A0E98-3FBB-4339-8E51-7924FB9FF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11910" y="0"/>
            <a:ext cx="6395740" cy="6858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B5919C0-309E-4188-B8B7-2A2B1268E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830" y="0"/>
            <a:ext cx="6395740" cy="6858000"/>
          </a:xfrm>
          <a:prstGeom prst="rect">
            <a:avLst/>
          </a:prstGeom>
        </p:spPr>
      </p:pic>
      <p:sp>
        <p:nvSpPr>
          <p:cNvPr id="37" name="İçerik Yer Tutucusu 2">
            <a:extLst>
              <a:ext uri="{FF2B5EF4-FFF2-40B4-BE49-F238E27FC236}">
                <a16:creationId xmlns:a16="http://schemas.microsoft.com/office/drawing/2014/main" id="{ED74D139-ADB9-4EA0-A926-B43628E7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7200" y="183483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492EE26D-6837-43EB-84F4-F90897844812}"/>
              </a:ext>
            </a:extLst>
          </p:cNvPr>
          <p:cNvSpPr txBox="1"/>
          <p:nvPr/>
        </p:nvSpPr>
        <p:spPr>
          <a:xfrm>
            <a:off x="-3078350" y="2055813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7F79813-3195-49DB-98EE-1B0A5A92AD2F}"/>
              </a:ext>
            </a:extLst>
          </p:cNvPr>
          <p:cNvSpPr txBox="1"/>
          <p:nvPr/>
        </p:nvSpPr>
        <p:spPr>
          <a:xfrm>
            <a:off x="-3125954" y="5298938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0C622C9-09C2-40C4-86F4-4C4EC2BE5894}"/>
              </a:ext>
            </a:extLst>
          </p:cNvPr>
          <p:cNvSpPr txBox="1"/>
          <p:nvPr/>
        </p:nvSpPr>
        <p:spPr>
          <a:xfrm>
            <a:off x="3392788" y="1834832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53F9ABD7-E02C-410D-BBB1-671634D26AF0}"/>
              </a:ext>
            </a:extLst>
          </p:cNvPr>
          <p:cNvSpPr txBox="1"/>
          <p:nvPr/>
        </p:nvSpPr>
        <p:spPr>
          <a:xfrm>
            <a:off x="-333725" y="2055812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059A5DCC-3C28-476A-9A3E-A742CF0E3FB6}"/>
              </a:ext>
            </a:extLst>
          </p:cNvPr>
          <p:cNvSpPr txBox="1"/>
          <p:nvPr/>
        </p:nvSpPr>
        <p:spPr>
          <a:xfrm>
            <a:off x="-422311" y="5302598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CD40F7D6-273F-4B91-94FC-AD9B2F51A076}"/>
              </a:ext>
            </a:extLst>
          </p:cNvPr>
          <p:cNvSpPr txBox="1"/>
          <p:nvPr/>
        </p:nvSpPr>
        <p:spPr>
          <a:xfrm>
            <a:off x="3317390" y="5298938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B756BBA8-AD6B-4084-942F-3B2CF6A42599}"/>
              </a:ext>
            </a:extLst>
          </p:cNvPr>
          <p:cNvSpPr txBox="1"/>
          <p:nvPr/>
        </p:nvSpPr>
        <p:spPr>
          <a:xfrm>
            <a:off x="6021033" y="5302598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5B4B56E-2D25-47D5-AB6E-172E03AF3C34}"/>
              </a:ext>
            </a:extLst>
          </p:cNvPr>
          <p:cNvSpPr txBox="1"/>
          <p:nvPr/>
        </p:nvSpPr>
        <p:spPr>
          <a:xfrm>
            <a:off x="5922836" y="177609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E795B51A-C29E-4A01-AD5A-B8FE3AE39920}"/>
              </a:ext>
            </a:extLst>
          </p:cNvPr>
          <p:cNvSpPr txBox="1"/>
          <p:nvPr/>
        </p:nvSpPr>
        <p:spPr>
          <a:xfrm>
            <a:off x="3317390" y="8926307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03ABBE63-0E07-46C7-B1CC-8D69BE432F3A}"/>
              </a:ext>
            </a:extLst>
          </p:cNvPr>
          <p:cNvSpPr txBox="1"/>
          <p:nvPr/>
        </p:nvSpPr>
        <p:spPr>
          <a:xfrm>
            <a:off x="6021033" y="8929967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A0848035-7324-43F4-AC29-375CD8A056FB}"/>
              </a:ext>
            </a:extLst>
          </p:cNvPr>
          <p:cNvSpPr txBox="1"/>
          <p:nvPr/>
        </p:nvSpPr>
        <p:spPr>
          <a:xfrm>
            <a:off x="9672148" y="1898447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DB54EAA0-9F44-47C0-936F-69B592E2F86B}"/>
              </a:ext>
            </a:extLst>
          </p:cNvPr>
          <p:cNvSpPr txBox="1"/>
          <p:nvPr/>
        </p:nvSpPr>
        <p:spPr>
          <a:xfrm>
            <a:off x="12375791" y="1902107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C0BA368-E9D3-4E7D-B126-AE7AE3B11E25}"/>
              </a:ext>
            </a:extLst>
          </p:cNvPr>
          <p:cNvSpPr txBox="1"/>
          <p:nvPr/>
        </p:nvSpPr>
        <p:spPr>
          <a:xfrm>
            <a:off x="9672148" y="516766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20Nm</a:t>
            </a:r>
            <a:endParaRPr lang="en-US" sz="2400" b="1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F5DE90F5-C5AC-4D68-BD90-F6D7AD604AAA}"/>
              </a:ext>
            </a:extLst>
          </p:cNvPr>
          <p:cNvSpPr txBox="1"/>
          <p:nvPr/>
        </p:nvSpPr>
        <p:spPr>
          <a:xfrm>
            <a:off x="12375791" y="5171321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40Nm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33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83ED35-A836-45FF-AA34-409274F5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E665-E93F-4031-BDB3-0039CC02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953CF65-B06B-4D5B-AD87-8878A510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210"/>
            <a:ext cx="12192000" cy="65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180</Words>
  <Application>Microsoft Office PowerPoint</Application>
  <PresentationFormat>Geniş ekran</PresentationFormat>
  <Paragraphs>95</Paragraphs>
  <Slides>9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hakan sarac</dc:creator>
  <cp:lastModifiedBy>hakan sarac</cp:lastModifiedBy>
  <cp:revision>20</cp:revision>
  <dcterms:created xsi:type="dcterms:W3CDTF">2020-05-22T17:28:41Z</dcterms:created>
  <dcterms:modified xsi:type="dcterms:W3CDTF">2020-05-23T19:48:44Z</dcterms:modified>
</cp:coreProperties>
</file>