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E5E49B-EC29-4FF8-A487-1E9E1B244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9D817CB-A8CE-4AB6-86F0-D8EA4CD37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7E6EC2-7DA3-446E-A181-8EFCC5C8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BC68C0-D6AB-4384-A48E-BCF76684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B30F81-317C-4221-BA5A-CFB6B4B6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FA26B0-E7BD-4208-861A-A28B9F3A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F0FA883-9ABB-4043-9A80-FD56F765C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3EBAD8-0647-40A2-AA11-0A714F0C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B42A6C-36C5-4701-B000-E7D44091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42B2B1-0AF9-4F5B-84C4-B5F3290D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18483D2-90D0-461C-87F4-95A61327C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D106AE8-13A2-461F-9235-38BAD4D9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D7DAA2-BF5A-4751-8A67-5C6CEBAE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EF2430-5E78-4950-9D85-2C97BDBE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ACBAC9-BDF4-4C58-BE15-430E3305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373E4-B1B4-4BEE-BD82-E9BD7071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85E9E8-962A-412F-8491-B58BEEC7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886BBF-C10E-4BE9-9E92-4C437FF8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95E15C-237E-4002-AAEF-5760EC40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A51CA2-FCBB-4268-A864-18DB4C3A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8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BF9420-6248-4FD6-9BA7-B0AF8730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FCB2D5-B43F-4B8A-962A-02C072C0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A481C4-3C22-4F61-9DEB-DCF67B8F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958A5C-BC5C-4317-B51B-84B2371D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1FAD10-4144-4661-8594-3EF1BC25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2C5F39-91B1-495B-9C4D-C26CC694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D2FADB-B279-4F8C-BD2D-F88EF23F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CACE82E-39EC-47B3-A4C3-58063B8B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F8280B4-812C-4C31-B70D-4110BFCE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D71F37-2E8D-46F9-B48E-812421DD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0CB959-CE8E-42A8-8201-2795A6C3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197191-2F3A-46AF-989B-6EADE96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3C971F-26FE-4947-9265-29B3D16C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1F99BF1-F2CE-447D-8F48-8113ACD8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A00905E-AE88-4D7F-95ED-9131EE822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E2EFEED-E30C-4827-843E-293EB9EA7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42E4CE1-C963-40D0-A25C-A9F4FC25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CC38215-9915-45FF-A6C5-4213275C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D5253D-04EF-416C-8046-895008B0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C189A6-C04A-4D4E-A702-6B7B2DC5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9F929C-BE8E-4334-ABA1-3CDD2E70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80E772-DA6A-448B-A575-C32C60E8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F14CF6E-DBD5-408C-8F8B-83B61D36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B3977A8-991B-4951-8247-7DE6746B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03B9452-F639-4CEB-A624-9CF0778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F08C160-A95A-4B37-9635-9FB243D9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AF4591-BBCD-4E49-805A-3E971F75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D7D5C6-3999-43C6-882A-CDF6DDFB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C8E9FD7-1479-43A3-B6C7-3EF0F27F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817002-5CB0-4E06-AF0C-C37785D1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4B8D975-545A-40CE-9048-5AF75C60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715109-7EE2-423A-8ED2-1487B85A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ABC121-EDCC-47E1-9FCA-F0BA3360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21F9C52-3294-4F54-904A-A128BF9D1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BF94CD-1912-4B1B-A7A8-CCD9F658F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0B971CD-991F-42E8-B355-FD00BCD5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FDD68BF-2195-4917-8CE9-A9F06E92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2B694C-A8B0-4609-8919-5B2EEB98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73F68FB-F40E-49B8-A935-8EB105AC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00BADB-8A50-40AA-B3D0-E4880EEF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13532D-B186-4C91-AA72-C0D908878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8DF2-FD43-4CEE-B68F-A76BB690A41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F241A5-F8AF-42CC-B395-51AE25ABB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7430B1-DCAA-48A6-8B39-FE47EA4C2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0177-1F38-4546-9431-A0E650AA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9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A665F-3643-4EDE-A536-DFEDB77E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Sorunlar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15220-6828-4D70-B168-CEE78B52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Steady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endParaRPr lang="tr-TR" dirty="0"/>
          </a:p>
          <a:p>
            <a:r>
              <a:rPr lang="tr-TR" dirty="0" err="1"/>
              <a:t>Infinite</a:t>
            </a:r>
            <a:r>
              <a:rPr lang="tr-TR" dirty="0"/>
              <a:t> </a:t>
            </a:r>
            <a:r>
              <a:rPr lang="tr-TR" dirty="0" err="1"/>
              <a:t>punishment</a:t>
            </a:r>
            <a:r>
              <a:rPr lang="tr-TR" dirty="0"/>
              <a:t> uygun mudur?</a:t>
            </a:r>
          </a:p>
          <a:p>
            <a:r>
              <a:rPr lang="tr-TR" dirty="0" err="1"/>
              <a:t>Faulty</a:t>
            </a:r>
            <a:r>
              <a:rPr lang="tr-TR" dirty="0"/>
              <a:t> durumunda park </a:t>
            </a:r>
            <a:r>
              <a:rPr lang="tr-TR" dirty="0" err="1"/>
              <a:t>transform</a:t>
            </a:r>
            <a:r>
              <a:rPr lang="tr-TR" dirty="0"/>
              <a:t> güncellemesi</a:t>
            </a:r>
          </a:p>
          <a:p>
            <a:r>
              <a:rPr lang="tr-TR" dirty="0" err="1"/>
              <a:t>Faulty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literatür </a:t>
            </a:r>
            <a:r>
              <a:rPr lang="tr-TR" dirty="0" err="1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5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40E1D3-C9A1-4752-BB20-D97FE905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Steady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9CBE57-BBAF-44EC-BF6A-04C80403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P-I değerleriyle oynadım</a:t>
            </a:r>
          </a:p>
          <a:p>
            <a:r>
              <a:rPr lang="tr-TR" dirty="0" err="1"/>
              <a:t>Tork</a:t>
            </a:r>
            <a:r>
              <a:rPr lang="tr-TR" dirty="0"/>
              <a:t> tutmak yerine </a:t>
            </a:r>
            <a:r>
              <a:rPr lang="tr-TR" dirty="0" err="1"/>
              <a:t>Iq</a:t>
            </a:r>
            <a:r>
              <a:rPr lang="tr-TR" dirty="0"/>
              <a:t> tutmayı denedim</a:t>
            </a:r>
          </a:p>
          <a:p>
            <a:r>
              <a:rPr lang="tr-TR" dirty="0" err="1"/>
              <a:t>Inertia’yı</a:t>
            </a:r>
            <a:r>
              <a:rPr lang="tr-TR" dirty="0"/>
              <a:t> artırdım.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FD795BC-F445-48CC-B73A-6D8CDC09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13" y="182642"/>
            <a:ext cx="5234812" cy="258213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0A706D5-BEC3-4BF9-A06F-EEC87517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96" y="0"/>
            <a:ext cx="5920504" cy="2977978"/>
          </a:xfrm>
          <a:prstGeom prst="rect">
            <a:avLst/>
          </a:prstGeom>
        </p:spPr>
      </p:pic>
      <p:pic>
        <p:nvPicPr>
          <p:cNvPr id="6" name="İçerik Yer Tutucusu 3">
            <a:extLst>
              <a:ext uri="{FF2B5EF4-FFF2-40B4-BE49-F238E27FC236}">
                <a16:creationId xmlns:a16="http://schemas.microsoft.com/office/drawing/2014/main" id="{FD74CF64-4522-41EA-ABF3-C83F435D2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175" y="3568891"/>
            <a:ext cx="7400925" cy="29622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529A883-DBF4-4200-9783-23CCB152E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98" y="3499878"/>
            <a:ext cx="4113273" cy="31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6901C9-323A-4F58-A333-47192284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0A71062-735A-4BE0-8BED-6E6E4526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5A40EFA-8A26-44F3-946A-B453A67B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28" y="1027906"/>
            <a:ext cx="9711885" cy="45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DD8018-DEEA-4D48-9E25-2C050484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EC72DC-7141-4112-915D-C88B684A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function’a</a:t>
            </a:r>
            <a:r>
              <a:rPr lang="tr-TR" dirty="0"/>
              <a:t> katılacak</a:t>
            </a:r>
          </a:p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ripple’a</a:t>
            </a:r>
            <a:r>
              <a:rPr lang="tr-TR" dirty="0"/>
              <a:t> karşı anahtarlama frekansı da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function’a</a:t>
            </a:r>
            <a:r>
              <a:rPr lang="tr-TR" dirty="0"/>
              <a:t> katılacak</a:t>
            </a:r>
          </a:p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değerleri </a:t>
            </a:r>
            <a:r>
              <a:rPr lang="tr-TR" dirty="0" err="1"/>
              <a:t>normalize</a:t>
            </a:r>
            <a:r>
              <a:rPr lang="tr-TR" dirty="0"/>
              <a:t> edilecek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41A22B1-094E-4298-90B8-AD46248B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395" y="875143"/>
            <a:ext cx="2571750" cy="10382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5F0A942-6A21-43D6-B2B6-457951B6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8235"/>
            <a:ext cx="12192000" cy="15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2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8557BA-1340-4ACA-BFBD-3108E04F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EAFC96-D890-4D75-BFB8-7826F2ED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[1] </a:t>
            </a:r>
            <a:r>
              <a:rPr lang="en-US" dirty="0"/>
              <a:t>Finite Control Set Model Based Predictive Control of a PMSM with Variable Switching Frequency and Torque Ripple Optimization</a:t>
            </a:r>
            <a:endParaRPr lang="tr-TR" dirty="0"/>
          </a:p>
          <a:p>
            <a:r>
              <a:rPr lang="tr-TR" dirty="0"/>
              <a:t>[2] </a:t>
            </a:r>
            <a:r>
              <a:rPr lang="en-US" dirty="0"/>
              <a:t>Space Vector PWM and Model Predictive Control for Voltage Source Inverter Control</a:t>
            </a:r>
          </a:p>
        </p:txBody>
      </p:sp>
    </p:spTree>
    <p:extLst>
      <p:ext uri="{BB962C8B-B14F-4D97-AF65-F5344CB8AC3E}">
        <p14:creationId xmlns:p14="http://schemas.microsoft.com/office/powerpoint/2010/main" val="39505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92</Words>
  <Application>Microsoft Office PowerPoint</Application>
  <PresentationFormat>Geniş ekran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Sorunlar</vt:lpstr>
      <vt:lpstr>Steady state torque ripple</vt:lpstr>
      <vt:lpstr>PowerPoint Sunusu</vt:lpstr>
      <vt:lpstr>PowerPoint Sunusu</vt:lpstr>
      <vt:lpstr>Sonuç</vt:lpstr>
      <vt:lpstr>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hakan sarac</dc:creator>
  <cp:lastModifiedBy>hakan sarac</cp:lastModifiedBy>
  <cp:revision>19</cp:revision>
  <dcterms:created xsi:type="dcterms:W3CDTF">2020-05-30T13:10:54Z</dcterms:created>
  <dcterms:modified xsi:type="dcterms:W3CDTF">2020-05-30T19:45:04Z</dcterms:modified>
</cp:coreProperties>
</file>