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4" r:id="rId18"/>
    <p:sldId id="273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24.03.2017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24.03.2017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24.03.2017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24.03.2017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24.03.2017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24.03.2017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24.03.2017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24.03.2017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24.03.2017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24.03.2017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24.03.2017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5268A-ECED-40C2-BA3B-556FDB639813}" type="datetimeFigureOut">
              <a:rPr lang="tr-TR" smtClean="0"/>
              <a:pPr/>
              <a:t>24.03.2017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         </a:t>
            </a:r>
            <a:br>
              <a:rPr lang="tr-TR" dirty="0" smtClean="0"/>
            </a:br>
            <a:r>
              <a:rPr lang="tr-TR" dirty="0" smtClean="0"/>
              <a:t>DUYARLIOL.COM</a:t>
            </a:r>
            <a:br>
              <a:rPr lang="tr-TR" dirty="0" smtClean="0"/>
            </a:b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Başlık"/>
          <p:cNvSpPr>
            <a:spLocks noGrp="1"/>
          </p:cNvSpPr>
          <p:nvPr>
            <p:ph type="title"/>
          </p:nvPr>
        </p:nvSpPr>
        <p:spPr>
          <a:xfrm>
            <a:off x="428596" y="214290"/>
            <a:ext cx="3008313" cy="1162050"/>
          </a:xfrm>
        </p:spPr>
        <p:txBody>
          <a:bodyPr/>
          <a:lstStyle/>
          <a:p>
            <a:r>
              <a:rPr lang="tr-TR" dirty="0" smtClean="0"/>
              <a:t>Individual borrowing 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9" name="8 Metin Yer Tutucusu"/>
          <p:cNvSpPr>
            <a:spLocks noGrp="1"/>
          </p:cNvSpPr>
          <p:nvPr>
            <p:ph type="body" sz="half" idx="2"/>
          </p:nvPr>
        </p:nvSpPr>
        <p:spPr>
          <a:xfrm>
            <a:off x="500034" y="1500174"/>
            <a:ext cx="3008313" cy="4691063"/>
          </a:xfrm>
        </p:spPr>
        <p:txBody>
          <a:bodyPr>
            <a:normAutofit/>
          </a:bodyPr>
          <a:lstStyle/>
          <a:p>
            <a:r>
              <a:rPr lang="tr-TR" sz="1800" dirty="0" smtClean="0"/>
              <a:t>As a result of credit card usage, </a:t>
            </a:r>
            <a:br>
              <a:rPr lang="tr-TR" sz="1800" dirty="0" smtClean="0"/>
            </a:br>
            <a:r>
              <a:rPr lang="tr-TR" sz="1800" dirty="0" smtClean="0"/>
              <a:t>The increase in the debts of individuals. </a:t>
            </a:r>
            <a:br>
              <a:rPr lang="tr-TR" sz="1800" dirty="0" smtClean="0"/>
            </a:br>
            <a:r>
              <a:rPr lang="tr-TR" sz="1800" dirty="0" smtClean="0"/>
              <a:t>In this case it is a problem of liquidity.</a:t>
            </a:r>
          </a:p>
          <a:p>
            <a:r>
              <a:rPr lang="tr-TR" sz="1800" dirty="0" smtClean="0"/>
              <a:t/>
            </a:r>
            <a:br>
              <a:rPr lang="tr-TR" sz="1800" dirty="0" smtClean="0"/>
            </a:br>
            <a:r>
              <a:rPr lang="tr-TR" sz="2800" dirty="0" smtClean="0">
                <a:solidFill>
                  <a:srgbClr val="FF0000"/>
                </a:solidFill>
              </a:rPr>
              <a:t>What do we suggest to prevent this situation?</a:t>
            </a:r>
            <a:endParaRPr lang="tr-TR" sz="28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285860"/>
            <a:ext cx="3109357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DUYARLIOL</a:t>
            </a:r>
            <a:endParaRPr lang="tr-TR" dirty="0"/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So, what does it means ? 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Motion tracking system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Put the user to the test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Give the advice that need or not need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Make a second thought</a:t>
            </a:r>
          </a:p>
          <a:p>
            <a:pPr>
              <a:buFont typeface="Wingdings" pitchFamily="2" charset="2"/>
              <a:buChar char="Ø"/>
            </a:pPr>
            <a:endParaRPr lang="tr-TR" dirty="0" smtClean="0"/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Why we choose 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tr-TR" dirty="0" smtClean="0"/>
              <a:t>Too many online shopping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Incentive instead of prevent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The financial situation of the people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Change spending habits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Control expenditures</a:t>
            </a: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So, How will we follow a path?</a:t>
            </a:r>
            <a:endParaRPr lang="tr-TR" dirty="0"/>
          </a:p>
        </p:txBody>
      </p:sp>
      <p:sp>
        <p:nvSpPr>
          <p:cNvPr id="9" name="8 Metin Yer Tutucusu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sz="1600" dirty="0" smtClean="0"/>
              <a:t>As you see on the picture , we will use spiral model for our project.</a:t>
            </a:r>
          </a:p>
          <a:p>
            <a:pPr>
              <a:buFont typeface="Wingdings" pitchFamily="2" charset="2"/>
              <a:buChar char="Ø"/>
            </a:pPr>
            <a:r>
              <a:rPr lang="tr-TR" sz="1600" dirty="0" smtClean="0"/>
              <a:t>Risk analysis and planning </a:t>
            </a:r>
          </a:p>
          <a:p>
            <a:pPr>
              <a:buFont typeface="Wingdings" pitchFamily="2" charset="2"/>
              <a:buChar char="Ø"/>
            </a:pPr>
            <a:r>
              <a:rPr lang="tr-TR" sz="1600" dirty="0" smtClean="0"/>
              <a:t>Analysis design and coding</a:t>
            </a:r>
          </a:p>
          <a:p>
            <a:pPr>
              <a:buFont typeface="Wingdings" pitchFamily="2" charset="2"/>
              <a:buChar char="Ø"/>
            </a:pPr>
            <a:r>
              <a:rPr lang="tr-TR" sz="1600" dirty="0" smtClean="0"/>
              <a:t>Prototyping after each design</a:t>
            </a:r>
          </a:p>
          <a:p>
            <a:pPr>
              <a:buFont typeface="Wingdings" pitchFamily="2" charset="2"/>
              <a:buChar char="Ø"/>
            </a:pPr>
            <a:r>
              <a:rPr lang="tr-TR" sz="1600" dirty="0" smtClean="0"/>
              <a:t>Risk analysis and planning again for existing prototype</a:t>
            </a:r>
          </a:p>
          <a:p>
            <a:pPr>
              <a:buFont typeface="Wingdings" pitchFamily="2" charset="2"/>
              <a:buChar char="Ø"/>
            </a:pPr>
            <a:endParaRPr lang="tr-TR" sz="1600" dirty="0" smtClean="0"/>
          </a:p>
          <a:p>
            <a:pPr>
              <a:buFont typeface="Wingdings" pitchFamily="2" charset="2"/>
              <a:buChar char="Ø"/>
            </a:pPr>
            <a:r>
              <a:rPr lang="tr-TR" sz="1600" dirty="0" smtClean="0"/>
              <a:t>We have 4 stages </a:t>
            </a:r>
          </a:p>
          <a:p>
            <a:pPr>
              <a:buFont typeface="Wingdings" pitchFamily="2" charset="2"/>
              <a:buChar char="ü"/>
            </a:pPr>
            <a:r>
              <a:rPr lang="tr-TR" sz="1600" dirty="0" smtClean="0"/>
              <a:t>Planning</a:t>
            </a:r>
          </a:p>
          <a:p>
            <a:pPr>
              <a:buFont typeface="Wingdings" pitchFamily="2" charset="2"/>
              <a:buChar char="ü"/>
            </a:pPr>
            <a:r>
              <a:rPr lang="tr-TR" sz="1600" dirty="0" smtClean="0"/>
              <a:t>Risk analysis</a:t>
            </a:r>
          </a:p>
          <a:p>
            <a:pPr>
              <a:buFont typeface="Wingdings" pitchFamily="2" charset="2"/>
              <a:buChar char="ü"/>
            </a:pPr>
            <a:r>
              <a:rPr lang="tr-TR" sz="1600" dirty="0" smtClean="0"/>
              <a:t>Engineering</a:t>
            </a:r>
          </a:p>
          <a:p>
            <a:pPr>
              <a:buFont typeface="Wingdings" pitchFamily="2" charset="2"/>
              <a:buChar char="ü"/>
            </a:pPr>
            <a:r>
              <a:rPr lang="tr-TR" sz="1600" dirty="0" smtClean="0"/>
              <a:t>Evaluation</a:t>
            </a:r>
          </a:p>
          <a:p>
            <a:pPr>
              <a:buFont typeface="Wingdings" pitchFamily="2" charset="2"/>
              <a:buChar char="ü"/>
            </a:pPr>
            <a:endParaRPr lang="tr-TR" dirty="0" smtClean="0"/>
          </a:p>
          <a:p>
            <a:endParaRPr lang="tr-TR" dirty="0"/>
          </a:p>
        </p:txBody>
      </p:sp>
      <p:pic>
        <p:nvPicPr>
          <p:cNvPr id="10" name="9 İçerik Yer Tutucusu" descr="C:\Users\lenovo\Desktop\Spiral Model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3575050" y="1098887"/>
            <a:ext cx="5111750" cy="4201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What do we know about 4 stages?</a:t>
            </a:r>
            <a:endParaRPr lang="tr-TR" dirty="0"/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smtClean="0">
                <a:solidFill>
                  <a:schemeClr val="tx2"/>
                </a:solidFill>
              </a:rPr>
              <a:t>Planning</a:t>
            </a:r>
            <a:r>
              <a:rPr lang="tr-TR" dirty="0" smtClean="0"/>
              <a:t> :determining the requirements and alternative approaches</a:t>
            </a:r>
          </a:p>
          <a:p>
            <a:r>
              <a:rPr lang="tr-TR" dirty="0" smtClean="0">
                <a:solidFill>
                  <a:schemeClr val="tx2"/>
                </a:solidFill>
              </a:rPr>
              <a:t>Risk analysis </a:t>
            </a:r>
            <a:r>
              <a:rPr lang="tr-TR" dirty="0" smtClean="0"/>
              <a:t>:Alternative solution is examined,identfy the whole risk and produce a prototype</a:t>
            </a:r>
          </a:p>
          <a:p>
            <a:r>
              <a:rPr lang="tr-TR" dirty="0" smtClean="0">
                <a:solidFill>
                  <a:schemeClr val="tx2"/>
                </a:solidFill>
              </a:rPr>
              <a:t>Engineering</a:t>
            </a:r>
            <a:r>
              <a:rPr lang="tr-TR" dirty="0" smtClean="0"/>
              <a:t> : make a test and produce software</a:t>
            </a:r>
          </a:p>
          <a:p>
            <a:r>
              <a:rPr lang="tr-TR" dirty="0" smtClean="0">
                <a:solidFill>
                  <a:schemeClr val="tx2"/>
                </a:solidFill>
              </a:rPr>
              <a:t>Evaluation</a:t>
            </a:r>
            <a:r>
              <a:rPr lang="tr-TR" dirty="0" smtClean="0"/>
              <a:t> :Before entering the next spiral loop, </a:t>
            </a:r>
            <a:br>
              <a:rPr lang="tr-TR" dirty="0" smtClean="0"/>
            </a:br>
            <a:r>
              <a:rPr lang="tr-TR" dirty="0" smtClean="0"/>
              <a:t>Previous project is evaluated 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Determining the requirements</a:t>
            </a:r>
            <a:endParaRPr lang="tr-TR" dirty="0"/>
          </a:p>
        </p:txBody>
      </p:sp>
      <p:sp>
        <p:nvSpPr>
          <p:cNvPr id="5" name="4 Metin Yer Tutucusu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Functional Requirements</a:t>
            </a:r>
            <a:endParaRPr lang="tr-TR" dirty="0"/>
          </a:p>
        </p:txBody>
      </p:sp>
      <p:sp>
        <p:nvSpPr>
          <p:cNvPr id="6" name="5 İçerik Yer Tutucusu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tr-TR" dirty="0" smtClean="0"/>
              <a:t>Facebook and Gmail login</a:t>
            </a:r>
          </a:p>
          <a:p>
            <a:pPr>
              <a:buFont typeface="Wingdings" pitchFamily="2" charset="2"/>
              <a:buChar char="ü"/>
            </a:pPr>
            <a:r>
              <a:rPr lang="tr-TR" dirty="0" smtClean="0"/>
              <a:t>Register personal information</a:t>
            </a:r>
          </a:p>
          <a:p>
            <a:pPr>
              <a:buFont typeface="Wingdings" pitchFamily="2" charset="2"/>
              <a:buChar char="ü"/>
            </a:pPr>
            <a:r>
              <a:rPr lang="tr-TR" dirty="0" smtClean="0"/>
              <a:t>Survey</a:t>
            </a:r>
          </a:p>
          <a:p>
            <a:pPr>
              <a:buFont typeface="Wingdings" pitchFamily="2" charset="2"/>
              <a:buChar char="ü"/>
            </a:pPr>
            <a:r>
              <a:rPr lang="tr-TR" dirty="0" smtClean="0"/>
              <a:t>Give an advice</a:t>
            </a:r>
          </a:p>
          <a:p>
            <a:pPr>
              <a:buFont typeface="Wingdings" pitchFamily="2" charset="2"/>
              <a:buChar char="ü"/>
            </a:pPr>
            <a:r>
              <a:rPr lang="tr-TR" dirty="0" smtClean="0"/>
              <a:t>Use chrome extensions</a:t>
            </a:r>
          </a:p>
          <a:p>
            <a:pPr>
              <a:buNone/>
            </a:pPr>
            <a:endParaRPr lang="tr-TR" dirty="0"/>
          </a:p>
        </p:txBody>
      </p:sp>
      <p:sp>
        <p:nvSpPr>
          <p:cNvPr id="7" name="6 Metin Yer Tutucusu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 smtClean="0"/>
              <a:t>Unfunctional Requirements</a:t>
            </a:r>
            <a:endParaRPr lang="tr-TR" dirty="0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4"/>
          </p:nvPr>
        </p:nvSpPr>
        <p:spPr>
          <a:xfrm>
            <a:off x="4786314" y="2174875"/>
            <a:ext cx="3900486" cy="3951288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Performance</a:t>
            </a:r>
            <a:endParaRPr lang="tr-TR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Scalability</a:t>
            </a:r>
            <a:endParaRPr lang="tr-TR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Security</a:t>
            </a:r>
            <a:endParaRPr lang="tr-TR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Maintainability</a:t>
            </a:r>
            <a:endParaRPr lang="tr-TR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Usability</a:t>
            </a:r>
            <a:endParaRPr lang="tr-TR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Availability</a:t>
            </a:r>
            <a:endParaRPr lang="tr-TR" dirty="0" smtClean="0"/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Why do we need requirement analysis ?</a:t>
            </a:r>
            <a:endParaRPr lang="tr-TR" dirty="0"/>
          </a:p>
        </p:txBody>
      </p:sp>
      <p:sp>
        <p:nvSpPr>
          <p:cNvPr id="8" name="7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tr-TR" dirty="0" smtClean="0"/>
              <a:t>Determine software and system limitations</a:t>
            </a:r>
          </a:p>
          <a:p>
            <a:pPr>
              <a:buFont typeface="Wingdings" pitchFamily="2" charset="2"/>
              <a:buChar char="ü"/>
            </a:pPr>
            <a:r>
              <a:rPr lang="tr-TR" dirty="0" smtClean="0"/>
              <a:t>Solve the requirements</a:t>
            </a:r>
          </a:p>
          <a:p>
            <a:pPr>
              <a:buFont typeface="Wingdings" pitchFamily="2" charset="2"/>
              <a:buChar char="ü"/>
            </a:pPr>
            <a:r>
              <a:rPr lang="tr-TR" dirty="0" smtClean="0"/>
              <a:t>Determine of the quality of the system</a:t>
            </a:r>
          </a:p>
          <a:p>
            <a:pPr>
              <a:buFont typeface="Wingdings" pitchFamily="2" charset="2"/>
              <a:buChar char="ü"/>
            </a:pPr>
            <a:r>
              <a:rPr lang="tr-TR" dirty="0" smtClean="0"/>
              <a:t>Increase the requirements for quality</a:t>
            </a:r>
          </a:p>
          <a:p>
            <a:pPr>
              <a:buFont typeface="Wingdings" pitchFamily="2" charset="2"/>
              <a:buChar char="ü"/>
            </a:pPr>
            <a:r>
              <a:rPr lang="tr-TR" dirty="0" smtClean="0"/>
              <a:t>Classify requirements</a:t>
            </a:r>
          </a:p>
          <a:p>
            <a:pPr>
              <a:buFont typeface="Wingdings" pitchFamily="2" charset="2"/>
              <a:buChar char="ü"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    </a:t>
            </a:r>
            <a:r>
              <a:rPr lang="tr-TR" dirty="0" smtClean="0">
                <a:solidFill>
                  <a:srgbClr val="FF0000"/>
                </a:solidFill>
              </a:rPr>
              <a:t>So , how do we plan the development process?</a:t>
            </a:r>
            <a:endParaRPr lang="tr-T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Development Process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tr-TR" dirty="0" smtClean="0"/>
              <a:t>Design Website </a:t>
            </a:r>
          </a:p>
          <a:p>
            <a:pPr>
              <a:buFont typeface="Wingdings" pitchFamily="2" charset="2"/>
              <a:buChar char="ü"/>
            </a:pPr>
            <a:r>
              <a:rPr lang="tr-TR" dirty="0" smtClean="0"/>
              <a:t>Design Database and Use  Azure Platform</a:t>
            </a:r>
          </a:p>
          <a:p>
            <a:pPr>
              <a:buFont typeface="Wingdings" pitchFamily="2" charset="2"/>
              <a:buChar char="ü"/>
            </a:pPr>
            <a:r>
              <a:rPr lang="tr-TR" dirty="0" smtClean="0"/>
              <a:t>Creating a Web Service </a:t>
            </a:r>
          </a:p>
          <a:p>
            <a:pPr>
              <a:buFont typeface="Wingdings" pitchFamily="2" charset="2"/>
              <a:buChar char="ü"/>
            </a:pPr>
            <a:r>
              <a:rPr lang="tr-TR" dirty="0" smtClean="0"/>
              <a:t>Creating Chrome Extensions </a:t>
            </a:r>
          </a:p>
          <a:p>
            <a:pPr>
              <a:buFont typeface="Wingdings" pitchFamily="2" charset="2"/>
              <a:buChar char="ü"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  </a:t>
            </a:r>
            <a:r>
              <a:rPr lang="tr-TR" dirty="0" smtClean="0">
                <a:solidFill>
                  <a:srgbClr val="FF0000"/>
                </a:solidFill>
              </a:rPr>
              <a:t>Which development tools do we will use ?</a:t>
            </a:r>
          </a:p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  </a:t>
            </a:r>
          </a:p>
          <a:p>
            <a:pPr>
              <a:buNone/>
            </a:pPr>
            <a:r>
              <a:rPr lang="tr-TR" dirty="0" smtClean="0"/>
              <a:t>  </a:t>
            </a:r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Development tools</a:t>
            </a:r>
            <a:endParaRPr lang="tr-TR" dirty="0"/>
          </a:p>
        </p:txBody>
      </p:sp>
      <p:sp>
        <p:nvSpPr>
          <p:cNvPr id="8" name="7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tr-TR" dirty="0" smtClean="0"/>
              <a:t>ASP.NET</a:t>
            </a:r>
          </a:p>
          <a:p>
            <a:pPr>
              <a:buFont typeface="Wingdings" pitchFamily="2" charset="2"/>
              <a:buChar char="q"/>
            </a:pPr>
            <a:r>
              <a:rPr lang="tr-TR" dirty="0" smtClean="0"/>
              <a:t>CSS</a:t>
            </a:r>
          </a:p>
          <a:p>
            <a:pPr>
              <a:buFont typeface="Wingdings" pitchFamily="2" charset="2"/>
              <a:buChar char="q"/>
            </a:pPr>
            <a:r>
              <a:rPr lang="tr-TR" dirty="0" smtClean="0"/>
              <a:t>JAVA SCRİPT</a:t>
            </a:r>
          </a:p>
          <a:p>
            <a:pPr>
              <a:buFont typeface="Wingdings" pitchFamily="2" charset="2"/>
              <a:buChar char="q"/>
            </a:pPr>
            <a:r>
              <a:rPr lang="tr-TR" dirty="0" smtClean="0"/>
              <a:t>HTML</a:t>
            </a:r>
          </a:p>
          <a:p>
            <a:pPr>
              <a:buFont typeface="Wingdings" pitchFamily="2" charset="2"/>
              <a:buChar char="q"/>
            </a:pPr>
            <a:r>
              <a:rPr lang="tr-TR" dirty="0" smtClean="0"/>
              <a:t>AZURE</a:t>
            </a:r>
          </a:p>
          <a:p>
            <a:pPr>
              <a:buFont typeface="Wingdings" pitchFamily="2" charset="2"/>
              <a:buChar char="q"/>
            </a:pPr>
            <a:r>
              <a:rPr lang="tr-TR" smtClean="0"/>
              <a:t>MYSQL</a:t>
            </a:r>
            <a:endParaRPr lang="tr-TR" dirty="0" smtClean="0"/>
          </a:p>
          <a:p>
            <a:pPr>
              <a:buFont typeface="Wingdings" pitchFamily="2" charset="2"/>
              <a:buChar char="q"/>
            </a:pPr>
            <a:r>
              <a:rPr lang="tr-TR" dirty="0" smtClean="0"/>
              <a:t>POLYMER</a:t>
            </a:r>
          </a:p>
          <a:p>
            <a:pPr>
              <a:buFont typeface="Wingdings" pitchFamily="2" charset="2"/>
              <a:buChar char="q"/>
            </a:pPr>
            <a:endParaRPr lang="tr-T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When ?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4420" y="2003901"/>
            <a:ext cx="6995160" cy="3718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What is the economic crisis ?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0034" y="1000109"/>
            <a:ext cx="8229600" cy="171451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tr-TR" dirty="0" smtClean="0"/>
              <a:t> A situation in which the economy of country experiences a sudden downturn brought on by a financial crisis</a:t>
            </a: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7" y="1357298"/>
            <a:ext cx="642942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83254"/>
          </a:xfrm>
        </p:spPr>
        <p:txBody>
          <a:bodyPr/>
          <a:lstStyle/>
          <a:p>
            <a:r>
              <a:rPr lang="tr-TR" dirty="0" smtClean="0"/>
              <a:t>THANK YOU</a:t>
            </a:r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Reasons of Economic Crisses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2893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tr-TR" dirty="0" smtClean="0"/>
              <a:t>Increases of Interest Rates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Increases In Uncertainty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Problems in the Banking Sector</a:t>
            </a: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Effects of Economic Crisses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tr-TR" dirty="0" smtClean="0"/>
              <a:t>Inflatıon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Increase ın Unemployement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Family and Social Problems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Business Life Problems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Decrease in Housing Prices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Decline the Growth Rate</a:t>
            </a:r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     In The Past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000109"/>
            <a:ext cx="8229600" cy="4857784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tr-TR" sz="1800" dirty="0" smtClean="0"/>
              <a:t>Some Economic Crisses In The World</a:t>
            </a:r>
          </a:p>
          <a:p>
            <a:pPr>
              <a:buFont typeface="Wingdings" pitchFamily="2" charset="2"/>
              <a:buChar char="Ø"/>
            </a:pPr>
            <a:r>
              <a:rPr lang="tr-TR" sz="1800" dirty="0" smtClean="0"/>
              <a:t>Great Crises(1929)</a:t>
            </a:r>
          </a:p>
          <a:p>
            <a:pPr>
              <a:buFont typeface="Wingdings" pitchFamily="2" charset="2"/>
              <a:buChar char="v"/>
            </a:pPr>
            <a:r>
              <a:rPr lang="tr-TR" sz="1800" dirty="0" smtClean="0"/>
              <a:t>The World Economic Crisis is a global crisis that began in the United States and showed its impact all over the world</a:t>
            </a:r>
          </a:p>
          <a:p>
            <a:pPr>
              <a:buNone/>
            </a:pPr>
            <a:endParaRPr lang="tr-TR" sz="1800" dirty="0" smtClean="0"/>
          </a:p>
          <a:p>
            <a:pPr>
              <a:buFont typeface="Wingdings" pitchFamily="2" charset="2"/>
              <a:buChar char="Ø"/>
            </a:pPr>
            <a:r>
              <a:rPr lang="tr-TR" sz="1800" dirty="0" smtClean="0"/>
              <a:t>Black Monday (1987)</a:t>
            </a:r>
          </a:p>
          <a:p>
            <a:pPr>
              <a:buFont typeface="Wingdings" pitchFamily="2" charset="2"/>
              <a:buChar char="v"/>
            </a:pPr>
            <a:r>
              <a:rPr lang="tr-TR" sz="1800" dirty="0" smtClean="0"/>
              <a:t>The world's stock markets have come to the fore as a result of great depreciation in a short period of time</a:t>
            </a:r>
          </a:p>
          <a:p>
            <a:pPr>
              <a:buFont typeface="Wingdings" pitchFamily="2" charset="2"/>
              <a:buChar char="Ø"/>
            </a:pPr>
            <a:r>
              <a:rPr lang="tr-TR" sz="1800" dirty="0" smtClean="0"/>
              <a:t>Global Economic Crisis(2008-2012)</a:t>
            </a:r>
          </a:p>
          <a:p>
            <a:pPr>
              <a:buFont typeface="Wingdings" pitchFamily="2" charset="2"/>
              <a:buChar char="v"/>
            </a:pPr>
            <a:r>
              <a:rPr lang="tr-TR" sz="1800" dirty="0" smtClean="0"/>
              <a:t>With the collapse of the US mortgage system and the sudden cash shortage in the markets, big monetary companies started to sink and this has happened with a chain effect</a:t>
            </a:r>
          </a:p>
          <a:p>
            <a:pPr>
              <a:buFont typeface="Wingdings" pitchFamily="2" charset="2"/>
              <a:buChar char="Ø"/>
            </a:pPr>
            <a:endParaRPr lang="tr-TR" sz="1800" dirty="0" smtClean="0"/>
          </a:p>
          <a:p>
            <a:pPr>
              <a:buNone/>
            </a:pPr>
            <a:endParaRPr lang="tr-TR" dirty="0" smtClean="0"/>
          </a:p>
          <a:p>
            <a:pPr>
              <a:buFont typeface="Wingdings" pitchFamily="2" charset="2"/>
              <a:buChar char="Ø"/>
            </a:pP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How About In Turkey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tr-TR" dirty="0" smtClean="0"/>
              <a:t>What is the reason for Economic crisis ?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Big increase in unemployment 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Unexpected Increation in Inflatıon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 Decrease in Economic Growth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Liquidity problem 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Irregular expenditure </a:t>
            </a:r>
            <a:br>
              <a:rPr lang="tr-TR" dirty="0" smtClean="0"/>
            </a:br>
            <a:endParaRPr lang="tr-TR" dirty="0" smtClean="0"/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What is the effects of economic crisis on Turkey 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tr-TR" dirty="0" smtClean="0"/>
              <a:t>Psychological problems</a:t>
            </a:r>
          </a:p>
          <a:p>
            <a:pPr>
              <a:buFont typeface="Wingdings" pitchFamily="2" charset="2"/>
              <a:buChar char="ü"/>
            </a:pPr>
            <a:r>
              <a:rPr lang="tr-TR" dirty="0" smtClean="0"/>
              <a:t>Unemployment</a:t>
            </a:r>
          </a:p>
          <a:p>
            <a:pPr>
              <a:buFont typeface="Wingdings" pitchFamily="2" charset="2"/>
              <a:buChar char="ü"/>
            </a:pPr>
            <a:r>
              <a:rPr lang="tr-TR" dirty="0" smtClean="0"/>
              <a:t>Family and Social Problems</a:t>
            </a:r>
          </a:p>
          <a:p>
            <a:pPr>
              <a:buFont typeface="Wingdings" pitchFamily="2" charset="2"/>
              <a:buChar char="ü"/>
            </a:pPr>
            <a:r>
              <a:rPr lang="tr-TR" dirty="0" smtClean="0"/>
              <a:t>Reduction in production speed etc..</a:t>
            </a:r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 ,How About in the Future 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tr-TR" dirty="0" smtClean="0"/>
              <a:t> Individual Economic Crisis is expected instead of Global Economic Crisis by economist.</a:t>
            </a:r>
          </a:p>
          <a:p>
            <a:pPr>
              <a:buFont typeface="Wingdings" pitchFamily="2" charset="2"/>
              <a:buChar char="q"/>
            </a:pPr>
            <a:r>
              <a:rPr lang="tr-TR" dirty="0" smtClean="0"/>
              <a:t> So ,  what is the Individual Economic Crisis ?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It ıs a financial crisis in which individuals who is living in that country, are unbalanced spending and overtaking extremly borrowing </a:t>
            </a:r>
          </a:p>
          <a:p>
            <a:pPr>
              <a:buFont typeface="Wingdings" pitchFamily="2" charset="2"/>
              <a:buChar char="q"/>
            </a:pPr>
            <a:endParaRPr lang="tr-TR" dirty="0" smtClean="0"/>
          </a:p>
          <a:p>
            <a:pPr>
              <a:buNone/>
            </a:pPr>
            <a:r>
              <a:rPr lang="tr-TR" dirty="0"/>
              <a:t> </a:t>
            </a:r>
            <a:r>
              <a:rPr lang="tr-TR" dirty="0" smtClean="0"/>
              <a:t>  </a:t>
            </a:r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100" dirty="0" smtClean="0"/>
              <a:t/>
            </a:r>
            <a:br>
              <a:rPr lang="tr-TR" sz="3100" dirty="0" smtClean="0"/>
            </a:br>
            <a:r>
              <a:rPr lang="tr-TR" sz="3100" b="1" dirty="0" smtClean="0"/>
              <a:t>Think about unbalanced spending and overtaking barrowing</a:t>
            </a:r>
            <a:r>
              <a:rPr lang="tr-TR" b="1" dirty="0" smtClean="0"/>
              <a:t/>
            </a:r>
            <a:br>
              <a:rPr lang="tr-TR" b="1" dirty="0" smtClean="0"/>
            </a:br>
            <a:endParaRPr lang="tr-TR" b="1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Number of Credit Card</a:t>
            </a:r>
            <a:endParaRPr lang="tr-TR" dirty="0"/>
          </a:p>
        </p:txBody>
      </p:sp>
      <p:sp>
        <p:nvSpPr>
          <p:cNvPr id="6" name="5 Metin Yer Tutucusu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 Spending Amount</a:t>
            </a:r>
            <a:endParaRPr lang="tr-TR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357430"/>
            <a:ext cx="1907862" cy="2482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500306"/>
            <a:ext cx="295389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542</Words>
  <Application>Microsoft Office PowerPoint</Application>
  <PresentationFormat>Ekran Gösterisi (4:3)</PresentationFormat>
  <Paragraphs>118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2" baseType="lpstr">
      <vt:lpstr>Ofis Teması</vt:lpstr>
      <vt:lpstr>          DUYARLIOL.COM </vt:lpstr>
      <vt:lpstr>What is the economic crisis ? </vt:lpstr>
      <vt:lpstr>Reasons of Economic Crisses </vt:lpstr>
      <vt:lpstr>Effects of Economic Crisses </vt:lpstr>
      <vt:lpstr>     In The Past </vt:lpstr>
      <vt:lpstr>How About In Turkey</vt:lpstr>
      <vt:lpstr>What is the effects of economic crisis on Turkey ?</vt:lpstr>
      <vt:lpstr>So ,How About in the Future ?</vt:lpstr>
      <vt:lpstr> Think about unbalanced spending and overtaking barrowing </vt:lpstr>
      <vt:lpstr>Individual borrowing  </vt:lpstr>
      <vt:lpstr>DUYARLIOL</vt:lpstr>
      <vt:lpstr>Why we choose ?</vt:lpstr>
      <vt:lpstr>So, How will we follow a path?</vt:lpstr>
      <vt:lpstr>What do we know about 4 stages?</vt:lpstr>
      <vt:lpstr>Determining the requirements</vt:lpstr>
      <vt:lpstr>Why do we need requirement analysis ?</vt:lpstr>
      <vt:lpstr> Development Process </vt:lpstr>
      <vt:lpstr>Development tools</vt:lpstr>
      <vt:lpstr>When ?</vt:lpstr>
      <vt:lpstr>Slayt 20</vt:lpstr>
      <vt:lpstr>THANK YOU</vt:lpstr>
    </vt:vector>
  </TitlesOfParts>
  <Company>rocco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DUYARLIOL.COM</dc:title>
  <dc:creator>user-tr</dc:creator>
  <cp:lastModifiedBy>user-tr</cp:lastModifiedBy>
  <cp:revision>29</cp:revision>
  <dcterms:created xsi:type="dcterms:W3CDTF">2017-03-03T11:38:09Z</dcterms:created>
  <dcterms:modified xsi:type="dcterms:W3CDTF">2017-03-24T13:35:13Z</dcterms:modified>
</cp:coreProperties>
</file>