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68A-ECED-40C2-BA3B-556FDB639813}" type="datetimeFigureOut">
              <a:rPr lang="tr-TR" smtClean="0"/>
              <a:pPr/>
              <a:t>3.03.2017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        </a:t>
            </a:r>
            <a:br>
              <a:rPr lang="tr-TR" dirty="0" smtClean="0"/>
            </a:br>
            <a:r>
              <a:rPr lang="tr-TR" dirty="0" smtClean="0"/>
              <a:t>DUYARLIOL.COM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1162050"/>
          </a:xfrm>
        </p:spPr>
        <p:txBody>
          <a:bodyPr/>
          <a:lstStyle/>
          <a:p>
            <a:r>
              <a:rPr lang="tr-TR" dirty="0" smtClean="0"/>
              <a:t>Individual borrowing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As a result of credit card usage, </a:t>
            </a:r>
            <a:br>
              <a:rPr lang="tr-TR" sz="1800" dirty="0" smtClean="0"/>
            </a:br>
            <a:r>
              <a:rPr lang="tr-TR" sz="1800" dirty="0" smtClean="0"/>
              <a:t>The increase in the debts of individuals. </a:t>
            </a:r>
            <a:br>
              <a:rPr lang="tr-TR" sz="1800" dirty="0" smtClean="0"/>
            </a:br>
            <a:r>
              <a:rPr lang="tr-TR" sz="1800" dirty="0" smtClean="0"/>
              <a:t>In this case it is a problem of </a:t>
            </a:r>
            <a:r>
              <a:rPr lang="tr-TR" sz="1800" dirty="0" smtClean="0"/>
              <a:t>liquidity.</a:t>
            </a:r>
          </a:p>
          <a:p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>
                <a:solidFill>
                  <a:srgbClr val="FF0000"/>
                </a:solidFill>
              </a:rPr>
              <a:t>What do we suggest to prevent this </a:t>
            </a:r>
            <a:r>
              <a:rPr lang="tr-TR" sz="1800" dirty="0" smtClean="0">
                <a:solidFill>
                  <a:srgbClr val="FF0000"/>
                </a:solidFill>
              </a:rPr>
              <a:t>situation?</a:t>
            </a:r>
            <a:endParaRPr lang="tr-TR" sz="1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285860"/>
            <a:ext cx="310935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DUYARLIOL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So, what does it means ?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Motion tracking </a:t>
            </a:r>
            <a:r>
              <a:rPr lang="tr-TR" dirty="0" smtClean="0"/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Put the user to the </a:t>
            </a:r>
            <a:r>
              <a:rPr lang="tr-TR" dirty="0" smtClean="0"/>
              <a:t>test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Give the advice that need or not need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Make a second thought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Why we choose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Too many online </a:t>
            </a:r>
            <a:r>
              <a:rPr lang="tr-TR" dirty="0" smtClean="0"/>
              <a:t>shopping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Incentive </a:t>
            </a:r>
            <a:r>
              <a:rPr lang="tr-TR" dirty="0" smtClean="0"/>
              <a:t>i</a:t>
            </a:r>
            <a:r>
              <a:rPr lang="tr-TR" dirty="0" smtClean="0"/>
              <a:t>nstead of prevent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The </a:t>
            </a:r>
            <a:r>
              <a:rPr lang="tr-TR" dirty="0" smtClean="0"/>
              <a:t>financial situation of the </a:t>
            </a:r>
            <a:r>
              <a:rPr lang="tr-TR" dirty="0" smtClean="0"/>
              <a:t>people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the economic crisis ?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000109"/>
            <a:ext cx="8229600" cy="17145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A situation in which the economy of country experiences a sudden downturn brought on by a financial crisis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Reasons of Economic Crisses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Increases of Interest Rates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Increases In Uncertainty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Problems in the Banking Sector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Effects of Economic Crisses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Inflatıon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Increase ın Unemployement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Family and Social Problems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Business Life Problems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Decrease in Housing Prices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Decline the Growth Rate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    In The Past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85778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z="1800" dirty="0" smtClean="0"/>
              <a:t>Some Economic Crisses In The World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 smtClean="0"/>
              <a:t>Great Crises(1929</a:t>
            </a:r>
            <a:r>
              <a:rPr lang="tr-TR" sz="18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 smtClean="0"/>
              <a:t>The World Economic Crisis is a global crisis that began in the United States and showed its impact all over the </a:t>
            </a:r>
            <a:r>
              <a:rPr lang="tr-TR" sz="1800" dirty="0" smtClean="0"/>
              <a:t>world</a:t>
            </a:r>
          </a:p>
          <a:p>
            <a:pPr>
              <a:buNone/>
            </a:pPr>
            <a:endParaRPr lang="tr-TR" sz="1800" dirty="0" smtClean="0"/>
          </a:p>
          <a:p>
            <a:pPr>
              <a:buFont typeface="Wingdings" pitchFamily="2" charset="2"/>
              <a:buChar char="Ø"/>
            </a:pPr>
            <a:r>
              <a:rPr lang="tr-TR" sz="1800" dirty="0" smtClean="0"/>
              <a:t>Black Monday (1987</a:t>
            </a:r>
            <a:r>
              <a:rPr lang="tr-TR" sz="18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 smtClean="0"/>
              <a:t>The world's stock markets have come to the fore as a result of great depreciation in a short period of time</a:t>
            </a:r>
            <a:endParaRPr lang="tr-TR" sz="1800" dirty="0" smtClean="0"/>
          </a:p>
          <a:p>
            <a:pPr>
              <a:buFont typeface="Wingdings" pitchFamily="2" charset="2"/>
              <a:buChar char="Ø"/>
            </a:pPr>
            <a:r>
              <a:rPr lang="tr-TR" sz="1800" dirty="0" smtClean="0"/>
              <a:t>Global Economic Crisis(2008-2012</a:t>
            </a:r>
            <a:r>
              <a:rPr lang="tr-TR" sz="18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 smtClean="0"/>
              <a:t>With the collapse of the US mortgage system and the sudden cash shortage in the markets, big monetary companies started to sink and this has happened with a chain effect</a:t>
            </a:r>
            <a:endParaRPr lang="tr-TR" sz="1800" dirty="0" smtClean="0"/>
          </a:p>
          <a:p>
            <a:pPr>
              <a:buFont typeface="Wingdings" pitchFamily="2" charset="2"/>
              <a:buChar char="Ø"/>
            </a:pPr>
            <a:endParaRPr lang="tr-TR" sz="1800" dirty="0" smtClean="0"/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About In Turkey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What is the reason for Economic crisis ?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Big increase in unemployment 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Unexpected Increation in Inflatıon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/>
              <a:t>Decrease in Economic Growth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Liquidity </a:t>
            </a:r>
            <a:r>
              <a:rPr lang="tr-TR" dirty="0" smtClean="0"/>
              <a:t>problem 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Irregular expenditure </a:t>
            </a:r>
            <a:br>
              <a:rPr lang="tr-TR" dirty="0" smtClean="0"/>
            </a:b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the effects of economic crisis on Turkey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Psychological </a:t>
            </a:r>
            <a:r>
              <a:rPr lang="tr-TR" dirty="0" smtClean="0"/>
              <a:t>problems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Unemployment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Family and Social Problems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Reduction in production </a:t>
            </a:r>
            <a:r>
              <a:rPr lang="tr-TR" dirty="0" smtClean="0"/>
              <a:t>speed etc..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 ,How </a:t>
            </a:r>
            <a:r>
              <a:rPr lang="tr-TR" dirty="0" smtClean="0"/>
              <a:t>About in the Future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tr-TR" dirty="0" smtClean="0"/>
              <a:t> Individual Economic Crisis is expected instead of Global Economic Crisis by economist.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 So ,  what is the Individual Economic Crisis ?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It ıs a financial crisis in which individuals who is living in that country, are unbalanced spending and overtaking extremly borrowing </a:t>
            </a:r>
          </a:p>
          <a:p>
            <a:pPr>
              <a:buFont typeface="Wingdings" pitchFamily="2" charset="2"/>
              <a:buChar char="q"/>
            </a:pPr>
            <a:endParaRPr lang="tr-TR" dirty="0" smtClean="0"/>
          </a:p>
          <a:p>
            <a:pPr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b="1" dirty="0" smtClean="0"/>
              <a:t>Think about unbalanced spending and overtaking barrowing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b="1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Number of Credit Card</a:t>
            </a:r>
            <a:endParaRPr lang="tr-TR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Spending Amount</a:t>
            </a:r>
            <a:endParaRPr lang="tr-T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1907862" cy="248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500306"/>
            <a:ext cx="295389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329</Words>
  <Application>Microsoft Office PowerPoint</Application>
  <PresentationFormat>Ekran Gösterisi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          DUYARLIOL.COM </vt:lpstr>
      <vt:lpstr>What is the economic crisis ? </vt:lpstr>
      <vt:lpstr>Reasons of Economic Crisses </vt:lpstr>
      <vt:lpstr>Effects of Economic Crisses </vt:lpstr>
      <vt:lpstr>     In The Past </vt:lpstr>
      <vt:lpstr>How About In Turkey</vt:lpstr>
      <vt:lpstr>What is the effects of economic crisis on Turkey ?</vt:lpstr>
      <vt:lpstr>So ,How About in the Future ?</vt:lpstr>
      <vt:lpstr> Think about unbalanced spending and overtaking barrowing </vt:lpstr>
      <vt:lpstr>Individual borrowing  </vt:lpstr>
      <vt:lpstr>DUYARLIOL</vt:lpstr>
      <vt:lpstr>Why we choose ?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DUYARLIOL.COM</dc:title>
  <dc:creator>user-tr</dc:creator>
  <cp:lastModifiedBy>user-tr</cp:lastModifiedBy>
  <cp:revision>24</cp:revision>
  <dcterms:created xsi:type="dcterms:W3CDTF">2017-03-03T11:38:09Z</dcterms:created>
  <dcterms:modified xsi:type="dcterms:W3CDTF">2017-03-04T09:34:55Z</dcterms:modified>
</cp:coreProperties>
</file>