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Pan" initials="GP" lastIdx="1" clrIdx="0">
    <p:extLst>
      <p:ext uri="{19B8F6BF-5375-455C-9EA6-DF929625EA0E}">
        <p15:presenceInfo xmlns:p15="http://schemas.microsoft.com/office/powerpoint/2012/main" userId="8425884af17484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2822-596C-4855-A9A8-FDCC339D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BD9DA-5213-4982-B9AD-79C83135A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8C498-6B18-4341-BCDC-0C6D822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E0327-AD5A-47B1-826A-6A15A007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CEBE5-DCB0-4F3B-8230-CE327E6B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C71D-7787-44F4-AA41-A72A058B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1C6A9-51CB-42ED-BB08-5C61532A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EB9EA-BA8C-4298-BF0D-F364CFD9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A5AC5-A449-4DAB-B48A-10031259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21B3C-F56F-4DDE-B9A7-74F7E1FC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6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4235CA-A025-4978-AC04-BA6554BCA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593B3-0F8D-40CD-AD73-FB1B98B9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D2649-1215-44EF-8591-2AD0972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F9832-6075-4576-9248-29F0CC63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4231A-90EE-4EB6-B73C-072F1E8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1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68A8-A52F-4023-9023-9C75D76A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040C-64FF-4EDF-945C-8919360E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5E74-F6ED-4A1E-9254-FC9C499D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A3385-F9AE-4D20-A452-D4C50CE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05F8-9B5A-44F6-A773-A433B0B4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BAAB-8164-4B32-8069-46ACD93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35C53-AAAF-4156-BD27-07CACBBC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405BF-419F-4682-9ACF-979EB4F4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4E50C-7661-4AC0-9FBB-BF5D3575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04A9E-54D2-4451-A9BC-1619F262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3E717-E69A-453B-8B01-DB4B5E1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181B9-A8C8-4E8E-9686-47A176FE9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BC864-EC14-4B1D-A741-55048494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17FBD-3ABF-45DB-A627-6DA9A646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48113-45ED-4DC1-AF71-91045577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65174-69AC-44DC-BD5D-BBAB2E82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4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A144-9A1B-4890-A9F2-83A61E4E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84F0A-EB04-443F-AAFC-BCFB22BC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590D9-B96E-49C1-A3F3-C2855AF3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2E542-E199-4CC1-BA5E-E1CA8B55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E4B46-BA44-4581-9202-F72CBE30B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A389D-7174-40B3-9A17-B90FDAF1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3EC81-162E-428F-9B10-31B1C070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24D19-4164-46FC-B1CA-8E37F60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7964F-2CD9-4FCF-B9EC-1B89F37B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0B52F-49C3-4D54-9A47-B239947F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8977CB-8960-4902-973F-A1D6531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68FCA-7E50-434B-BEB3-B97605F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3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B3A05E-0AAC-4B6D-BD3B-2398DD3C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CABECC-E661-4CED-9C45-C6ED21B7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0BCF8-91A2-40BB-B9E0-EBE88B63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8B90C-DF62-40AB-B89F-A532FBC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46327-A341-4006-948F-E2DD80155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ADCF1-FB5A-4DAC-851C-55E87CFC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ED3D-DE5B-471E-8555-9D155D01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C95F3-44A8-4670-A0FF-114A9C92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B003A-2A64-44A2-872A-0D8E549F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1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2D954-383A-4A31-A9DC-88121CA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C8F980-8993-493B-AAF7-ECFDEF31B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39C91-8146-48F7-9059-CD5CF4C8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DEC9B-5A1D-43EC-B582-37EAC2B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AF4CC-6685-4568-B061-4A0C34FC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2B0C1-F7AB-4726-AB17-7AFD5DE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7C6B6-E50E-46B7-92C9-BC3355F5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65A4C-BD74-4CC4-B473-AA3CEABC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65AD8-6874-4A00-81BD-CB0B2B48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1B928-8D6F-424C-BFB2-EE2E85052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8886B-DC37-4AFC-920E-216A54E08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508734-8DDA-42D7-BC62-94A3FCB692FC}"/>
              </a:ext>
            </a:extLst>
          </p:cNvPr>
          <p:cNvGrpSpPr/>
          <p:nvPr/>
        </p:nvGrpSpPr>
        <p:grpSpPr>
          <a:xfrm>
            <a:off x="3415935" y="1170526"/>
            <a:ext cx="4671526" cy="1012371"/>
            <a:chOff x="5607700" y="3428998"/>
            <a:chExt cx="4671526" cy="10123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C4B1AD-C268-4652-B2A9-03DC0E627F88}"/>
                </a:ext>
              </a:extLst>
            </p:cNvPr>
            <p:cNvSpPr/>
            <p:nvPr/>
          </p:nvSpPr>
          <p:spPr>
            <a:xfrm>
              <a:off x="5607700" y="3428998"/>
              <a:ext cx="4671526" cy="1012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蛋白质互作数据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76E0CD-B1A6-4D22-BB58-65A520F196A4}"/>
                </a:ext>
              </a:extLst>
            </p:cNvPr>
            <p:cNvSpPr/>
            <p:nvPr/>
          </p:nvSpPr>
          <p:spPr>
            <a:xfrm>
              <a:off x="5741435" y="3935184"/>
              <a:ext cx="1163216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生物信息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38527B-7649-4D9D-BA2E-1C8FFD7A18DE}"/>
                </a:ext>
              </a:extLst>
            </p:cNvPr>
            <p:cNvSpPr/>
            <p:nvPr/>
          </p:nvSpPr>
          <p:spPr>
            <a:xfrm>
              <a:off x="6954416" y="3935184"/>
              <a:ext cx="1611085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全局特征数据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A3A777-D928-4B5E-BA6D-783EC7E31067}"/>
                </a:ext>
              </a:extLst>
            </p:cNvPr>
            <p:cNvSpPr/>
            <p:nvPr/>
          </p:nvSpPr>
          <p:spPr>
            <a:xfrm>
              <a:off x="8593495" y="3935184"/>
              <a:ext cx="1667069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局部特征数据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966B9F6-EE98-4CC7-85D7-B4A8DD86F964}"/>
              </a:ext>
            </a:extLst>
          </p:cNvPr>
          <p:cNvSpPr/>
          <p:nvPr/>
        </p:nvSpPr>
        <p:spPr>
          <a:xfrm>
            <a:off x="3415934" y="384055"/>
            <a:ext cx="1390259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标准复合物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DB11ED-6045-4205-A42F-501C57151F76}"/>
              </a:ext>
            </a:extLst>
          </p:cNvPr>
          <p:cNvSpPr/>
          <p:nvPr/>
        </p:nvSpPr>
        <p:spPr>
          <a:xfrm>
            <a:off x="5028576" y="384054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中间样本生成算法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B1383-B284-4009-A0EA-ACA52DD5C907}"/>
              </a:ext>
            </a:extLst>
          </p:cNvPr>
          <p:cNvSpPr/>
          <p:nvPr/>
        </p:nvSpPr>
        <p:spPr>
          <a:xfrm>
            <a:off x="6622556" y="384053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随机样本生成算法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F4FB6C-7330-4F5E-9439-CEDDDDE72B9E}"/>
              </a:ext>
            </a:extLst>
          </p:cNvPr>
          <p:cNvSpPr/>
          <p:nvPr/>
        </p:nvSpPr>
        <p:spPr>
          <a:xfrm>
            <a:off x="3998794" y="794600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4BE3DF6-8DCF-40F7-9E31-561A0332BE0C}"/>
              </a:ext>
            </a:extLst>
          </p:cNvPr>
          <p:cNvSpPr/>
          <p:nvPr/>
        </p:nvSpPr>
        <p:spPr>
          <a:xfrm>
            <a:off x="5672235" y="789444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BAF4DC7-24E1-42EF-A684-856A266A80B9}"/>
              </a:ext>
            </a:extLst>
          </p:cNvPr>
          <p:cNvSpPr/>
          <p:nvPr/>
        </p:nvSpPr>
        <p:spPr>
          <a:xfrm>
            <a:off x="7345677" y="804263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FCEBD6-C467-4647-9A7C-F46CDA90CF9D}"/>
              </a:ext>
            </a:extLst>
          </p:cNvPr>
          <p:cNvSpPr/>
          <p:nvPr/>
        </p:nvSpPr>
        <p:spPr>
          <a:xfrm>
            <a:off x="4157715" y="2623667"/>
            <a:ext cx="3187962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训练数据集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5D81BD13-B906-4330-939A-1C790EDBE00F}"/>
              </a:ext>
            </a:extLst>
          </p:cNvPr>
          <p:cNvSpPr/>
          <p:nvPr/>
        </p:nvSpPr>
        <p:spPr>
          <a:xfrm>
            <a:off x="5683457" y="2208289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BCE4B18-2801-4277-A36E-ECBB101C5D6B}"/>
              </a:ext>
            </a:extLst>
          </p:cNvPr>
          <p:cNvSpPr/>
          <p:nvPr/>
        </p:nvSpPr>
        <p:spPr>
          <a:xfrm>
            <a:off x="5672235" y="3073666"/>
            <a:ext cx="147700" cy="144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F3D880-D3C8-4A98-8F55-2EC2C225D227}"/>
              </a:ext>
            </a:extLst>
          </p:cNvPr>
          <p:cNvSpPr txBox="1"/>
          <p:nvPr/>
        </p:nvSpPr>
        <p:spPr>
          <a:xfrm>
            <a:off x="5713874" y="3105834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图分类算法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ED9B4D0-888A-449D-A28C-3D864636E1D6}"/>
              </a:ext>
            </a:extLst>
          </p:cNvPr>
          <p:cNvSpPr/>
          <p:nvPr/>
        </p:nvSpPr>
        <p:spPr>
          <a:xfrm>
            <a:off x="3200853" y="4292339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292B8B-31B7-4FF1-91BE-B45F3A9C6C39}"/>
              </a:ext>
            </a:extLst>
          </p:cNvPr>
          <p:cNvSpPr/>
          <p:nvPr/>
        </p:nvSpPr>
        <p:spPr>
          <a:xfrm>
            <a:off x="1385248" y="4476998"/>
            <a:ext cx="1390259" cy="12754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MCODE</a:t>
            </a:r>
            <a:r>
              <a:rPr lang="zh-CN" altLang="en-US" sz="1200" dirty="0"/>
              <a:t>算法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FEFD53-553C-474F-8053-E462CC43AFCD}"/>
              </a:ext>
            </a:extLst>
          </p:cNvPr>
          <p:cNvSpPr/>
          <p:nvPr/>
        </p:nvSpPr>
        <p:spPr>
          <a:xfrm>
            <a:off x="3200853" y="4947084"/>
            <a:ext cx="1390259" cy="1166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2E537F-D5EB-4495-8946-603F36810687}"/>
              </a:ext>
            </a:extLst>
          </p:cNvPr>
          <p:cNvSpPr/>
          <p:nvPr/>
        </p:nvSpPr>
        <p:spPr>
          <a:xfrm>
            <a:off x="4944188" y="4522738"/>
            <a:ext cx="1668208" cy="4105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图分类模型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DFFC339-D322-4DD7-896A-CBCF33847BAB}"/>
              </a:ext>
            </a:extLst>
          </p:cNvPr>
          <p:cNvSpPr/>
          <p:nvPr/>
        </p:nvSpPr>
        <p:spPr>
          <a:xfrm>
            <a:off x="4591112" y="5056496"/>
            <a:ext cx="2282182" cy="14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D828C2-9B5A-45C4-9C83-A0924631A137}"/>
              </a:ext>
            </a:extLst>
          </p:cNvPr>
          <p:cNvSpPr/>
          <p:nvPr/>
        </p:nvSpPr>
        <p:spPr>
          <a:xfrm>
            <a:off x="6873294" y="4306511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BA2609-E431-46C2-874D-E269E6867EF7}"/>
              </a:ext>
            </a:extLst>
          </p:cNvPr>
          <p:cNvSpPr/>
          <p:nvPr/>
        </p:nvSpPr>
        <p:spPr>
          <a:xfrm>
            <a:off x="6873294" y="4961256"/>
            <a:ext cx="1390259" cy="1166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7111444-9D91-41A1-BD5C-632FA044668B}"/>
              </a:ext>
            </a:extLst>
          </p:cNvPr>
          <p:cNvSpPr/>
          <p:nvPr/>
        </p:nvSpPr>
        <p:spPr>
          <a:xfrm>
            <a:off x="2860665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6155ED-043F-4FEC-8D11-2BC8B17E8D3E}"/>
              </a:ext>
            </a:extLst>
          </p:cNvPr>
          <p:cNvSpPr/>
          <p:nvPr/>
        </p:nvSpPr>
        <p:spPr>
          <a:xfrm>
            <a:off x="6865736" y="4295083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DB211F-FC8E-46B0-81E3-0D3C016B4F6E}"/>
              </a:ext>
            </a:extLst>
          </p:cNvPr>
          <p:cNvSpPr/>
          <p:nvPr/>
        </p:nvSpPr>
        <p:spPr>
          <a:xfrm>
            <a:off x="6865735" y="4972684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59692A7-8756-46C6-9117-214A024EB8BA}"/>
              </a:ext>
            </a:extLst>
          </p:cNvPr>
          <p:cNvSpPr/>
          <p:nvPr/>
        </p:nvSpPr>
        <p:spPr>
          <a:xfrm>
            <a:off x="8271112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01A5426-07BC-4281-A541-18A385C95B88}"/>
              </a:ext>
            </a:extLst>
          </p:cNvPr>
          <p:cNvSpPr/>
          <p:nvPr/>
        </p:nvSpPr>
        <p:spPr>
          <a:xfrm>
            <a:off x="8636205" y="4588197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筛选后高分样本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7FA822-D8C3-410B-A801-2654015E37B2}"/>
              </a:ext>
            </a:extLst>
          </p:cNvPr>
          <p:cNvSpPr/>
          <p:nvPr/>
        </p:nvSpPr>
        <p:spPr>
          <a:xfrm>
            <a:off x="8636205" y="5097716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筛选后低分样本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7480F9-60E4-4655-A15E-8B89BFB969BE}"/>
              </a:ext>
            </a:extLst>
          </p:cNvPr>
          <p:cNvSpPr txBox="1"/>
          <p:nvPr/>
        </p:nvSpPr>
        <p:spPr>
          <a:xfrm>
            <a:off x="6538651" y="4830451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过滤</a:t>
            </a:r>
          </a:p>
        </p:txBody>
      </p:sp>
    </p:spTree>
    <p:extLst>
      <p:ext uri="{BB962C8B-B14F-4D97-AF65-F5344CB8AC3E}">
        <p14:creationId xmlns:p14="http://schemas.microsoft.com/office/powerpoint/2010/main" val="155575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箭头: 右 50">
            <a:extLst>
              <a:ext uri="{FF2B5EF4-FFF2-40B4-BE49-F238E27FC236}">
                <a16:creationId xmlns:a16="http://schemas.microsoft.com/office/drawing/2014/main" id="{BA8C8B56-7D86-476C-B767-F51F61A820F6}"/>
              </a:ext>
            </a:extLst>
          </p:cNvPr>
          <p:cNvSpPr/>
          <p:nvPr/>
        </p:nvSpPr>
        <p:spPr>
          <a:xfrm>
            <a:off x="1631241" y="2006083"/>
            <a:ext cx="573318" cy="1081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7283EBC-5724-4A64-9B24-4E7E3834EA98}"/>
              </a:ext>
            </a:extLst>
          </p:cNvPr>
          <p:cNvSpPr txBox="1"/>
          <p:nvPr/>
        </p:nvSpPr>
        <p:spPr>
          <a:xfrm>
            <a:off x="1530984" y="179285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图论方法</a:t>
            </a:r>
          </a:p>
        </p:txBody>
      </p:sp>
      <p:sp>
        <p:nvSpPr>
          <p:cNvPr id="54" name="双括号 53">
            <a:extLst>
              <a:ext uri="{FF2B5EF4-FFF2-40B4-BE49-F238E27FC236}">
                <a16:creationId xmlns:a16="http://schemas.microsoft.com/office/drawing/2014/main" id="{2D0E7E41-C365-4AE5-A9AA-C02A73096F17}"/>
              </a:ext>
            </a:extLst>
          </p:cNvPr>
          <p:cNvSpPr/>
          <p:nvPr/>
        </p:nvSpPr>
        <p:spPr>
          <a:xfrm>
            <a:off x="2266911" y="1319952"/>
            <a:ext cx="944972" cy="1654628"/>
          </a:xfrm>
          <a:prstGeom prst="bracketPai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D98892-30AA-4B42-8433-8344C3BE4BF6}"/>
              </a:ext>
            </a:extLst>
          </p:cNvPr>
          <p:cNvGrpSpPr/>
          <p:nvPr/>
        </p:nvGrpSpPr>
        <p:grpSpPr>
          <a:xfrm>
            <a:off x="2301517" y="1365379"/>
            <a:ext cx="849069" cy="1565620"/>
            <a:chOff x="2569026" y="1365379"/>
            <a:chExt cx="143070" cy="156562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715A615-82D5-4277-8276-75AE78B1C351}"/>
                </a:ext>
              </a:extLst>
            </p:cNvPr>
            <p:cNvSpPr/>
            <p:nvPr/>
          </p:nvSpPr>
          <p:spPr>
            <a:xfrm>
              <a:off x="2569026" y="136537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结点个数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41AEF1A-555D-4DD4-BE08-2D3BF3FC26FD}"/>
                </a:ext>
              </a:extLst>
            </p:cNvPr>
            <p:cNvSpPr/>
            <p:nvPr/>
          </p:nvSpPr>
          <p:spPr>
            <a:xfrm>
              <a:off x="2569026" y="1570654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聚类系数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F00A984-22D1-48D4-A783-1A9BD2A762D8}"/>
                </a:ext>
              </a:extLst>
            </p:cNvPr>
            <p:cNvSpPr/>
            <p:nvPr/>
          </p:nvSpPr>
          <p:spPr>
            <a:xfrm>
              <a:off x="2569026" y="1772891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图密度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9A072F1-42FA-4042-B51C-F6D330109F21}"/>
                </a:ext>
              </a:extLst>
            </p:cNvPr>
            <p:cNvSpPr/>
            <p:nvPr/>
          </p:nvSpPr>
          <p:spPr>
            <a:xfrm>
              <a:off x="2569026" y="197186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124901-8A90-4E4E-968E-879D0B55E853}"/>
                </a:ext>
              </a:extLst>
            </p:cNvPr>
            <p:cNvSpPr/>
            <p:nvPr/>
          </p:nvSpPr>
          <p:spPr>
            <a:xfrm>
              <a:off x="2569026" y="2170847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45614F4-0DDB-4527-8E61-08F025D43E07}"/>
                </a:ext>
              </a:extLst>
            </p:cNvPr>
            <p:cNvSpPr/>
            <p:nvPr/>
          </p:nvSpPr>
          <p:spPr>
            <a:xfrm>
              <a:off x="2569026" y="278792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F2E51C56-5935-4AB7-A56B-DA1161E7ED13}"/>
              </a:ext>
            </a:extLst>
          </p:cNvPr>
          <p:cNvSpPr txBox="1"/>
          <p:nvPr/>
        </p:nvSpPr>
        <p:spPr>
          <a:xfrm>
            <a:off x="2211352" y="3220438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拓扑特征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8A978EE-04DD-46BF-980F-EECE055146E8}"/>
              </a:ext>
            </a:extLst>
          </p:cNvPr>
          <p:cNvSpPr/>
          <p:nvPr/>
        </p:nvSpPr>
        <p:spPr>
          <a:xfrm>
            <a:off x="2630005" y="25481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9D08345-DBFB-405B-A2E1-575AC513F6E6}"/>
              </a:ext>
            </a:extLst>
          </p:cNvPr>
          <p:cNvSpPr/>
          <p:nvPr/>
        </p:nvSpPr>
        <p:spPr>
          <a:xfrm>
            <a:off x="2630005" y="26918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2727E29-7D23-4C80-BF76-26142CCE9D0C}"/>
              </a:ext>
            </a:extLst>
          </p:cNvPr>
          <p:cNvSpPr/>
          <p:nvPr/>
        </p:nvSpPr>
        <p:spPr>
          <a:xfrm>
            <a:off x="2630005" y="2405125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9EA3847-0263-47ED-A98F-8ABADF9005D1}"/>
              </a:ext>
            </a:extLst>
          </p:cNvPr>
          <p:cNvSpPr/>
          <p:nvPr/>
        </p:nvSpPr>
        <p:spPr>
          <a:xfrm>
            <a:off x="3934924" y="160850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603FBAE-A969-4D83-9B46-17174E2511D7}"/>
              </a:ext>
            </a:extLst>
          </p:cNvPr>
          <p:cNvSpPr/>
          <p:nvPr/>
        </p:nvSpPr>
        <p:spPr>
          <a:xfrm>
            <a:off x="3934924" y="1874690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7A28499-106F-45E3-9DA4-2D3DC4A8C142}"/>
              </a:ext>
            </a:extLst>
          </p:cNvPr>
          <p:cNvSpPr/>
          <p:nvPr/>
        </p:nvSpPr>
        <p:spPr>
          <a:xfrm>
            <a:off x="3934924" y="2173881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6F0078F-7D3B-408C-956B-8E7D592FD05E}"/>
              </a:ext>
            </a:extLst>
          </p:cNvPr>
          <p:cNvSpPr/>
          <p:nvPr/>
        </p:nvSpPr>
        <p:spPr>
          <a:xfrm>
            <a:off x="3934924" y="2491274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19E194-B998-4304-889A-E8FB2B9A13E4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436914"/>
            <a:ext cx="698572" cy="24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4CD6CC-45A3-4C5C-B22F-74BF394A620F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436914"/>
            <a:ext cx="698572" cy="509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FDD2ABA-494C-4B8D-8D52-CF075D0C22C4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436914"/>
            <a:ext cx="698572" cy="808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96BFE-2D11-462F-9DEE-6292B359E5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436914"/>
            <a:ext cx="698572" cy="112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C22EF11-8F38-44B7-93B2-225377D75CC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642189"/>
            <a:ext cx="698572" cy="3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68A2FA6-992A-4085-A246-74553EEBAE8C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642189"/>
            <a:ext cx="698572" cy="30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C69BE3B-68E8-4367-B686-FD5D7FCFE24D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642189"/>
            <a:ext cx="698572" cy="60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232115-7DB3-4A88-A89E-648289DCF4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642189"/>
            <a:ext cx="698572" cy="920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19DC974-D1E9-40D0-AC47-6508E05C692D}"/>
              </a:ext>
            </a:extLst>
          </p:cNvPr>
          <p:cNvSpPr/>
          <p:nvPr/>
        </p:nvSpPr>
        <p:spPr>
          <a:xfrm>
            <a:off x="3484601" y="22251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76DB38C7-458B-4E1E-96A1-FA8652AED26B}"/>
              </a:ext>
            </a:extLst>
          </p:cNvPr>
          <p:cNvSpPr/>
          <p:nvPr/>
        </p:nvSpPr>
        <p:spPr>
          <a:xfrm>
            <a:off x="3484601" y="23688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356FD3-3B83-495B-81C5-5339A71522DA}"/>
              </a:ext>
            </a:extLst>
          </p:cNvPr>
          <p:cNvSpPr/>
          <p:nvPr/>
        </p:nvSpPr>
        <p:spPr>
          <a:xfrm>
            <a:off x="3484601" y="2082203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5B1877B-8EB1-4283-8DA9-3AD1943710E0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3236352" y="2562809"/>
            <a:ext cx="698572" cy="29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079E5C7-43B4-4D93-8A78-44BF384DE8C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236352" y="2245416"/>
            <a:ext cx="698572" cy="61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FDE78B0-4116-4F9B-8B35-84ACEFBE5A61}"/>
              </a:ext>
            </a:extLst>
          </p:cNvPr>
          <p:cNvSpPr txBox="1"/>
          <p:nvPr/>
        </p:nvSpPr>
        <p:spPr>
          <a:xfrm>
            <a:off x="3702878" y="271893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隐层特征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9C1A74D7-2FAF-435A-9CE2-9B05195EEFF0}"/>
              </a:ext>
            </a:extLst>
          </p:cNvPr>
          <p:cNvSpPr/>
          <p:nvPr/>
        </p:nvSpPr>
        <p:spPr>
          <a:xfrm>
            <a:off x="4564409" y="195116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5DCC7356-88E5-440A-BD2A-94560684A06C}"/>
              </a:ext>
            </a:extLst>
          </p:cNvPr>
          <p:cNvSpPr/>
          <p:nvPr/>
        </p:nvSpPr>
        <p:spPr>
          <a:xfrm>
            <a:off x="4564409" y="2268562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53914A3-80D9-4B0F-A17D-A9ABA23A519D}"/>
              </a:ext>
            </a:extLst>
          </p:cNvPr>
          <p:cNvSpPr txBox="1"/>
          <p:nvPr/>
        </p:nvSpPr>
        <p:spPr>
          <a:xfrm>
            <a:off x="770386" y="2677222"/>
            <a:ext cx="71534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蛋白质复合物子图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83C9B50-9F6D-4089-8500-0D563F5FF612}"/>
              </a:ext>
            </a:extLst>
          </p:cNvPr>
          <p:cNvSpPr txBox="1"/>
          <p:nvPr/>
        </p:nvSpPr>
        <p:spPr>
          <a:xfrm>
            <a:off x="4412008" y="2459354"/>
            <a:ext cx="97566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蛋白质复合物分类预测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0C11297-76AB-477C-B7EF-D746EC2563D8}"/>
              </a:ext>
            </a:extLst>
          </p:cNvPr>
          <p:cNvCxnSpPr>
            <a:cxnSpLocks/>
            <a:stCxn id="69" idx="6"/>
            <a:endCxn id="129" idx="2"/>
          </p:cNvCxnSpPr>
          <p:nvPr/>
        </p:nvCxnSpPr>
        <p:spPr>
          <a:xfrm>
            <a:off x="4077994" y="1680044"/>
            <a:ext cx="486415" cy="34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5139E7E-7153-484F-A052-FBD8B0B8D1DA}"/>
              </a:ext>
            </a:extLst>
          </p:cNvPr>
          <p:cNvCxnSpPr>
            <a:cxnSpLocks/>
            <a:stCxn id="70" idx="6"/>
            <a:endCxn id="129" idx="2"/>
          </p:cNvCxnSpPr>
          <p:nvPr/>
        </p:nvCxnSpPr>
        <p:spPr>
          <a:xfrm>
            <a:off x="4077994" y="1946225"/>
            <a:ext cx="486415" cy="7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89034BD-3C30-43D0-8FFF-B80480805271}"/>
              </a:ext>
            </a:extLst>
          </p:cNvPr>
          <p:cNvCxnSpPr>
            <a:cxnSpLocks/>
            <a:stCxn id="71" idx="6"/>
            <a:endCxn id="129" idx="2"/>
          </p:cNvCxnSpPr>
          <p:nvPr/>
        </p:nvCxnSpPr>
        <p:spPr>
          <a:xfrm flipV="1">
            <a:off x="4077994" y="2022704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AA09229-76DE-473F-BE0A-E429E297C3AB}"/>
              </a:ext>
            </a:extLst>
          </p:cNvPr>
          <p:cNvCxnSpPr>
            <a:cxnSpLocks/>
            <a:stCxn id="72" idx="6"/>
            <a:endCxn id="129" idx="2"/>
          </p:cNvCxnSpPr>
          <p:nvPr/>
        </p:nvCxnSpPr>
        <p:spPr>
          <a:xfrm flipV="1">
            <a:off x="4077994" y="2022704"/>
            <a:ext cx="486415" cy="540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135663F-2FA0-406B-B1EA-2BBF96E6CE8D}"/>
              </a:ext>
            </a:extLst>
          </p:cNvPr>
          <p:cNvCxnSpPr>
            <a:cxnSpLocks/>
            <a:stCxn id="69" idx="6"/>
            <a:endCxn id="130" idx="2"/>
          </p:cNvCxnSpPr>
          <p:nvPr/>
        </p:nvCxnSpPr>
        <p:spPr>
          <a:xfrm>
            <a:off x="4077994" y="1680044"/>
            <a:ext cx="486415" cy="660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7638B54-A070-4408-8444-00AD5EC8998F}"/>
              </a:ext>
            </a:extLst>
          </p:cNvPr>
          <p:cNvCxnSpPr>
            <a:cxnSpLocks/>
            <a:stCxn id="70" idx="6"/>
            <a:endCxn id="130" idx="2"/>
          </p:cNvCxnSpPr>
          <p:nvPr/>
        </p:nvCxnSpPr>
        <p:spPr>
          <a:xfrm>
            <a:off x="4077994" y="1946225"/>
            <a:ext cx="486415" cy="393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6798FB0-2583-4FD1-AA96-A4D27C1DD704}"/>
              </a:ext>
            </a:extLst>
          </p:cNvPr>
          <p:cNvCxnSpPr>
            <a:cxnSpLocks/>
            <a:stCxn id="71" idx="6"/>
            <a:endCxn id="130" idx="2"/>
          </p:cNvCxnSpPr>
          <p:nvPr/>
        </p:nvCxnSpPr>
        <p:spPr>
          <a:xfrm>
            <a:off x="4077994" y="2245416"/>
            <a:ext cx="486415" cy="9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1BD5799-E07F-4B16-B522-E9032D462A7C}"/>
              </a:ext>
            </a:extLst>
          </p:cNvPr>
          <p:cNvCxnSpPr>
            <a:cxnSpLocks/>
            <a:stCxn id="72" idx="6"/>
            <a:endCxn id="130" idx="2"/>
          </p:cNvCxnSpPr>
          <p:nvPr/>
        </p:nvCxnSpPr>
        <p:spPr>
          <a:xfrm flipV="1">
            <a:off x="4077994" y="2340097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5801149-5F2C-434D-87F2-E6C1A656C5CC}"/>
              </a:ext>
            </a:extLst>
          </p:cNvPr>
          <p:cNvGrpSpPr/>
          <p:nvPr/>
        </p:nvGrpSpPr>
        <p:grpSpPr>
          <a:xfrm>
            <a:off x="582851" y="1608509"/>
            <a:ext cx="1166234" cy="917989"/>
            <a:chOff x="4718670" y="2122223"/>
            <a:chExt cx="2487375" cy="19579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AD63DF9-D0CF-436E-9208-793D71DEA8D5}"/>
                </a:ext>
              </a:extLst>
            </p:cNvPr>
            <p:cNvSpPr/>
            <p:nvPr/>
          </p:nvSpPr>
          <p:spPr>
            <a:xfrm>
              <a:off x="6006905" y="3658174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E</a:t>
              </a:r>
              <a:endParaRPr lang="zh-CN" altLang="en-US" sz="900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55A333D-F1DF-416D-816C-647AD316E4AB}"/>
                </a:ext>
              </a:extLst>
            </p:cNvPr>
            <p:cNvSpPr/>
            <p:nvPr/>
          </p:nvSpPr>
          <p:spPr>
            <a:xfrm>
              <a:off x="6059095" y="2391539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B</a:t>
              </a: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9EFDD64-01EB-4BD5-991C-CC06124CDB83}"/>
                </a:ext>
              </a:extLst>
            </p:cNvPr>
            <p:cNvSpPr/>
            <p:nvPr/>
          </p:nvSpPr>
          <p:spPr>
            <a:xfrm>
              <a:off x="4718670" y="3828135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</a:t>
              </a:r>
              <a:endParaRPr lang="zh-CN" altLang="en-US" sz="900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D49AEC5-CB9A-4339-A2EF-C4D1548EE879}"/>
                </a:ext>
              </a:extLst>
            </p:cNvPr>
            <p:cNvCxnSpPr>
              <a:cxnSpLocks/>
              <a:stCxn id="84" idx="5"/>
              <a:endCxn id="83" idx="1"/>
            </p:cNvCxnSpPr>
            <p:nvPr/>
          </p:nvCxnSpPr>
          <p:spPr>
            <a:xfrm>
              <a:off x="4961339" y="2337318"/>
              <a:ext cx="518423" cy="6484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997EC2C-9FE2-44B7-89E2-AD7439999708}"/>
                </a:ext>
              </a:extLst>
            </p:cNvPr>
            <p:cNvCxnSpPr>
              <a:cxnSpLocks/>
              <a:stCxn id="55" idx="1"/>
              <a:endCxn id="83" idx="5"/>
            </p:cNvCxnSpPr>
            <p:nvPr/>
          </p:nvCxnSpPr>
          <p:spPr>
            <a:xfrm flipH="1" flipV="1">
              <a:off x="5657952" y="3163951"/>
              <a:ext cx="385858" cy="531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FAFCD9F-77E6-47D7-848E-9D94E16A76CD}"/>
                </a:ext>
              </a:extLst>
            </p:cNvPr>
            <p:cNvCxnSpPr>
              <a:cxnSpLocks/>
              <a:stCxn id="59" idx="4"/>
              <a:endCxn id="55" idx="0"/>
            </p:cNvCxnSpPr>
            <p:nvPr/>
          </p:nvCxnSpPr>
          <p:spPr>
            <a:xfrm flipH="1">
              <a:off x="6132905" y="2643539"/>
              <a:ext cx="52190" cy="10146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F004CC8-3F79-4C8C-B9E0-F4F7BFB94981}"/>
                </a:ext>
              </a:extLst>
            </p:cNvPr>
            <p:cNvCxnSpPr>
              <a:cxnSpLocks/>
              <a:stCxn id="64" idx="7"/>
              <a:endCxn id="83" idx="3"/>
            </p:cNvCxnSpPr>
            <p:nvPr/>
          </p:nvCxnSpPr>
          <p:spPr>
            <a:xfrm flipV="1">
              <a:off x="4933765" y="3163951"/>
              <a:ext cx="545997" cy="7010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CB1E0F3F-4CAD-4CDE-B0CB-C42D05AEE083}"/>
                </a:ext>
              </a:extLst>
            </p:cNvPr>
            <p:cNvCxnSpPr>
              <a:cxnSpLocks/>
              <a:stCxn id="59" idx="3"/>
              <a:endCxn id="83" idx="7"/>
            </p:cNvCxnSpPr>
            <p:nvPr/>
          </p:nvCxnSpPr>
          <p:spPr>
            <a:xfrm flipH="1">
              <a:off x="5657952" y="2606634"/>
              <a:ext cx="438048" cy="3791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8806F2D-442B-48DE-B9EE-9C982A81FE49}"/>
                </a:ext>
              </a:extLst>
            </p:cNvPr>
            <p:cNvSpPr/>
            <p:nvPr/>
          </p:nvSpPr>
          <p:spPr>
            <a:xfrm>
              <a:off x="6954045" y="347937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F</a:t>
              </a:r>
              <a:endParaRPr lang="zh-CN" altLang="en-US" sz="900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FCDA7E8-2351-4620-8931-910E91402D59}"/>
                </a:ext>
              </a:extLst>
            </p:cNvPr>
            <p:cNvCxnSpPr>
              <a:cxnSpLocks/>
              <a:stCxn id="80" idx="2"/>
              <a:endCxn id="55" idx="6"/>
            </p:cNvCxnSpPr>
            <p:nvPr/>
          </p:nvCxnSpPr>
          <p:spPr>
            <a:xfrm flipH="1">
              <a:off x="6258905" y="3605376"/>
              <a:ext cx="695140" cy="1787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8E87D9C-9C1A-449C-B49C-6D671201B692}"/>
                </a:ext>
              </a:extLst>
            </p:cNvPr>
            <p:cNvSpPr/>
            <p:nvPr/>
          </p:nvSpPr>
          <p:spPr>
            <a:xfrm>
              <a:off x="5442857" y="294885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7650434-F78F-41C7-A5FD-96154A8F10F5}"/>
                </a:ext>
              </a:extLst>
            </p:cNvPr>
            <p:cNvSpPr/>
            <p:nvPr/>
          </p:nvSpPr>
          <p:spPr>
            <a:xfrm>
              <a:off x="4746244" y="2122223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5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0EF6B1DF-23E8-402C-8076-98BB56C08DA0}"/>
              </a:ext>
            </a:extLst>
          </p:cNvPr>
          <p:cNvSpPr/>
          <p:nvPr/>
        </p:nvSpPr>
        <p:spPr>
          <a:xfrm>
            <a:off x="6006905" y="365817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195ECA6-2B61-41B5-8774-17702FDDD128}"/>
              </a:ext>
            </a:extLst>
          </p:cNvPr>
          <p:cNvSpPr/>
          <p:nvPr/>
        </p:nvSpPr>
        <p:spPr>
          <a:xfrm>
            <a:off x="6059095" y="2391539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E3080E9-8AA7-466D-962B-5F301E861CE4}"/>
              </a:ext>
            </a:extLst>
          </p:cNvPr>
          <p:cNvSpPr/>
          <p:nvPr/>
        </p:nvSpPr>
        <p:spPr>
          <a:xfrm>
            <a:off x="4718670" y="382813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</a:t>
            </a:r>
            <a:endParaRPr lang="zh-CN" altLang="en-US" sz="12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058B54-B6C8-4FE0-8F6C-DDD4DF299D7E}"/>
              </a:ext>
            </a:extLst>
          </p:cNvPr>
          <p:cNvCxnSpPr>
            <a:cxnSpLocks/>
            <a:stCxn id="95" idx="5"/>
            <a:endCxn id="89" idx="1"/>
          </p:cNvCxnSpPr>
          <p:nvPr/>
        </p:nvCxnSpPr>
        <p:spPr>
          <a:xfrm>
            <a:off x="4961339" y="2337318"/>
            <a:ext cx="518423" cy="6484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38844C0-D418-4740-8FB0-7170AEF30B6D}"/>
              </a:ext>
            </a:extLst>
          </p:cNvPr>
          <p:cNvCxnSpPr>
            <a:cxnSpLocks/>
            <a:stCxn id="33" idx="1"/>
            <a:endCxn id="89" idx="5"/>
          </p:cNvCxnSpPr>
          <p:nvPr/>
        </p:nvCxnSpPr>
        <p:spPr>
          <a:xfrm flipH="1" flipV="1">
            <a:off x="5657952" y="3163951"/>
            <a:ext cx="385858" cy="5311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57E9F34-8C47-4C70-90C1-B8E0C8232941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flipH="1">
            <a:off x="6132905" y="2643539"/>
            <a:ext cx="52190" cy="10146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52A5884-5AF8-40DD-BF4A-4030176D7512}"/>
              </a:ext>
            </a:extLst>
          </p:cNvPr>
          <p:cNvCxnSpPr>
            <a:cxnSpLocks/>
            <a:stCxn id="39" idx="7"/>
            <a:endCxn id="89" idx="3"/>
          </p:cNvCxnSpPr>
          <p:nvPr/>
        </p:nvCxnSpPr>
        <p:spPr>
          <a:xfrm flipV="1">
            <a:off x="4933765" y="3163951"/>
            <a:ext cx="545997" cy="70108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1EA9028-B918-482B-A32E-D549560152CB}"/>
              </a:ext>
            </a:extLst>
          </p:cNvPr>
          <p:cNvCxnSpPr>
            <a:cxnSpLocks/>
            <a:stCxn id="34" idx="3"/>
            <a:endCxn id="89" idx="7"/>
          </p:cNvCxnSpPr>
          <p:nvPr/>
        </p:nvCxnSpPr>
        <p:spPr>
          <a:xfrm flipH="1">
            <a:off x="5657952" y="2606634"/>
            <a:ext cx="438048" cy="37912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4D57878-AD2C-4D02-AB18-3512E81BDC0D}"/>
              </a:ext>
            </a:extLst>
          </p:cNvPr>
          <p:cNvSpPr/>
          <p:nvPr/>
        </p:nvSpPr>
        <p:spPr>
          <a:xfrm>
            <a:off x="6954045" y="347937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</a:t>
            </a:r>
            <a:endParaRPr lang="zh-CN" altLang="en-US" sz="1200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E65F0B-37C4-4776-B8DC-45DDF38934E4}"/>
              </a:ext>
            </a:extLst>
          </p:cNvPr>
          <p:cNvCxnSpPr>
            <a:cxnSpLocks/>
            <a:stCxn id="77" idx="2"/>
            <a:endCxn id="33" idx="6"/>
          </p:cNvCxnSpPr>
          <p:nvPr/>
        </p:nvCxnSpPr>
        <p:spPr>
          <a:xfrm flipH="1">
            <a:off x="6258905" y="3605376"/>
            <a:ext cx="695140" cy="17879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D550309A-17A0-4BF6-AEAE-7797E3422644}"/>
              </a:ext>
            </a:extLst>
          </p:cNvPr>
          <p:cNvSpPr/>
          <p:nvPr/>
        </p:nvSpPr>
        <p:spPr>
          <a:xfrm>
            <a:off x="5442857" y="294885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74E4FBB-F7C3-4378-873C-D7FD4A1998B2}"/>
              </a:ext>
            </a:extLst>
          </p:cNvPr>
          <p:cNvSpPr/>
          <p:nvPr/>
        </p:nvSpPr>
        <p:spPr>
          <a:xfrm>
            <a:off x="4746244" y="212222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A99210-6E2B-4248-97E3-B5898936BF35}"/>
              </a:ext>
            </a:extLst>
          </p:cNvPr>
          <p:cNvSpPr txBox="1"/>
          <p:nvPr/>
        </p:nvSpPr>
        <p:spPr>
          <a:xfrm>
            <a:off x="4746244" y="2618452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f(CA)</a:t>
            </a:r>
            <a:endParaRPr lang="zh-CN" altLang="en-US" sz="14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A815FE0-2071-4DF4-B9DE-EEE1BAA22F0C}"/>
              </a:ext>
            </a:extLst>
          </p:cNvPr>
          <p:cNvSpPr txBox="1"/>
          <p:nvPr/>
        </p:nvSpPr>
        <p:spPr>
          <a:xfrm>
            <a:off x="5470791" y="2551984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f(BA)</a:t>
            </a:r>
            <a:endParaRPr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DEFF5-6895-4BA3-BD4E-84817F50A673}"/>
              </a:ext>
            </a:extLst>
          </p:cNvPr>
          <p:cNvSpPr txBox="1"/>
          <p:nvPr/>
        </p:nvSpPr>
        <p:spPr>
          <a:xfrm>
            <a:off x="5437053" y="3357441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f(EA)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8546367-84F2-4A90-B6E8-E39809AEC48C}"/>
              </a:ext>
            </a:extLst>
          </p:cNvPr>
          <p:cNvSpPr txBox="1"/>
          <p:nvPr/>
        </p:nvSpPr>
        <p:spPr>
          <a:xfrm>
            <a:off x="4723306" y="3325487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f(DA)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57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0EF6B1DF-23E8-402C-8076-98BB56C08DA0}"/>
              </a:ext>
            </a:extLst>
          </p:cNvPr>
          <p:cNvSpPr/>
          <p:nvPr/>
        </p:nvSpPr>
        <p:spPr>
          <a:xfrm>
            <a:off x="10591097" y="365817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195ECA6-2B61-41B5-8774-17702FDDD128}"/>
              </a:ext>
            </a:extLst>
          </p:cNvPr>
          <p:cNvSpPr/>
          <p:nvPr/>
        </p:nvSpPr>
        <p:spPr>
          <a:xfrm>
            <a:off x="10643287" y="2391539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E3080E9-8AA7-466D-962B-5F301E861CE4}"/>
              </a:ext>
            </a:extLst>
          </p:cNvPr>
          <p:cNvSpPr/>
          <p:nvPr/>
        </p:nvSpPr>
        <p:spPr>
          <a:xfrm>
            <a:off x="9302862" y="382813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</a:t>
            </a:r>
            <a:endParaRPr lang="zh-CN" altLang="en-US" sz="12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058B54-B6C8-4FE0-8F6C-DDD4DF299D7E}"/>
              </a:ext>
            </a:extLst>
          </p:cNvPr>
          <p:cNvCxnSpPr>
            <a:cxnSpLocks/>
            <a:stCxn id="95" idx="5"/>
            <a:endCxn id="89" idx="1"/>
          </p:cNvCxnSpPr>
          <p:nvPr/>
        </p:nvCxnSpPr>
        <p:spPr>
          <a:xfrm>
            <a:off x="9545531" y="2337318"/>
            <a:ext cx="518423" cy="6484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38844C0-D418-4740-8FB0-7170AEF30B6D}"/>
              </a:ext>
            </a:extLst>
          </p:cNvPr>
          <p:cNvCxnSpPr>
            <a:cxnSpLocks/>
            <a:stCxn id="33" idx="1"/>
            <a:endCxn id="89" idx="5"/>
          </p:cNvCxnSpPr>
          <p:nvPr/>
        </p:nvCxnSpPr>
        <p:spPr>
          <a:xfrm flipH="1" flipV="1">
            <a:off x="10242144" y="3163951"/>
            <a:ext cx="385858" cy="5311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57E9F34-8C47-4C70-90C1-B8E0C8232941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flipH="1">
            <a:off x="10717097" y="2643539"/>
            <a:ext cx="52190" cy="10146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52A5884-5AF8-40DD-BF4A-4030176D7512}"/>
              </a:ext>
            </a:extLst>
          </p:cNvPr>
          <p:cNvCxnSpPr>
            <a:cxnSpLocks/>
            <a:stCxn id="39" idx="7"/>
            <a:endCxn id="89" idx="3"/>
          </p:cNvCxnSpPr>
          <p:nvPr/>
        </p:nvCxnSpPr>
        <p:spPr>
          <a:xfrm flipV="1">
            <a:off x="9517957" y="3163951"/>
            <a:ext cx="545997" cy="70108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1EA9028-B918-482B-A32E-D549560152CB}"/>
              </a:ext>
            </a:extLst>
          </p:cNvPr>
          <p:cNvCxnSpPr>
            <a:cxnSpLocks/>
            <a:stCxn id="34" idx="3"/>
            <a:endCxn id="89" idx="7"/>
          </p:cNvCxnSpPr>
          <p:nvPr/>
        </p:nvCxnSpPr>
        <p:spPr>
          <a:xfrm flipH="1">
            <a:off x="10242144" y="2606634"/>
            <a:ext cx="438048" cy="37912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4D57878-AD2C-4D02-AB18-3512E81BDC0D}"/>
              </a:ext>
            </a:extLst>
          </p:cNvPr>
          <p:cNvSpPr/>
          <p:nvPr/>
        </p:nvSpPr>
        <p:spPr>
          <a:xfrm>
            <a:off x="11538237" y="347937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</a:t>
            </a:r>
            <a:endParaRPr lang="zh-CN" altLang="en-US" sz="1200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E65F0B-37C4-4776-B8DC-45DDF38934E4}"/>
              </a:ext>
            </a:extLst>
          </p:cNvPr>
          <p:cNvCxnSpPr>
            <a:cxnSpLocks/>
            <a:stCxn id="77" idx="2"/>
            <a:endCxn id="33" idx="6"/>
          </p:cNvCxnSpPr>
          <p:nvPr/>
        </p:nvCxnSpPr>
        <p:spPr>
          <a:xfrm flipH="1">
            <a:off x="10843097" y="3605376"/>
            <a:ext cx="695140" cy="17879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D550309A-17A0-4BF6-AEAE-7797E3422644}"/>
              </a:ext>
            </a:extLst>
          </p:cNvPr>
          <p:cNvSpPr/>
          <p:nvPr/>
        </p:nvSpPr>
        <p:spPr>
          <a:xfrm>
            <a:off x="10027049" y="294885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74E4FBB-F7C3-4378-873C-D7FD4A1998B2}"/>
              </a:ext>
            </a:extLst>
          </p:cNvPr>
          <p:cNvSpPr/>
          <p:nvPr/>
        </p:nvSpPr>
        <p:spPr>
          <a:xfrm>
            <a:off x="9330436" y="212222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9E2287-C35C-4DD7-B03C-9850C9779B25}"/>
              </a:ext>
            </a:extLst>
          </p:cNvPr>
          <p:cNvGrpSpPr/>
          <p:nvPr/>
        </p:nvGrpSpPr>
        <p:grpSpPr>
          <a:xfrm>
            <a:off x="338000" y="2185161"/>
            <a:ext cx="3346703" cy="2697735"/>
            <a:chOff x="770816" y="2185161"/>
            <a:chExt cx="3346703" cy="26977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AB957CE-2747-45F9-9374-01F36FFF7723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927590B-CF4C-4895-AC02-CB2E0EE25909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1DCC7F5-EE27-41F3-A28A-AE67AFA4C287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7F3FC76-B52E-45F3-BFE2-BC7CF23DC31A}"/>
                </a:ext>
              </a:extLst>
            </p:cNvPr>
            <p:cNvCxnSpPr>
              <a:cxnSpLocks/>
              <a:stCxn id="30" idx="5"/>
              <a:endCxn id="29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25F2B33-F5AE-429D-AFE7-B5BD788BAB52}"/>
                </a:ext>
              </a:extLst>
            </p:cNvPr>
            <p:cNvCxnSpPr>
              <a:cxnSpLocks/>
              <a:stCxn id="19" idx="1"/>
              <a:endCxn id="29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84ECC7B-10DA-4BBB-9FD5-B2F42E2CAB39}"/>
                </a:ext>
              </a:extLst>
            </p:cNvPr>
            <p:cNvCxnSpPr>
              <a:cxnSpLocks/>
              <a:stCxn id="20" idx="4"/>
              <a:endCxn id="19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DE2B8F8-8F33-444B-A9CF-D76AC9C7C33A}"/>
                </a:ext>
              </a:extLst>
            </p:cNvPr>
            <p:cNvCxnSpPr>
              <a:cxnSpLocks/>
              <a:stCxn id="21" idx="7"/>
              <a:endCxn id="29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975795-F934-4E88-93D1-4B5A3AE05483}"/>
                </a:ext>
              </a:extLst>
            </p:cNvPr>
            <p:cNvCxnSpPr>
              <a:cxnSpLocks/>
              <a:stCxn id="20" idx="3"/>
              <a:endCxn id="29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310ED37-506B-4093-B31B-C2664D4176E8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5404628-389C-40AE-9145-9EB7028EE7AD}"/>
                </a:ext>
              </a:extLst>
            </p:cNvPr>
            <p:cNvCxnSpPr>
              <a:cxnSpLocks/>
              <a:stCxn id="27" idx="2"/>
              <a:endCxn id="19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CE271A-D689-4B2D-8A83-16307B289BED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E2F8884-3697-45C1-A067-1F54900601B2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2DACD28-C74E-47C8-92B3-760CFC8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74205"/>
              </p:ext>
            </p:extLst>
          </p:nvPr>
        </p:nvGraphicFramePr>
        <p:xfrm>
          <a:off x="5004543" y="2337318"/>
          <a:ext cx="2227848" cy="245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48">
                  <a:extLst>
                    <a:ext uri="{9D8B030D-6E8A-4147-A177-3AD203B41FA5}">
                      <a16:colId xmlns:a16="http://schemas.microsoft.com/office/drawing/2014/main" val="2723863296"/>
                    </a:ext>
                  </a:extLst>
                </a:gridCol>
              </a:tblGrid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[0.1,0.6,0.8,...,-0.7]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459816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[-0.3,0.2,0.0,...,0.7]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65993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[0.4,1.1,0.1,...,-1.3]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82615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[0.1,0.3,0.9,...,-0.2]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97685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[0.7,-2.2,1.8,...,0.3]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7559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[0.4,0.4,-0.3,...,1.7]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028009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EDBBE3-7A77-4CA0-A4BC-C16262BA151B}"/>
              </a:ext>
            </a:extLst>
          </p:cNvPr>
          <p:cNvGrpSpPr/>
          <p:nvPr/>
        </p:nvGrpSpPr>
        <p:grpSpPr>
          <a:xfrm>
            <a:off x="3925229" y="2457270"/>
            <a:ext cx="1079314" cy="204269"/>
            <a:chOff x="3925229" y="2457270"/>
            <a:chExt cx="1079314" cy="20426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DD649B5-83A9-4AA5-8E28-D1F228C8C71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7E805D0-19FB-4A6D-BD12-A2BCAC8BD95F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53C27FB-B198-4220-8853-340B2333927A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B591B1E-BDCD-4593-B098-61393A25EA46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73648A3-90F3-4411-8FB7-74856DC090B9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8D98B83-DAF9-495E-BBA7-E66184999EB2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EB9884F-03A1-486C-9FDD-A6902A8010D0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822FCED-5518-42CC-9E20-41E872727806}"/>
                  </a:ext>
                </a:extLst>
              </p:cNvPr>
              <p:cNvCxnSpPr>
                <a:cxnSpLocks/>
                <a:stCxn id="51" idx="6"/>
                <a:endCxn id="5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B5690A1-822D-4B6C-A040-EEAEE894C10F}"/>
              </a:ext>
            </a:extLst>
          </p:cNvPr>
          <p:cNvGrpSpPr/>
          <p:nvPr/>
        </p:nvGrpSpPr>
        <p:grpSpPr>
          <a:xfrm>
            <a:off x="3925229" y="2909536"/>
            <a:ext cx="1079314" cy="204269"/>
            <a:chOff x="3925229" y="2457270"/>
            <a:chExt cx="1079314" cy="204269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7E749AE-10A6-4A11-B9EA-F920BD7C4C94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65320FF-70AB-45D2-AEAF-C840E4FDC0C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A8295FE-59D8-46DA-B5A2-D005A4899F5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11F6E3D-AC47-4531-90B3-288BE30EAA6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B413658-AD14-4CDF-A22D-C330EE624F8B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94D7A09C-127B-4B94-A255-A7B3F60AFAE5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897D535-2C5A-4A0A-AF79-D8730FAAC442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B444A29-0720-4A81-A31B-65F48E4CD2DE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4F9BD91-D1EB-4580-8CBD-D997FD7C4B0E}"/>
              </a:ext>
            </a:extLst>
          </p:cNvPr>
          <p:cNvGrpSpPr/>
          <p:nvPr/>
        </p:nvGrpSpPr>
        <p:grpSpPr>
          <a:xfrm>
            <a:off x="3949285" y="3293490"/>
            <a:ext cx="1079314" cy="204269"/>
            <a:chOff x="3925229" y="2457270"/>
            <a:chExt cx="1079314" cy="204269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CF1174A-F0D4-436E-A499-76E4DEA8EE25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470DCB3-FC77-439C-AD67-09EC245083C0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4E4AFE7-0471-468F-9FCC-A0ABA99EFE2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F298D932-D146-482A-B9A7-40F522CA4740}"/>
                  </a:ext>
                </a:extLst>
              </p:cNvPr>
              <p:cNvCxnSpPr>
                <a:cxnSpLocks/>
                <a:stCxn id="69" idx="6"/>
                <a:endCxn id="7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466239A-4385-4E47-BEA4-E37C7D71CA7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0F6FC88-B004-45E9-B13C-E56CB3C0372E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58965388-525E-4E24-A3DE-7C126DC899C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EF9A809-404B-4EBE-B0DE-65994815B34E}"/>
                  </a:ext>
                </a:extLst>
              </p:cNvPr>
              <p:cNvCxnSpPr>
                <a:cxnSpLocks/>
                <a:stCxn id="66" idx="6"/>
                <a:endCxn id="67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7BA88A2-DB0B-4F30-B2C4-8F797935F101}"/>
              </a:ext>
            </a:extLst>
          </p:cNvPr>
          <p:cNvGrpSpPr/>
          <p:nvPr/>
        </p:nvGrpSpPr>
        <p:grpSpPr>
          <a:xfrm>
            <a:off x="3949613" y="3681522"/>
            <a:ext cx="1079314" cy="204269"/>
            <a:chOff x="3925229" y="2457270"/>
            <a:chExt cx="1079314" cy="20426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2CE2BE1-0E13-438A-9E3D-38388221A393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FC26199-66DA-49E8-9D55-F7E5C857CF8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0C144CF-8734-4DC8-9607-6782F57B9F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DB26A8F-C016-4489-A1A4-67246148723C}"/>
                  </a:ext>
                </a:extLst>
              </p:cNvPr>
              <p:cNvCxnSpPr>
                <a:cxnSpLocks/>
                <a:stCxn id="81" idx="6"/>
                <a:endCxn id="8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B1995BF-BB00-44B3-AB24-47629BE093C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8CF5F937-9BE9-4FB9-938F-158285329FC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E</a:t>
                </a:r>
                <a:endParaRPr lang="en-US" altLang="zh-CN" sz="1400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5C8CA4-02C4-43DE-B066-566301947E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5751B9FC-1986-4749-946C-8E9F0EA77411}"/>
                  </a:ext>
                </a:extLst>
              </p:cNvPr>
              <p:cNvCxnSpPr>
                <a:cxnSpLocks/>
                <a:stCxn id="76" idx="6"/>
                <a:endCxn id="7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E7E5BD8-C070-4C21-A05C-A68FD59D61D1}"/>
              </a:ext>
            </a:extLst>
          </p:cNvPr>
          <p:cNvGrpSpPr/>
          <p:nvPr/>
        </p:nvGrpSpPr>
        <p:grpSpPr>
          <a:xfrm>
            <a:off x="3936952" y="4126608"/>
            <a:ext cx="1079314" cy="204269"/>
            <a:chOff x="3925229" y="2457270"/>
            <a:chExt cx="1079314" cy="204269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D14FAED-8D36-42A8-BBA5-AF46BE518CC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DE52048-1E4F-445B-BD50-5734866082D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598E1AE4-D621-49FB-B9AE-4A8B45E3B3F9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49E43A3A-D7C5-4819-AD67-1655E9BE1CDB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FC7B31-F6EA-4A6A-9821-1C5BC48A7A1A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6E3A59C-8C68-4E81-A372-2AD37BC7CF7A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EC6C097-127A-45C0-AB70-74388A264A8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2726D202-3ADD-4EAF-A8DD-4747A7BCAD70}"/>
                  </a:ext>
                </a:extLst>
              </p:cNvPr>
              <p:cNvCxnSpPr>
                <a:cxnSpLocks/>
                <a:stCxn id="87" idx="6"/>
                <a:endCxn id="8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76B48359-0F14-4FD2-9E66-B961ACD5ED66}"/>
              </a:ext>
            </a:extLst>
          </p:cNvPr>
          <p:cNvGrpSpPr/>
          <p:nvPr/>
        </p:nvGrpSpPr>
        <p:grpSpPr>
          <a:xfrm>
            <a:off x="3926774" y="4535674"/>
            <a:ext cx="1079314" cy="204269"/>
            <a:chOff x="3925229" y="2457270"/>
            <a:chExt cx="1079314" cy="204269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263E8CB-8D03-4D49-A14A-370E286BB95B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9679F6B-19A1-4164-94B5-600F0E4214E7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A142E42A-8909-42C2-8A07-B031EED1EA7B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CBC0CDDE-51C4-4974-8299-CCB45AADC263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441329D3-24FC-4539-9C3B-C56AED364573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0E770A7-D361-4B5B-B757-23D050689064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4C7F8894-CE04-4B15-B02D-55A866A4C3D8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C3C871D-3B66-433F-A3A3-4933EAB17879}"/>
                  </a:ext>
                </a:extLst>
              </p:cNvPr>
              <p:cNvCxnSpPr>
                <a:cxnSpLocks/>
                <a:stCxn id="98" idx="6"/>
                <a:endCxn id="9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9049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193</Words>
  <Application>Microsoft Office PowerPoint</Application>
  <PresentationFormat>宽屏</PresentationFormat>
  <Paragraphs>94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Pan</dc:creator>
  <cp:lastModifiedBy>Gao Pan</cp:lastModifiedBy>
  <cp:revision>14</cp:revision>
  <dcterms:created xsi:type="dcterms:W3CDTF">2020-12-23T12:45:10Z</dcterms:created>
  <dcterms:modified xsi:type="dcterms:W3CDTF">2020-12-31T08:03:27Z</dcterms:modified>
</cp:coreProperties>
</file>