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1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2822-596C-4855-A9A8-FDCC339D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BD9DA-5213-4982-B9AD-79C83135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8C498-6B18-4341-BCDC-0C6D822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327-AD5A-47B1-826A-6A15A00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CEBE5-DCB0-4F3B-8230-CE327E6B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C71D-7787-44F4-AA41-A72A058B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C6A9-51CB-42ED-BB08-5C61532A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EB9EA-BA8C-4298-BF0D-F364CFD9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A5AC5-A449-4DAB-B48A-1003125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1B3C-F56F-4DDE-B9A7-74F7E1F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235CA-A025-4978-AC04-BA6554BC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93B3-0F8D-40CD-AD73-FB1B98B9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D2649-1215-44EF-8591-2AD0972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F9832-6075-4576-9248-29F0CC63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4231A-90EE-4EB6-B73C-072F1E8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68A8-A52F-4023-9023-9C75D76A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040C-64FF-4EDF-945C-8919360E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5E74-F6ED-4A1E-9254-FC9C499D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3385-F9AE-4D20-A452-D4C50CE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05F8-9B5A-44F6-A773-A433B0B4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BAAB-8164-4B32-8069-46ACD93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35C53-AAAF-4156-BD27-07CACBBC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405BF-419F-4682-9ACF-979EB4F4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4E50C-7661-4AC0-9FBB-BF5D3575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04A9E-54D2-4451-A9BC-1619F26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E717-E69A-453B-8B01-DB4B5E1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181B9-A8C8-4E8E-9686-47A176FE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BC864-EC14-4B1D-A741-55048494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17FBD-3ABF-45DB-A627-6DA9A64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48113-45ED-4DC1-AF71-91045577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65174-69AC-44DC-BD5D-BBAB2E8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4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A144-9A1B-4890-A9F2-83A61E4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84F0A-EB04-443F-AAFC-BCFB22BC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590D9-B96E-49C1-A3F3-C2855AF3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2E542-E199-4CC1-BA5E-E1CA8B55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E4B46-BA44-4581-9202-F72CBE30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A389D-7174-40B3-9A17-B90FDAF1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3EC81-162E-428F-9B10-31B1C07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24D19-4164-46FC-B1CA-8E37F60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7964F-2CD9-4FCF-B9EC-1B89F37B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0B52F-49C3-4D54-9A47-B239947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977CB-8960-4902-973F-A1D6531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68FCA-7E50-434B-BEB3-B97605F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3A05E-0AAC-4B6D-BD3B-2398DD3C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CABECC-E661-4CED-9C45-C6ED21B7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0BCF8-91A2-40BB-B9E0-EBE88B6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8B90C-DF62-40AB-B89F-A532FBC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6327-A341-4006-948F-E2DD8015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ADCF1-FB5A-4DAC-851C-55E87CFC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ED3D-DE5B-471E-8555-9D155D01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C95F3-44A8-4670-A0FF-114A9C92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B003A-2A64-44A2-872A-0D8E549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D954-383A-4A31-A9DC-88121CA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8F980-8993-493B-AAF7-ECFDEF31B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39C91-8146-48F7-9059-CD5CF4C8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DEC9B-5A1D-43EC-B582-37EAC2B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AF4CC-6685-4568-B061-4A0C34F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2B0C1-F7AB-4726-AB17-7AFD5DE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7C6B6-E50E-46B7-92C9-BC3355F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65A4C-BD74-4CC4-B473-AA3CEABC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5AD8-6874-4A00-81BD-CB0B2B48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9DFA-7254-46D5-8843-3EC702C2F19D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1B928-8D6F-424C-BFB2-EE2E85052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886B-DC37-4AFC-920E-216A54E0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508734-8DDA-42D7-BC62-94A3FCB692FC}"/>
              </a:ext>
            </a:extLst>
          </p:cNvPr>
          <p:cNvGrpSpPr/>
          <p:nvPr/>
        </p:nvGrpSpPr>
        <p:grpSpPr>
          <a:xfrm>
            <a:off x="3415935" y="1170526"/>
            <a:ext cx="4671526" cy="1012371"/>
            <a:chOff x="5607700" y="3428998"/>
            <a:chExt cx="4671526" cy="1012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C4B1AD-C268-4652-B2A9-03DC0E627F88}"/>
                </a:ext>
              </a:extLst>
            </p:cNvPr>
            <p:cNvSpPr/>
            <p:nvPr/>
          </p:nvSpPr>
          <p:spPr>
            <a:xfrm>
              <a:off x="5607700" y="3428998"/>
              <a:ext cx="4671526" cy="1012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蛋白质互作数据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76E0CD-B1A6-4D22-BB58-65A520F196A4}"/>
                </a:ext>
              </a:extLst>
            </p:cNvPr>
            <p:cNvSpPr/>
            <p:nvPr/>
          </p:nvSpPr>
          <p:spPr>
            <a:xfrm>
              <a:off x="5741435" y="3935184"/>
              <a:ext cx="1163216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生物信息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38527B-7649-4D9D-BA2E-1C8FFD7A18DE}"/>
                </a:ext>
              </a:extLst>
            </p:cNvPr>
            <p:cNvSpPr/>
            <p:nvPr/>
          </p:nvSpPr>
          <p:spPr>
            <a:xfrm>
              <a:off x="6954416" y="3935184"/>
              <a:ext cx="1611085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全局特征数据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A3A777-D928-4B5E-BA6D-783EC7E31067}"/>
                </a:ext>
              </a:extLst>
            </p:cNvPr>
            <p:cNvSpPr/>
            <p:nvPr/>
          </p:nvSpPr>
          <p:spPr>
            <a:xfrm>
              <a:off x="8593495" y="3935184"/>
              <a:ext cx="1667069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局部特征数据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966B9F6-EE98-4CC7-85D7-B4A8DD86F964}"/>
              </a:ext>
            </a:extLst>
          </p:cNvPr>
          <p:cNvSpPr/>
          <p:nvPr/>
        </p:nvSpPr>
        <p:spPr>
          <a:xfrm>
            <a:off x="3415934" y="384055"/>
            <a:ext cx="1390259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标准复合物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DB11ED-6045-4205-A42F-501C57151F76}"/>
              </a:ext>
            </a:extLst>
          </p:cNvPr>
          <p:cNvSpPr/>
          <p:nvPr/>
        </p:nvSpPr>
        <p:spPr>
          <a:xfrm>
            <a:off x="5028576" y="384054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中间样本生成算法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B1383-B284-4009-A0EA-ACA52DD5C907}"/>
              </a:ext>
            </a:extLst>
          </p:cNvPr>
          <p:cNvSpPr/>
          <p:nvPr/>
        </p:nvSpPr>
        <p:spPr>
          <a:xfrm>
            <a:off x="6622556" y="384053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随机样本生成算法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F4FB6C-7330-4F5E-9439-CEDDDDE72B9E}"/>
              </a:ext>
            </a:extLst>
          </p:cNvPr>
          <p:cNvSpPr/>
          <p:nvPr/>
        </p:nvSpPr>
        <p:spPr>
          <a:xfrm>
            <a:off x="3998794" y="794600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4BE3DF6-8DCF-40F7-9E31-561A0332BE0C}"/>
              </a:ext>
            </a:extLst>
          </p:cNvPr>
          <p:cNvSpPr/>
          <p:nvPr/>
        </p:nvSpPr>
        <p:spPr>
          <a:xfrm>
            <a:off x="5672235" y="789444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BAF4DC7-24E1-42EF-A684-856A266A80B9}"/>
              </a:ext>
            </a:extLst>
          </p:cNvPr>
          <p:cNvSpPr/>
          <p:nvPr/>
        </p:nvSpPr>
        <p:spPr>
          <a:xfrm>
            <a:off x="7345677" y="804263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FCEBD6-C467-4647-9A7C-F46CDA90CF9D}"/>
              </a:ext>
            </a:extLst>
          </p:cNvPr>
          <p:cNvSpPr/>
          <p:nvPr/>
        </p:nvSpPr>
        <p:spPr>
          <a:xfrm>
            <a:off x="4157715" y="2623667"/>
            <a:ext cx="3187962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训练数据集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D81BD13-B906-4330-939A-1C790EDBE00F}"/>
              </a:ext>
            </a:extLst>
          </p:cNvPr>
          <p:cNvSpPr/>
          <p:nvPr/>
        </p:nvSpPr>
        <p:spPr>
          <a:xfrm>
            <a:off x="5683457" y="2208289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BCE4B18-2801-4277-A36E-ECBB101C5D6B}"/>
              </a:ext>
            </a:extLst>
          </p:cNvPr>
          <p:cNvSpPr/>
          <p:nvPr/>
        </p:nvSpPr>
        <p:spPr>
          <a:xfrm>
            <a:off x="5672235" y="3073666"/>
            <a:ext cx="147700" cy="144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F3D880-D3C8-4A98-8F55-2EC2C225D227}"/>
              </a:ext>
            </a:extLst>
          </p:cNvPr>
          <p:cNvSpPr txBox="1"/>
          <p:nvPr/>
        </p:nvSpPr>
        <p:spPr>
          <a:xfrm>
            <a:off x="5713874" y="3105834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图分类算法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D9B4D0-888A-449D-A28C-3D864636E1D6}"/>
              </a:ext>
            </a:extLst>
          </p:cNvPr>
          <p:cNvSpPr/>
          <p:nvPr/>
        </p:nvSpPr>
        <p:spPr>
          <a:xfrm>
            <a:off x="3200853" y="4292339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292B8B-31B7-4FF1-91BE-B45F3A9C6C39}"/>
              </a:ext>
            </a:extLst>
          </p:cNvPr>
          <p:cNvSpPr/>
          <p:nvPr/>
        </p:nvSpPr>
        <p:spPr>
          <a:xfrm>
            <a:off x="1385248" y="4476998"/>
            <a:ext cx="1390259" cy="12754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MCODE</a:t>
            </a:r>
            <a:r>
              <a:rPr lang="zh-CN" altLang="en-US" sz="1200" dirty="0"/>
              <a:t>算法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FEFD53-553C-474F-8053-E462CC43AFCD}"/>
              </a:ext>
            </a:extLst>
          </p:cNvPr>
          <p:cNvSpPr/>
          <p:nvPr/>
        </p:nvSpPr>
        <p:spPr>
          <a:xfrm>
            <a:off x="3200853" y="4947084"/>
            <a:ext cx="1390259" cy="116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2E537F-D5EB-4495-8946-603F36810687}"/>
              </a:ext>
            </a:extLst>
          </p:cNvPr>
          <p:cNvSpPr/>
          <p:nvPr/>
        </p:nvSpPr>
        <p:spPr>
          <a:xfrm>
            <a:off x="4944188" y="4522738"/>
            <a:ext cx="1668208" cy="4105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图分类模型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DFFC339-D322-4DD7-896A-CBCF33847BAB}"/>
              </a:ext>
            </a:extLst>
          </p:cNvPr>
          <p:cNvSpPr/>
          <p:nvPr/>
        </p:nvSpPr>
        <p:spPr>
          <a:xfrm>
            <a:off x="4591112" y="5056496"/>
            <a:ext cx="2282182" cy="14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D828C2-9B5A-45C4-9C83-A0924631A137}"/>
              </a:ext>
            </a:extLst>
          </p:cNvPr>
          <p:cNvSpPr/>
          <p:nvPr/>
        </p:nvSpPr>
        <p:spPr>
          <a:xfrm>
            <a:off x="6873294" y="4306511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BA2609-E431-46C2-874D-E269E6867EF7}"/>
              </a:ext>
            </a:extLst>
          </p:cNvPr>
          <p:cNvSpPr/>
          <p:nvPr/>
        </p:nvSpPr>
        <p:spPr>
          <a:xfrm>
            <a:off x="6873294" y="4961256"/>
            <a:ext cx="1390259" cy="1166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7111444-9D91-41A1-BD5C-632FA044668B}"/>
              </a:ext>
            </a:extLst>
          </p:cNvPr>
          <p:cNvSpPr/>
          <p:nvPr/>
        </p:nvSpPr>
        <p:spPr>
          <a:xfrm>
            <a:off x="2860665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6155ED-043F-4FEC-8D11-2BC8B17E8D3E}"/>
              </a:ext>
            </a:extLst>
          </p:cNvPr>
          <p:cNvSpPr/>
          <p:nvPr/>
        </p:nvSpPr>
        <p:spPr>
          <a:xfrm>
            <a:off x="6865736" y="4295083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DB211F-FC8E-46B0-81E3-0D3C016B4F6E}"/>
              </a:ext>
            </a:extLst>
          </p:cNvPr>
          <p:cNvSpPr/>
          <p:nvPr/>
        </p:nvSpPr>
        <p:spPr>
          <a:xfrm>
            <a:off x="6865735" y="4972684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59692A7-8756-46C6-9117-214A024EB8BA}"/>
              </a:ext>
            </a:extLst>
          </p:cNvPr>
          <p:cNvSpPr/>
          <p:nvPr/>
        </p:nvSpPr>
        <p:spPr>
          <a:xfrm>
            <a:off x="8271112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01A5426-07BC-4281-A541-18A385C95B88}"/>
              </a:ext>
            </a:extLst>
          </p:cNvPr>
          <p:cNvSpPr/>
          <p:nvPr/>
        </p:nvSpPr>
        <p:spPr>
          <a:xfrm>
            <a:off x="8636205" y="4588197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筛选后高分样本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7FA822-D8C3-410B-A801-2654015E37B2}"/>
              </a:ext>
            </a:extLst>
          </p:cNvPr>
          <p:cNvSpPr/>
          <p:nvPr/>
        </p:nvSpPr>
        <p:spPr>
          <a:xfrm>
            <a:off x="8636205" y="5097716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筛选后低分样本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7480F9-60E4-4655-A15E-8B89BFB969BE}"/>
              </a:ext>
            </a:extLst>
          </p:cNvPr>
          <p:cNvSpPr txBox="1"/>
          <p:nvPr/>
        </p:nvSpPr>
        <p:spPr>
          <a:xfrm>
            <a:off x="6538651" y="4830451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过滤</a:t>
            </a:r>
          </a:p>
        </p:txBody>
      </p:sp>
    </p:spTree>
    <p:extLst>
      <p:ext uri="{BB962C8B-B14F-4D97-AF65-F5344CB8AC3E}">
        <p14:creationId xmlns:p14="http://schemas.microsoft.com/office/powerpoint/2010/main" val="155575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5B0E0CA-030C-450E-9700-33E4380B30A8}"/>
              </a:ext>
            </a:extLst>
          </p:cNvPr>
          <p:cNvSpPr/>
          <p:nvPr/>
        </p:nvSpPr>
        <p:spPr>
          <a:xfrm>
            <a:off x="945502" y="1486678"/>
            <a:ext cx="93306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EF6B1DF-23E8-402C-8076-98BB56C08DA0}"/>
              </a:ext>
            </a:extLst>
          </p:cNvPr>
          <p:cNvSpPr/>
          <p:nvPr/>
        </p:nvSpPr>
        <p:spPr>
          <a:xfrm>
            <a:off x="1300065" y="2351315"/>
            <a:ext cx="93306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95ECA6-2B61-41B5-8774-17702FDDD128}"/>
              </a:ext>
            </a:extLst>
          </p:cNvPr>
          <p:cNvSpPr/>
          <p:nvPr/>
        </p:nvSpPr>
        <p:spPr>
          <a:xfrm>
            <a:off x="1492898" y="1785258"/>
            <a:ext cx="93306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4B61B94-FBEC-43EA-A462-C0148641E70D}"/>
              </a:ext>
            </a:extLst>
          </p:cNvPr>
          <p:cNvSpPr/>
          <p:nvPr/>
        </p:nvSpPr>
        <p:spPr>
          <a:xfrm>
            <a:off x="1138334" y="1959430"/>
            <a:ext cx="93306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E3080E9-8AA7-466D-962B-5F301E861CE4}"/>
              </a:ext>
            </a:extLst>
          </p:cNvPr>
          <p:cNvSpPr/>
          <p:nvPr/>
        </p:nvSpPr>
        <p:spPr>
          <a:xfrm>
            <a:off x="783771" y="2397968"/>
            <a:ext cx="93306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058B54-B6C8-4FE0-8F6C-DDD4DF299D7E}"/>
              </a:ext>
            </a:extLst>
          </p:cNvPr>
          <p:cNvCxnSpPr>
            <a:stCxn id="3" idx="4"/>
            <a:endCxn id="36" idx="1"/>
          </p:cNvCxnSpPr>
          <p:nvPr/>
        </p:nvCxnSpPr>
        <p:spPr>
          <a:xfrm>
            <a:off x="992155" y="1579984"/>
            <a:ext cx="159843" cy="39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38844C0-D418-4740-8FB0-7170AEF30B6D}"/>
              </a:ext>
            </a:extLst>
          </p:cNvPr>
          <p:cNvCxnSpPr>
            <a:cxnSpLocks/>
            <a:stCxn id="36" idx="5"/>
            <a:endCxn id="33" idx="0"/>
          </p:cNvCxnSpPr>
          <p:nvPr/>
        </p:nvCxnSpPr>
        <p:spPr>
          <a:xfrm>
            <a:off x="1217976" y="2039072"/>
            <a:ext cx="128742" cy="31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57E9F34-8C47-4C70-90C1-B8E0C8232941}"/>
              </a:ext>
            </a:extLst>
          </p:cNvPr>
          <p:cNvCxnSpPr>
            <a:cxnSpLocks/>
            <a:stCxn id="34" idx="3"/>
            <a:endCxn id="33" idx="7"/>
          </p:cNvCxnSpPr>
          <p:nvPr/>
        </p:nvCxnSpPr>
        <p:spPr>
          <a:xfrm flipH="1">
            <a:off x="1379707" y="1864900"/>
            <a:ext cx="126855" cy="5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A5884-5AF8-40DD-BF4A-4030176D7512}"/>
              </a:ext>
            </a:extLst>
          </p:cNvPr>
          <p:cNvCxnSpPr>
            <a:cxnSpLocks/>
            <a:stCxn id="36" idx="3"/>
            <a:endCxn id="39" idx="7"/>
          </p:cNvCxnSpPr>
          <p:nvPr/>
        </p:nvCxnSpPr>
        <p:spPr>
          <a:xfrm flipH="1">
            <a:off x="863413" y="2039072"/>
            <a:ext cx="288585" cy="37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1EA9028-B918-482B-A32E-D549560152CB}"/>
              </a:ext>
            </a:extLst>
          </p:cNvPr>
          <p:cNvCxnSpPr>
            <a:cxnSpLocks/>
            <a:stCxn id="34" idx="3"/>
            <a:endCxn id="36" idx="6"/>
          </p:cNvCxnSpPr>
          <p:nvPr/>
        </p:nvCxnSpPr>
        <p:spPr>
          <a:xfrm flipH="1">
            <a:off x="1231640" y="1864900"/>
            <a:ext cx="274922" cy="14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箭头: 右 50">
            <a:extLst>
              <a:ext uri="{FF2B5EF4-FFF2-40B4-BE49-F238E27FC236}">
                <a16:creationId xmlns:a16="http://schemas.microsoft.com/office/drawing/2014/main" id="{BA8C8B56-7D86-476C-B767-F51F61A820F6}"/>
              </a:ext>
            </a:extLst>
          </p:cNvPr>
          <p:cNvSpPr/>
          <p:nvPr/>
        </p:nvSpPr>
        <p:spPr>
          <a:xfrm>
            <a:off x="1704392" y="2006083"/>
            <a:ext cx="783771" cy="141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283EBC-5724-4A64-9B24-4E7E3834EA98}"/>
              </a:ext>
            </a:extLst>
          </p:cNvPr>
          <p:cNvSpPr txBox="1"/>
          <p:nvPr/>
        </p:nvSpPr>
        <p:spPr>
          <a:xfrm>
            <a:off x="1738603" y="1792851"/>
            <a:ext cx="71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图论方法</a:t>
            </a:r>
          </a:p>
        </p:txBody>
      </p:sp>
      <p:sp>
        <p:nvSpPr>
          <p:cNvPr id="54" name="双括号 53">
            <a:extLst>
              <a:ext uri="{FF2B5EF4-FFF2-40B4-BE49-F238E27FC236}">
                <a16:creationId xmlns:a16="http://schemas.microsoft.com/office/drawing/2014/main" id="{2D0E7E41-C365-4AE5-A9AA-C02A73096F17}"/>
              </a:ext>
            </a:extLst>
          </p:cNvPr>
          <p:cNvSpPr/>
          <p:nvPr/>
        </p:nvSpPr>
        <p:spPr>
          <a:xfrm>
            <a:off x="2534815" y="1319952"/>
            <a:ext cx="211493" cy="165462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715A615-82D5-4277-8276-75AE78B1C351}"/>
              </a:ext>
            </a:extLst>
          </p:cNvPr>
          <p:cNvSpPr/>
          <p:nvPr/>
        </p:nvSpPr>
        <p:spPr>
          <a:xfrm>
            <a:off x="2569026" y="1365379"/>
            <a:ext cx="143070" cy="14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41AEF1A-555D-4DD4-BE08-2D3BF3FC26FD}"/>
              </a:ext>
            </a:extLst>
          </p:cNvPr>
          <p:cNvSpPr/>
          <p:nvPr/>
        </p:nvSpPr>
        <p:spPr>
          <a:xfrm>
            <a:off x="2569026" y="1570654"/>
            <a:ext cx="143070" cy="14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F00A984-22D1-48D4-A783-1A9BD2A762D8}"/>
              </a:ext>
            </a:extLst>
          </p:cNvPr>
          <p:cNvSpPr/>
          <p:nvPr/>
        </p:nvSpPr>
        <p:spPr>
          <a:xfrm>
            <a:off x="2569026" y="1772891"/>
            <a:ext cx="143070" cy="14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9A072F1-42FA-4042-B51C-F6D330109F21}"/>
              </a:ext>
            </a:extLst>
          </p:cNvPr>
          <p:cNvSpPr/>
          <p:nvPr/>
        </p:nvSpPr>
        <p:spPr>
          <a:xfrm>
            <a:off x="2569026" y="1971869"/>
            <a:ext cx="143070" cy="14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A124901-8A90-4E4E-968E-879D0B55E853}"/>
              </a:ext>
            </a:extLst>
          </p:cNvPr>
          <p:cNvSpPr/>
          <p:nvPr/>
        </p:nvSpPr>
        <p:spPr>
          <a:xfrm>
            <a:off x="2569026" y="2170847"/>
            <a:ext cx="143070" cy="14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45614F4-0DDB-4527-8E61-08F025D43E07}"/>
              </a:ext>
            </a:extLst>
          </p:cNvPr>
          <p:cNvSpPr/>
          <p:nvPr/>
        </p:nvSpPr>
        <p:spPr>
          <a:xfrm>
            <a:off x="2569026" y="2787929"/>
            <a:ext cx="143070" cy="14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2E51C56-5935-4AB7-A56B-DA1161E7ED13}"/>
              </a:ext>
            </a:extLst>
          </p:cNvPr>
          <p:cNvSpPr txBox="1"/>
          <p:nvPr/>
        </p:nvSpPr>
        <p:spPr>
          <a:xfrm>
            <a:off x="2282887" y="3100990"/>
            <a:ext cx="71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拓扑特征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8A978EE-04DD-46BF-980F-EECE055146E8}"/>
              </a:ext>
            </a:extLst>
          </p:cNvPr>
          <p:cNvSpPr/>
          <p:nvPr/>
        </p:nvSpPr>
        <p:spPr>
          <a:xfrm>
            <a:off x="2630005" y="2548121"/>
            <a:ext cx="36000" cy="3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9D08345-DBFB-405B-A2E1-575AC513F6E6}"/>
              </a:ext>
            </a:extLst>
          </p:cNvPr>
          <p:cNvSpPr/>
          <p:nvPr/>
        </p:nvSpPr>
        <p:spPr>
          <a:xfrm>
            <a:off x="2630005" y="2691821"/>
            <a:ext cx="36000" cy="3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2727E29-7D23-4C80-BF76-26142CCE9D0C}"/>
              </a:ext>
            </a:extLst>
          </p:cNvPr>
          <p:cNvSpPr/>
          <p:nvPr/>
        </p:nvSpPr>
        <p:spPr>
          <a:xfrm>
            <a:off x="2630005" y="2405125"/>
            <a:ext cx="36000" cy="3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9EA3847-0263-47ED-A98F-8ABADF9005D1}"/>
              </a:ext>
            </a:extLst>
          </p:cNvPr>
          <p:cNvSpPr/>
          <p:nvPr/>
        </p:nvSpPr>
        <p:spPr>
          <a:xfrm>
            <a:off x="3410668" y="1608509"/>
            <a:ext cx="143070" cy="143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603FBAE-A969-4D83-9B46-17174E2511D7}"/>
              </a:ext>
            </a:extLst>
          </p:cNvPr>
          <p:cNvSpPr/>
          <p:nvPr/>
        </p:nvSpPr>
        <p:spPr>
          <a:xfrm>
            <a:off x="3410668" y="1874690"/>
            <a:ext cx="143070" cy="143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7A28499-106F-45E3-9DA4-2D3DC4A8C142}"/>
              </a:ext>
            </a:extLst>
          </p:cNvPr>
          <p:cNvSpPr/>
          <p:nvPr/>
        </p:nvSpPr>
        <p:spPr>
          <a:xfrm>
            <a:off x="3410668" y="2173881"/>
            <a:ext cx="143070" cy="143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6F0078F-7D3B-408C-956B-8E7D592FD05E}"/>
              </a:ext>
            </a:extLst>
          </p:cNvPr>
          <p:cNvSpPr/>
          <p:nvPr/>
        </p:nvSpPr>
        <p:spPr>
          <a:xfrm>
            <a:off x="3410668" y="2491274"/>
            <a:ext cx="143070" cy="143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19E194-B998-4304-889A-E8FB2B9A13E4}"/>
              </a:ext>
            </a:extLst>
          </p:cNvPr>
          <p:cNvCxnSpPr>
            <a:cxnSpLocks/>
            <a:stCxn id="56" idx="3"/>
            <a:endCxn id="69" idx="2"/>
          </p:cNvCxnSpPr>
          <p:nvPr/>
        </p:nvCxnSpPr>
        <p:spPr>
          <a:xfrm>
            <a:off x="2712096" y="1436914"/>
            <a:ext cx="698572" cy="24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4CD6CC-45A3-4C5C-B22F-74BF394A620F}"/>
              </a:ext>
            </a:extLst>
          </p:cNvPr>
          <p:cNvCxnSpPr>
            <a:cxnSpLocks/>
            <a:stCxn id="56" idx="3"/>
            <a:endCxn id="70" idx="2"/>
          </p:cNvCxnSpPr>
          <p:nvPr/>
        </p:nvCxnSpPr>
        <p:spPr>
          <a:xfrm>
            <a:off x="2712096" y="1436914"/>
            <a:ext cx="698572" cy="50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FDD2ABA-494C-4B8D-8D52-CF075D0C22C4}"/>
              </a:ext>
            </a:extLst>
          </p:cNvPr>
          <p:cNvCxnSpPr>
            <a:cxnSpLocks/>
            <a:stCxn id="56" idx="3"/>
            <a:endCxn id="71" idx="2"/>
          </p:cNvCxnSpPr>
          <p:nvPr/>
        </p:nvCxnSpPr>
        <p:spPr>
          <a:xfrm>
            <a:off x="2712096" y="1436914"/>
            <a:ext cx="698572" cy="80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96BFE-2D11-462F-9DEE-6292B359E54E}"/>
              </a:ext>
            </a:extLst>
          </p:cNvPr>
          <p:cNvCxnSpPr>
            <a:cxnSpLocks/>
            <a:stCxn id="56" idx="3"/>
            <a:endCxn id="72" idx="2"/>
          </p:cNvCxnSpPr>
          <p:nvPr/>
        </p:nvCxnSpPr>
        <p:spPr>
          <a:xfrm>
            <a:off x="2712096" y="1436914"/>
            <a:ext cx="698572" cy="112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C22EF11-8F38-44B7-93B2-225377D75CCA}"/>
              </a:ext>
            </a:extLst>
          </p:cNvPr>
          <p:cNvCxnSpPr>
            <a:cxnSpLocks/>
            <a:stCxn id="57" idx="3"/>
            <a:endCxn id="69" idx="2"/>
          </p:cNvCxnSpPr>
          <p:nvPr/>
        </p:nvCxnSpPr>
        <p:spPr>
          <a:xfrm>
            <a:off x="2712096" y="1642189"/>
            <a:ext cx="698572" cy="3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68A2FA6-992A-4085-A246-74553EEBAE8C}"/>
              </a:ext>
            </a:extLst>
          </p:cNvPr>
          <p:cNvCxnSpPr>
            <a:cxnSpLocks/>
            <a:stCxn id="57" idx="3"/>
            <a:endCxn id="70" idx="2"/>
          </p:cNvCxnSpPr>
          <p:nvPr/>
        </p:nvCxnSpPr>
        <p:spPr>
          <a:xfrm>
            <a:off x="2712096" y="1642189"/>
            <a:ext cx="698572" cy="30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C69BE3B-68E8-4367-B686-FD5D7FCFE24D}"/>
              </a:ext>
            </a:extLst>
          </p:cNvPr>
          <p:cNvCxnSpPr>
            <a:cxnSpLocks/>
            <a:stCxn id="57" idx="3"/>
            <a:endCxn id="71" idx="2"/>
          </p:cNvCxnSpPr>
          <p:nvPr/>
        </p:nvCxnSpPr>
        <p:spPr>
          <a:xfrm>
            <a:off x="2712096" y="1642189"/>
            <a:ext cx="698572" cy="60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232115-7DB3-4A88-A89E-648289DCF44E}"/>
              </a:ext>
            </a:extLst>
          </p:cNvPr>
          <p:cNvCxnSpPr>
            <a:cxnSpLocks/>
            <a:stCxn id="57" idx="3"/>
            <a:endCxn id="72" idx="2"/>
          </p:cNvCxnSpPr>
          <p:nvPr/>
        </p:nvCxnSpPr>
        <p:spPr>
          <a:xfrm>
            <a:off x="2712096" y="1642189"/>
            <a:ext cx="698572" cy="92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19DC974-D1E9-40D0-AC47-6508E05C692D}"/>
              </a:ext>
            </a:extLst>
          </p:cNvPr>
          <p:cNvSpPr/>
          <p:nvPr/>
        </p:nvSpPr>
        <p:spPr>
          <a:xfrm>
            <a:off x="2960345" y="2225199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6DB38C7-458B-4E1E-96A1-FA8652AED26B}"/>
              </a:ext>
            </a:extLst>
          </p:cNvPr>
          <p:cNvSpPr/>
          <p:nvPr/>
        </p:nvSpPr>
        <p:spPr>
          <a:xfrm>
            <a:off x="2960345" y="2368899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356FD3-3B83-495B-81C5-5339A71522DA}"/>
              </a:ext>
            </a:extLst>
          </p:cNvPr>
          <p:cNvSpPr/>
          <p:nvPr/>
        </p:nvSpPr>
        <p:spPr>
          <a:xfrm>
            <a:off x="2960345" y="2082203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B1877B-8EB1-4283-8DA9-3AD1943710E0}"/>
              </a:ext>
            </a:extLst>
          </p:cNvPr>
          <p:cNvCxnSpPr>
            <a:cxnSpLocks/>
            <a:stCxn id="62" idx="3"/>
            <a:endCxn id="72" idx="2"/>
          </p:cNvCxnSpPr>
          <p:nvPr/>
        </p:nvCxnSpPr>
        <p:spPr>
          <a:xfrm flipV="1">
            <a:off x="2712096" y="2562809"/>
            <a:ext cx="698572" cy="29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079E5C7-43B4-4D93-8A78-44BF384DE8CC}"/>
              </a:ext>
            </a:extLst>
          </p:cNvPr>
          <p:cNvCxnSpPr>
            <a:cxnSpLocks/>
            <a:stCxn id="62" idx="3"/>
            <a:endCxn id="71" idx="2"/>
          </p:cNvCxnSpPr>
          <p:nvPr/>
        </p:nvCxnSpPr>
        <p:spPr>
          <a:xfrm flipV="1">
            <a:off x="2712096" y="2245416"/>
            <a:ext cx="698572" cy="61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FDE78B0-4116-4F9B-8B35-84ACEFBE5A61}"/>
              </a:ext>
            </a:extLst>
          </p:cNvPr>
          <p:cNvSpPr txBox="1"/>
          <p:nvPr/>
        </p:nvSpPr>
        <p:spPr>
          <a:xfrm>
            <a:off x="3178622" y="2718930"/>
            <a:ext cx="71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隐层特征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C1A74D7-2FAF-435A-9CE2-9B05195EEFF0}"/>
              </a:ext>
            </a:extLst>
          </p:cNvPr>
          <p:cNvSpPr/>
          <p:nvPr/>
        </p:nvSpPr>
        <p:spPr>
          <a:xfrm>
            <a:off x="4040153" y="1951169"/>
            <a:ext cx="143070" cy="143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DCC7356-88E5-440A-BD2A-94560684A06C}"/>
              </a:ext>
            </a:extLst>
          </p:cNvPr>
          <p:cNvSpPr/>
          <p:nvPr/>
        </p:nvSpPr>
        <p:spPr>
          <a:xfrm>
            <a:off x="4040153" y="2268562"/>
            <a:ext cx="143070" cy="143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53914A3-80D9-4B0F-A17D-A9ABA23A519D}"/>
              </a:ext>
            </a:extLst>
          </p:cNvPr>
          <p:cNvSpPr txBox="1"/>
          <p:nvPr/>
        </p:nvSpPr>
        <p:spPr>
          <a:xfrm>
            <a:off x="770386" y="2677222"/>
            <a:ext cx="7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蛋白质复合物子图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3C9B50-9F6D-4089-8500-0D563F5FF612}"/>
              </a:ext>
            </a:extLst>
          </p:cNvPr>
          <p:cNvSpPr txBox="1"/>
          <p:nvPr/>
        </p:nvSpPr>
        <p:spPr>
          <a:xfrm>
            <a:off x="3887752" y="2459354"/>
            <a:ext cx="97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蛋白质复合物分类预测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0C11297-76AB-477C-B7EF-D746EC2563D8}"/>
              </a:ext>
            </a:extLst>
          </p:cNvPr>
          <p:cNvCxnSpPr>
            <a:cxnSpLocks/>
            <a:stCxn id="69" idx="6"/>
            <a:endCxn id="129" idx="2"/>
          </p:cNvCxnSpPr>
          <p:nvPr/>
        </p:nvCxnSpPr>
        <p:spPr>
          <a:xfrm>
            <a:off x="3553738" y="1680044"/>
            <a:ext cx="486415" cy="34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5139E7E-7153-484F-A052-FBD8B0B8D1DA}"/>
              </a:ext>
            </a:extLst>
          </p:cNvPr>
          <p:cNvCxnSpPr>
            <a:cxnSpLocks/>
            <a:stCxn id="70" idx="6"/>
            <a:endCxn id="129" idx="2"/>
          </p:cNvCxnSpPr>
          <p:nvPr/>
        </p:nvCxnSpPr>
        <p:spPr>
          <a:xfrm>
            <a:off x="3553738" y="1946225"/>
            <a:ext cx="486415" cy="7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89034BD-3C30-43D0-8FFF-B80480805271}"/>
              </a:ext>
            </a:extLst>
          </p:cNvPr>
          <p:cNvCxnSpPr>
            <a:cxnSpLocks/>
            <a:stCxn id="71" idx="6"/>
            <a:endCxn id="129" idx="2"/>
          </p:cNvCxnSpPr>
          <p:nvPr/>
        </p:nvCxnSpPr>
        <p:spPr>
          <a:xfrm flipV="1">
            <a:off x="3553738" y="2022704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AA09229-76DE-473F-BE0A-E429E297C3AB}"/>
              </a:ext>
            </a:extLst>
          </p:cNvPr>
          <p:cNvCxnSpPr>
            <a:cxnSpLocks/>
            <a:stCxn id="72" idx="6"/>
            <a:endCxn id="129" idx="2"/>
          </p:cNvCxnSpPr>
          <p:nvPr/>
        </p:nvCxnSpPr>
        <p:spPr>
          <a:xfrm flipV="1">
            <a:off x="3553738" y="2022704"/>
            <a:ext cx="486415" cy="54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135663F-2FA0-406B-B1EA-2BBF96E6CE8D}"/>
              </a:ext>
            </a:extLst>
          </p:cNvPr>
          <p:cNvCxnSpPr>
            <a:cxnSpLocks/>
            <a:stCxn id="69" idx="6"/>
            <a:endCxn id="130" idx="2"/>
          </p:cNvCxnSpPr>
          <p:nvPr/>
        </p:nvCxnSpPr>
        <p:spPr>
          <a:xfrm>
            <a:off x="3553738" y="1680044"/>
            <a:ext cx="486415" cy="66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7638B54-A070-4408-8444-00AD5EC8998F}"/>
              </a:ext>
            </a:extLst>
          </p:cNvPr>
          <p:cNvCxnSpPr>
            <a:cxnSpLocks/>
            <a:stCxn id="70" idx="6"/>
            <a:endCxn id="130" idx="2"/>
          </p:cNvCxnSpPr>
          <p:nvPr/>
        </p:nvCxnSpPr>
        <p:spPr>
          <a:xfrm>
            <a:off x="3553738" y="1946225"/>
            <a:ext cx="486415" cy="39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798FB0-2583-4FD1-AA96-A4D27C1DD704}"/>
              </a:ext>
            </a:extLst>
          </p:cNvPr>
          <p:cNvCxnSpPr>
            <a:cxnSpLocks/>
            <a:stCxn id="71" idx="6"/>
            <a:endCxn id="130" idx="2"/>
          </p:cNvCxnSpPr>
          <p:nvPr/>
        </p:nvCxnSpPr>
        <p:spPr>
          <a:xfrm>
            <a:off x="3553738" y="2245416"/>
            <a:ext cx="486415" cy="9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1BD5799-E07F-4B16-B522-E9032D462A7C}"/>
              </a:ext>
            </a:extLst>
          </p:cNvPr>
          <p:cNvCxnSpPr>
            <a:cxnSpLocks/>
            <a:stCxn id="72" idx="6"/>
            <a:endCxn id="130" idx="2"/>
          </p:cNvCxnSpPr>
          <p:nvPr/>
        </p:nvCxnSpPr>
        <p:spPr>
          <a:xfrm flipV="1">
            <a:off x="3553738" y="2340097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59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89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Pan</dc:creator>
  <cp:lastModifiedBy>Gao Pan</cp:lastModifiedBy>
  <cp:revision>7</cp:revision>
  <dcterms:created xsi:type="dcterms:W3CDTF">2020-12-23T12:45:10Z</dcterms:created>
  <dcterms:modified xsi:type="dcterms:W3CDTF">2020-12-24T13:40:46Z</dcterms:modified>
</cp:coreProperties>
</file>