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 Pan" initials="GP" lastIdx="1" clrIdx="0">
    <p:extLst>
      <p:ext uri="{19B8F6BF-5375-455C-9EA6-DF929625EA0E}">
        <p15:presenceInfo xmlns:p15="http://schemas.microsoft.com/office/powerpoint/2012/main" userId="8425884af17484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52822-596C-4855-A9A8-FDCC339D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0BD9DA-5213-4982-B9AD-79C83135A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8C498-6B18-4341-BCDC-0C6D8222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E0327-AD5A-47B1-826A-6A15A007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CEBE5-DCB0-4F3B-8230-CE327E6B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5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1C71D-7787-44F4-AA41-A72A058B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1C6A9-51CB-42ED-BB08-5C61532A2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EB9EA-BA8C-4298-BF0D-F364CFD9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A5AC5-A449-4DAB-B48A-10031259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21B3C-F56F-4DDE-B9A7-74F7E1FC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6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4235CA-A025-4978-AC04-BA6554BCA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A593B3-0F8D-40CD-AD73-FB1B98B9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D2649-1215-44EF-8591-2AD09721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F9832-6075-4576-9248-29F0CC63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4231A-90EE-4EB6-B73C-072F1E8D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1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368A8-A52F-4023-9023-9C75D76A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7040C-64FF-4EDF-945C-8919360E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15E74-F6ED-4A1E-9254-FC9C499D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A3385-F9AE-4D20-A452-D4C50CE7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605F8-9B5A-44F6-A773-A433B0B4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7BAAB-8164-4B32-8069-46ACD93B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35C53-AAAF-4156-BD27-07CACBBC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405BF-419F-4682-9ACF-979EB4F4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4E50C-7661-4AC0-9FBB-BF5D3575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04A9E-54D2-4451-A9BC-1619F262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6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3E717-E69A-453B-8B01-DB4B5E10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181B9-A8C8-4E8E-9686-47A176FE9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BC864-EC14-4B1D-A741-550484944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17FBD-3ABF-45DB-A627-6DA9A646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48113-45ED-4DC1-AF71-91045577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65174-69AC-44DC-BD5D-BBAB2E82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04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7A144-9A1B-4890-A9F2-83A61E4E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84F0A-EB04-443F-AAFC-BCFB22BC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590D9-B96E-49C1-A3F3-C2855AF3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82E542-E199-4CC1-BA5E-E1CA8B555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0E4B46-BA44-4581-9202-F72CBE30B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8A389D-7174-40B3-9A17-B90FDAF1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3EC81-162E-428F-9B10-31B1C070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24D19-4164-46FC-B1CA-8E37F60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7964F-2CD9-4FCF-B9EC-1B89F37B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30B52F-49C3-4D54-9A47-B239947F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8977CB-8960-4902-973F-A1D6531F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168FCA-7E50-434B-BEB3-B97605F9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3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B3A05E-0AAC-4B6D-BD3B-2398DD3C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CABECC-E661-4CED-9C45-C6ED21B7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70BCF8-91A2-40BB-B9E0-EBE88B63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8B90C-DF62-40AB-B89F-A532FBC8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46327-A341-4006-948F-E2DD80155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ADCF1-FB5A-4DAC-851C-55E87CFC9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BED3D-DE5B-471E-8555-9D155D01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C95F3-44A8-4670-A0FF-114A9C92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B003A-2A64-44A2-872A-0D8E549F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51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2D954-383A-4A31-A9DC-88121CA8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C8F980-8993-493B-AAF7-ECFDEF31B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39C91-8146-48F7-9059-CD5CF4C8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DEC9B-5A1D-43EC-B582-37EAC2B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AF4CC-6685-4568-B061-4A0C34FC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2B0C1-F7AB-4726-AB17-7AFD5DE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27C6B6-E50E-46B7-92C9-BC3355F5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65A4C-BD74-4CC4-B473-AA3CEABC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65AD8-6874-4A00-81BD-CB0B2B48F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1B928-8D6F-424C-BFB2-EE2E85052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8886B-DC37-4AFC-920E-216A54E08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5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8508734-8DDA-42D7-BC62-94A3FCB692FC}"/>
              </a:ext>
            </a:extLst>
          </p:cNvPr>
          <p:cNvGrpSpPr/>
          <p:nvPr/>
        </p:nvGrpSpPr>
        <p:grpSpPr>
          <a:xfrm>
            <a:off x="3415935" y="1170526"/>
            <a:ext cx="4671526" cy="1012371"/>
            <a:chOff x="5607700" y="3428998"/>
            <a:chExt cx="4671526" cy="101237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C4B1AD-C268-4652-B2A9-03DC0E627F88}"/>
                </a:ext>
              </a:extLst>
            </p:cNvPr>
            <p:cNvSpPr/>
            <p:nvPr/>
          </p:nvSpPr>
          <p:spPr>
            <a:xfrm>
              <a:off x="5607700" y="3428998"/>
              <a:ext cx="4671526" cy="1012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蛋白质互作数据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76E0CD-B1A6-4D22-BB58-65A520F196A4}"/>
                </a:ext>
              </a:extLst>
            </p:cNvPr>
            <p:cNvSpPr/>
            <p:nvPr/>
          </p:nvSpPr>
          <p:spPr>
            <a:xfrm>
              <a:off x="5741435" y="3935184"/>
              <a:ext cx="1163216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生物信息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38527B-7649-4D9D-BA2E-1C8FFD7A18DE}"/>
                </a:ext>
              </a:extLst>
            </p:cNvPr>
            <p:cNvSpPr/>
            <p:nvPr/>
          </p:nvSpPr>
          <p:spPr>
            <a:xfrm>
              <a:off x="6954416" y="3935184"/>
              <a:ext cx="1611085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全局特征数据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AA3A777-D928-4B5E-BA6D-783EC7E31067}"/>
                </a:ext>
              </a:extLst>
            </p:cNvPr>
            <p:cNvSpPr/>
            <p:nvPr/>
          </p:nvSpPr>
          <p:spPr>
            <a:xfrm>
              <a:off x="8593495" y="3935184"/>
              <a:ext cx="1667069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局部特征数据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966B9F6-EE98-4CC7-85D7-B4A8DD86F964}"/>
              </a:ext>
            </a:extLst>
          </p:cNvPr>
          <p:cNvSpPr/>
          <p:nvPr/>
        </p:nvSpPr>
        <p:spPr>
          <a:xfrm>
            <a:off x="3415934" y="384055"/>
            <a:ext cx="1390259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标准复合物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DB11ED-6045-4205-A42F-501C57151F76}"/>
              </a:ext>
            </a:extLst>
          </p:cNvPr>
          <p:cNvSpPr/>
          <p:nvPr/>
        </p:nvSpPr>
        <p:spPr>
          <a:xfrm>
            <a:off x="5028576" y="384054"/>
            <a:ext cx="1446243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中间样本生成算法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FB1383-B284-4009-A0EA-ACA52DD5C907}"/>
              </a:ext>
            </a:extLst>
          </p:cNvPr>
          <p:cNvSpPr/>
          <p:nvPr/>
        </p:nvSpPr>
        <p:spPr>
          <a:xfrm>
            <a:off x="6622556" y="384053"/>
            <a:ext cx="1446243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随机样本生成算法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F4FB6C-7330-4F5E-9439-CEDDDDE72B9E}"/>
              </a:ext>
            </a:extLst>
          </p:cNvPr>
          <p:cNvSpPr/>
          <p:nvPr/>
        </p:nvSpPr>
        <p:spPr>
          <a:xfrm>
            <a:off x="3998794" y="794600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4BE3DF6-8DCF-40F7-9E31-561A0332BE0C}"/>
              </a:ext>
            </a:extLst>
          </p:cNvPr>
          <p:cNvSpPr/>
          <p:nvPr/>
        </p:nvSpPr>
        <p:spPr>
          <a:xfrm>
            <a:off x="5672235" y="789444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BAF4DC7-24E1-42EF-A684-856A266A80B9}"/>
              </a:ext>
            </a:extLst>
          </p:cNvPr>
          <p:cNvSpPr/>
          <p:nvPr/>
        </p:nvSpPr>
        <p:spPr>
          <a:xfrm>
            <a:off x="7345677" y="804263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FCEBD6-C467-4647-9A7C-F46CDA90CF9D}"/>
              </a:ext>
            </a:extLst>
          </p:cNvPr>
          <p:cNvSpPr/>
          <p:nvPr/>
        </p:nvSpPr>
        <p:spPr>
          <a:xfrm>
            <a:off x="4157715" y="2623667"/>
            <a:ext cx="3187962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训练数据集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5D81BD13-B906-4330-939A-1C790EDBE00F}"/>
              </a:ext>
            </a:extLst>
          </p:cNvPr>
          <p:cNvSpPr/>
          <p:nvPr/>
        </p:nvSpPr>
        <p:spPr>
          <a:xfrm>
            <a:off x="5683457" y="2208289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BCE4B18-2801-4277-A36E-ECBB101C5D6B}"/>
              </a:ext>
            </a:extLst>
          </p:cNvPr>
          <p:cNvSpPr/>
          <p:nvPr/>
        </p:nvSpPr>
        <p:spPr>
          <a:xfrm>
            <a:off x="5672235" y="3073666"/>
            <a:ext cx="147700" cy="144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F3D880-D3C8-4A98-8F55-2EC2C225D227}"/>
              </a:ext>
            </a:extLst>
          </p:cNvPr>
          <p:cNvSpPr txBox="1"/>
          <p:nvPr/>
        </p:nvSpPr>
        <p:spPr>
          <a:xfrm>
            <a:off x="5713874" y="3105834"/>
            <a:ext cx="1062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图分类算法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ED9B4D0-888A-449D-A28C-3D864636E1D6}"/>
              </a:ext>
            </a:extLst>
          </p:cNvPr>
          <p:cNvSpPr/>
          <p:nvPr/>
        </p:nvSpPr>
        <p:spPr>
          <a:xfrm>
            <a:off x="3200853" y="4292339"/>
            <a:ext cx="1390259" cy="6547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2292B8B-31B7-4FF1-91BE-B45F3A9C6C39}"/>
              </a:ext>
            </a:extLst>
          </p:cNvPr>
          <p:cNvSpPr/>
          <p:nvPr/>
        </p:nvSpPr>
        <p:spPr>
          <a:xfrm>
            <a:off x="1385248" y="4476998"/>
            <a:ext cx="1390259" cy="12754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MCODE</a:t>
            </a:r>
            <a:r>
              <a:rPr lang="zh-CN" altLang="en-US" sz="1200" dirty="0"/>
              <a:t>算法</a:t>
            </a:r>
            <a:endParaRPr lang="en-US" altLang="zh-CN" sz="1200" dirty="0"/>
          </a:p>
          <a:p>
            <a:pPr algn="ctr"/>
            <a:r>
              <a:rPr lang="zh-CN" altLang="en-US" sz="1200" dirty="0"/>
              <a:t>。。。</a:t>
            </a:r>
            <a:endParaRPr lang="en-US" altLang="zh-CN" sz="1200" dirty="0"/>
          </a:p>
          <a:p>
            <a:pPr algn="ctr"/>
            <a:r>
              <a:rPr lang="zh-CN" altLang="en-US" sz="1200" dirty="0"/>
              <a:t>。。。</a:t>
            </a:r>
            <a:endParaRPr lang="en-US" altLang="zh-CN" sz="1200" dirty="0"/>
          </a:p>
          <a:p>
            <a:pPr algn="ctr"/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FEFD53-553C-474F-8053-E462CC43AFCD}"/>
              </a:ext>
            </a:extLst>
          </p:cNvPr>
          <p:cNvSpPr/>
          <p:nvPr/>
        </p:nvSpPr>
        <p:spPr>
          <a:xfrm>
            <a:off x="3200853" y="4947084"/>
            <a:ext cx="1390259" cy="1166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C2E537F-D5EB-4495-8946-603F36810687}"/>
              </a:ext>
            </a:extLst>
          </p:cNvPr>
          <p:cNvSpPr/>
          <p:nvPr/>
        </p:nvSpPr>
        <p:spPr>
          <a:xfrm>
            <a:off x="4944188" y="4522738"/>
            <a:ext cx="1668208" cy="4105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图分类模型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7DFFC339-D322-4DD7-896A-CBCF33847BAB}"/>
              </a:ext>
            </a:extLst>
          </p:cNvPr>
          <p:cNvSpPr/>
          <p:nvPr/>
        </p:nvSpPr>
        <p:spPr>
          <a:xfrm>
            <a:off x="4591112" y="5056496"/>
            <a:ext cx="2282182" cy="14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D828C2-9B5A-45C4-9C83-A0924631A137}"/>
              </a:ext>
            </a:extLst>
          </p:cNvPr>
          <p:cNvSpPr/>
          <p:nvPr/>
        </p:nvSpPr>
        <p:spPr>
          <a:xfrm>
            <a:off x="6873294" y="4306511"/>
            <a:ext cx="1390259" cy="6547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EBA2609-E431-46C2-874D-E269E6867EF7}"/>
              </a:ext>
            </a:extLst>
          </p:cNvPr>
          <p:cNvSpPr/>
          <p:nvPr/>
        </p:nvSpPr>
        <p:spPr>
          <a:xfrm>
            <a:off x="6873294" y="4961256"/>
            <a:ext cx="1390259" cy="11660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37111444-9D91-41A1-BD5C-632FA044668B}"/>
              </a:ext>
            </a:extLst>
          </p:cNvPr>
          <p:cNvSpPr/>
          <p:nvPr/>
        </p:nvSpPr>
        <p:spPr>
          <a:xfrm>
            <a:off x="2860665" y="5056496"/>
            <a:ext cx="315258" cy="12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26155ED-043F-4FEC-8D11-2BC8B17E8D3E}"/>
              </a:ext>
            </a:extLst>
          </p:cNvPr>
          <p:cNvSpPr/>
          <p:nvPr/>
        </p:nvSpPr>
        <p:spPr>
          <a:xfrm>
            <a:off x="6865736" y="4295083"/>
            <a:ext cx="1390259" cy="51468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DB211F-FC8E-46B0-81E3-0D3C016B4F6E}"/>
              </a:ext>
            </a:extLst>
          </p:cNvPr>
          <p:cNvSpPr/>
          <p:nvPr/>
        </p:nvSpPr>
        <p:spPr>
          <a:xfrm>
            <a:off x="6865735" y="4972684"/>
            <a:ext cx="1390259" cy="6547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659692A7-8756-46C6-9117-214A024EB8BA}"/>
              </a:ext>
            </a:extLst>
          </p:cNvPr>
          <p:cNvSpPr/>
          <p:nvPr/>
        </p:nvSpPr>
        <p:spPr>
          <a:xfrm>
            <a:off x="8271112" y="5056496"/>
            <a:ext cx="315258" cy="12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01A5426-07BC-4281-A541-18A385C95B88}"/>
              </a:ext>
            </a:extLst>
          </p:cNvPr>
          <p:cNvSpPr/>
          <p:nvPr/>
        </p:nvSpPr>
        <p:spPr>
          <a:xfrm>
            <a:off x="8636205" y="4588197"/>
            <a:ext cx="1390259" cy="51468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筛选后高分样本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7FA822-D8C3-410B-A801-2654015E37B2}"/>
              </a:ext>
            </a:extLst>
          </p:cNvPr>
          <p:cNvSpPr/>
          <p:nvPr/>
        </p:nvSpPr>
        <p:spPr>
          <a:xfrm>
            <a:off x="8636205" y="5097716"/>
            <a:ext cx="1390259" cy="6547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筛选后低分样本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07480F9-60E4-4655-A15E-8B89BFB969BE}"/>
              </a:ext>
            </a:extLst>
          </p:cNvPr>
          <p:cNvSpPr txBox="1"/>
          <p:nvPr/>
        </p:nvSpPr>
        <p:spPr>
          <a:xfrm>
            <a:off x="6538651" y="4830451"/>
            <a:ext cx="1062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过滤</a:t>
            </a:r>
          </a:p>
        </p:txBody>
      </p:sp>
    </p:spTree>
    <p:extLst>
      <p:ext uri="{BB962C8B-B14F-4D97-AF65-F5344CB8AC3E}">
        <p14:creationId xmlns:p14="http://schemas.microsoft.com/office/powerpoint/2010/main" val="155575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箭头: 右 50">
            <a:extLst>
              <a:ext uri="{FF2B5EF4-FFF2-40B4-BE49-F238E27FC236}">
                <a16:creationId xmlns:a16="http://schemas.microsoft.com/office/drawing/2014/main" id="{BA8C8B56-7D86-476C-B767-F51F61A820F6}"/>
              </a:ext>
            </a:extLst>
          </p:cNvPr>
          <p:cNvSpPr/>
          <p:nvPr/>
        </p:nvSpPr>
        <p:spPr>
          <a:xfrm>
            <a:off x="1631241" y="2006083"/>
            <a:ext cx="573318" cy="1081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7283EBC-5724-4A64-9B24-4E7E3834EA98}"/>
              </a:ext>
            </a:extLst>
          </p:cNvPr>
          <p:cNvSpPr txBox="1"/>
          <p:nvPr/>
        </p:nvSpPr>
        <p:spPr>
          <a:xfrm>
            <a:off x="1530984" y="1792850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图论方法</a:t>
            </a:r>
          </a:p>
        </p:txBody>
      </p:sp>
      <p:sp>
        <p:nvSpPr>
          <p:cNvPr id="54" name="双括号 53">
            <a:extLst>
              <a:ext uri="{FF2B5EF4-FFF2-40B4-BE49-F238E27FC236}">
                <a16:creationId xmlns:a16="http://schemas.microsoft.com/office/drawing/2014/main" id="{2D0E7E41-C365-4AE5-A9AA-C02A73096F17}"/>
              </a:ext>
            </a:extLst>
          </p:cNvPr>
          <p:cNvSpPr/>
          <p:nvPr/>
        </p:nvSpPr>
        <p:spPr>
          <a:xfrm>
            <a:off x="2266911" y="1319952"/>
            <a:ext cx="944972" cy="1654628"/>
          </a:xfrm>
          <a:prstGeom prst="bracketPai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D98892-30AA-4B42-8433-8344C3BE4BF6}"/>
              </a:ext>
            </a:extLst>
          </p:cNvPr>
          <p:cNvGrpSpPr/>
          <p:nvPr/>
        </p:nvGrpSpPr>
        <p:grpSpPr>
          <a:xfrm>
            <a:off x="2301517" y="1365379"/>
            <a:ext cx="849069" cy="1565620"/>
            <a:chOff x="2569026" y="1365379"/>
            <a:chExt cx="143070" cy="156562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715A615-82D5-4277-8276-75AE78B1C351}"/>
                </a:ext>
              </a:extLst>
            </p:cNvPr>
            <p:cNvSpPr/>
            <p:nvPr/>
          </p:nvSpPr>
          <p:spPr>
            <a:xfrm>
              <a:off x="2569026" y="136537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结点个数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41AEF1A-555D-4DD4-BE08-2D3BF3FC26FD}"/>
                </a:ext>
              </a:extLst>
            </p:cNvPr>
            <p:cNvSpPr/>
            <p:nvPr/>
          </p:nvSpPr>
          <p:spPr>
            <a:xfrm>
              <a:off x="2569026" y="1570654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聚类系数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F00A984-22D1-48D4-A783-1A9BD2A762D8}"/>
                </a:ext>
              </a:extLst>
            </p:cNvPr>
            <p:cNvSpPr/>
            <p:nvPr/>
          </p:nvSpPr>
          <p:spPr>
            <a:xfrm>
              <a:off x="2569026" y="1772891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图密度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9A072F1-42FA-4042-B51C-F6D330109F21}"/>
                </a:ext>
              </a:extLst>
            </p:cNvPr>
            <p:cNvSpPr/>
            <p:nvPr/>
          </p:nvSpPr>
          <p:spPr>
            <a:xfrm>
              <a:off x="2569026" y="197186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A124901-8A90-4E4E-968E-879D0B55E853}"/>
                </a:ext>
              </a:extLst>
            </p:cNvPr>
            <p:cNvSpPr/>
            <p:nvPr/>
          </p:nvSpPr>
          <p:spPr>
            <a:xfrm>
              <a:off x="2569026" y="2170847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45614F4-0DDB-4527-8E61-08F025D43E07}"/>
                </a:ext>
              </a:extLst>
            </p:cNvPr>
            <p:cNvSpPr/>
            <p:nvPr/>
          </p:nvSpPr>
          <p:spPr>
            <a:xfrm>
              <a:off x="2569026" y="278792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F2E51C56-5935-4AB7-A56B-DA1161E7ED13}"/>
              </a:ext>
            </a:extLst>
          </p:cNvPr>
          <p:cNvSpPr txBox="1"/>
          <p:nvPr/>
        </p:nvSpPr>
        <p:spPr>
          <a:xfrm>
            <a:off x="2211352" y="3220438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拓扑特征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8A978EE-04DD-46BF-980F-EECE055146E8}"/>
              </a:ext>
            </a:extLst>
          </p:cNvPr>
          <p:cNvSpPr/>
          <p:nvPr/>
        </p:nvSpPr>
        <p:spPr>
          <a:xfrm>
            <a:off x="2630005" y="2548121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9D08345-DBFB-405B-A2E1-575AC513F6E6}"/>
              </a:ext>
            </a:extLst>
          </p:cNvPr>
          <p:cNvSpPr/>
          <p:nvPr/>
        </p:nvSpPr>
        <p:spPr>
          <a:xfrm>
            <a:off x="2630005" y="2691821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2727E29-7D23-4C80-BF76-26142CCE9D0C}"/>
              </a:ext>
            </a:extLst>
          </p:cNvPr>
          <p:cNvSpPr/>
          <p:nvPr/>
        </p:nvSpPr>
        <p:spPr>
          <a:xfrm>
            <a:off x="2630005" y="2405125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9EA3847-0263-47ED-A98F-8ABADF9005D1}"/>
              </a:ext>
            </a:extLst>
          </p:cNvPr>
          <p:cNvSpPr/>
          <p:nvPr/>
        </p:nvSpPr>
        <p:spPr>
          <a:xfrm>
            <a:off x="3934924" y="1608509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603FBAE-A969-4D83-9B46-17174E2511D7}"/>
              </a:ext>
            </a:extLst>
          </p:cNvPr>
          <p:cNvSpPr/>
          <p:nvPr/>
        </p:nvSpPr>
        <p:spPr>
          <a:xfrm>
            <a:off x="3934924" y="1874690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7A28499-106F-45E3-9DA4-2D3DC4A8C142}"/>
              </a:ext>
            </a:extLst>
          </p:cNvPr>
          <p:cNvSpPr/>
          <p:nvPr/>
        </p:nvSpPr>
        <p:spPr>
          <a:xfrm>
            <a:off x="3934924" y="2173881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6F0078F-7D3B-408C-956B-8E7D592FD05E}"/>
              </a:ext>
            </a:extLst>
          </p:cNvPr>
          <p:cNvSpPr/>
          <p:nvPr/>
        </p:nvSpPr>
        <p:spPr>
          <a:xfrm>
            <a:off x="3934924" y="2491274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F19E194-B998-4304-889A-E8FB2B9A13E4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236352" y="1436914"/>
            <a:ext cx="698572" cy="24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F4CD6CC-45A3-4C5C-B22F-74BF394A620F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236352" y="1436914"/>
            <a:ext cx="698572" cy="509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FDD2ABA-494C-4B8D-8D52-CF075D0C22C4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236352" y="1436914"/>
            <a:ext cx="698572" cy="808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BB96BFE-2D11-462F-9DEE-6292B359E54E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236352" y="1436914"/>
            <a:ext cx="698572" cy="112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C22EF11-8F38-44B7-93B2-225377D75CCA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236352" y="1642189"/>
            <a:ext cx="698572" cy="37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68A2FA6-992A-4085-A246-74553EEBAE8C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236352" y="1642189"/>
            <a:ext cx="698572" cy="30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C69BE3B-68E8-4367-B686-FD5D7FCFE24D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236352" y="1642189"/>
            <a:ext cx="698572" cy="603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232115-7DB3-4A88-A89E-648289DCF44E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236352" y="1642189"/>
            <a:ext cx="698572" cy="920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19DC974-D1E9-40D0-AC47-6508E05C692D}"/>
              </a:ext>
            </a:extLst>
          </p:cNvPr>
          <p:cNvSpPr/>
          <p:nvPr/>
        </p:nvSpPr>
        <p:spPr>
          <a:xfrm>
            <a:off x="3484601" y="2225199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76DB38C7-458B-4E1E-96A1-FA8652AED26B}"/>
              </a:ext>
            </a:extLst>
          </p:cNvPr>
          <p:cNvSpPr/>
          <p:nvPr/>
        </p:nvSpPr>
        <p:spPr>
          <a:xfrm>
            <a:off x="3484601" y="2368899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7356FD3-3B83-495B-81C5-5339A71522DA}"/>
              </a:ext>
            </a:extLst>
          </p:cNvPr>
          <p:cNvSpPr/>
          <p:nvPr/>
        </p:nvSpPr>
        <p:spPr>
          <a:xfrm>
            <a:off x="3484601" y="2082203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5B1877B-8EB1-4283-8DA9-3AD1943710E0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3236352" y="2562809"/>
            <a:ext cx="698572" cy="296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079E5C7-43B4-4D93-8A78-44BF384DE8C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236352" y="2245416"/>
            <a:ext cx="698572" cy="614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FDE78B0-4116-4F9B-8B35-84ACEFBE5A61}"/>
              </a:ext>
            </a:extLst>
          </p:cNvPr>
          <p:cNvSpPr txBox="1"/>
          <p:nvPr/>
        </p:nvSpPr>
        <p:spPr>
          <a:xfrm>
            <a:off x="3702878" y="2718930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隐层特征</a:t>
            </a: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9C1A74D7-2FAF-435A-9CE2-9B05195EEFF0}"/>
              </a:ext>
            </a:extLst>
          </p:cNvPr>
          <p:cNvSpPr/>
          <p:nvPr/>
        </p:nvSpPr>
        <p:spPr>
          <a:xfrm>
            <a:off x="4564409" y="1951169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5DCC7356-88E5-440A-BD2A-94560684A06C}"/>
              </a:ext>
            </a:extLst>
          </p:cNvPr>
          <p:cNvSpPr/>
          <p:nvPr/>
        </p:nvSpPr>
        <p:spPr>
          <a:xfrm>
            <a:off x="4564409" y="2268562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53914A3-80D9-4B0F-A17D-A9ABA23A519D}"/>
              </a:ext>
            </a:extLst>
          </p:cNvPr>
          <p:cNvSpPr txBox="1"/>
          <p:nvPr/>
        </p:nvSpPr>
        <p:spPr>
          <a:xfrm>
            <a:off x="770386" y="2677222"/>
            <a:ext cx="71534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蛋白质复合物子图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83C9B50-9F6D-4089-8500-0D563F5FF612}"/>
              </a:ext>
            </a:extLst>
          </p:cNvPr>
          <p:cNvSpPr txBox="1"/>
          <p:nvPr/>
        </p:nvSpPr>
        <p:spPr>
          <a:xfrm>
            <a:off x="4412008" y="2459354"/>
            <a:ext cx="97566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蛋白质复合物分类预测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0C11297-76AB-477C-B7EF-D746EC2563D8}"/>
              </a:ext>
            </a:extLst>
          </p:cNvPr>
          <p:cNvCxnSpPr>
            <a:cxnSpLocks/>
            <a:stCxn id="69" idx="6"/>
            <a:endCxn id="129" idx="2"/>
          </p:cNvCxnSpPr>
          <p:nvPr/>
        </p:nvCxnSpPr>
        <p:spPr>
          <a:xfrm>
            <a:off x="4077994" y="1680044"/>
            <a:ext cx="486415" cy="342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5139E7E-7153-484F-A052-FBD8B0B8D1DA}"/>
              </a:ext>
            </a:extLst>
          </p:cNvPr>
          <p:cNvCxnSpPr>
            <a:cxnSpLocks/>
            <a:stCxn id="70" idx="6"/>
            <a:endCxn id="129" idx="2"/>
          </p:cNvCxnSpPr>
          <p:nvPr/>
        </p:nvCxnSpPr>
        <p:spPr>
          <a:xfrm>
            <a:off x="4077994" y="1946225"/>
            <a:ext cx="486415" cy="76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89034BD-3C30-43D0-8FFF-B80480805271}"/>
              </a:ext>
            </a:extLst>
          </p:cNvPr>
          <p:cNvCxnSpPr>
            <a:cxnSpLocks/>
            <a:stCxn id="71" idx="6"/>
            <a:endCxn id="129" idx="2"/>
          </p:cNvCxnSpPr>
          <p:nvPr/>
        </p:nvCxnSpPr>
        <p:spPr>
          <a:xfrm flipV="1">
            <a:off x="4077994" y="2022704"/>
            <a:ext cx="486415" cy="222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AA09229-76DE-473F-BE0A-E429E297C3AB}"/>
              </a:ext>
            </a:extLst>
          </p:cNvPr>
          <p:cNvCxnSpPr>
            <a:cxnSpLocks/>
            <a:stCxn id="72" idx="6"/>
            <a:endCxn id="129" idx="2"/>
          </p:cNvCxnSpPr>
          <p:nvPr/>
        </p:nvCxnSpPr>
        <p:spPr>
          <a:xfrm flipV="1">
            <a:off x="4077994" y="2022704"/>
            <a:ext cx="486415" cy="540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2135663F-2FA0-406B-B1EA-2BBF96E6CE8D}"/>
              </a:ext>
            </a:extLst>
          </p:cNvPr>
          <p:cNvCxnSpPr>
            <a:cxnSpLocks/>
            <a:stCxn id="69" idx="6"/>
            <a:endCxn id="130" idx="2"/>
          </p:cNvCxnSpPr>
          <p:nvPr/>
        </p:nvCxnSpPr>
        <p:spPr>
          <a:xfrm>
            <a:off x="4077994" y="1680044"/>
            <a:ext cx="486415" cy="660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07638B54-A070-4408-8444-00AD5EC8998F}"/>
              </a:ext>
            </a:extLst>
          </p:cNvPr>
          <p:cNvCxnSpPr>
            <a:cxnSpLocks/>
            <a:stCxn id="70" idx="6"/>
            <a:endCxn id="130" idx="2"/>
          </p:cNvCxnSpPr>
          <p:nvPr/>
        </p:nvCxnSpPr>
        <p:spPr>
          <a:xfrm>
            <a:off x="4077994" y="1946225"/>
            <a:ext cx="486415" cy="393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6798FB0-2583-4FD1-AA96-A4D27C1DD704}"/>
              </a:ext>
            </a:extLst>
          </p:cNvPr>
          <p:cNvCxnSpPr>
            <a:cxnSpLocks/>
            <a:stCxn id="71" idx="6"/>
            <a:endCxn id="130" idx="2"/>
          </p:cNvCxnSpPr>
          <p:nvPr/>
        </p:nvCxnSpPr>
        <p:spPr>
          <a:xfrm>
            <a:off x="4077994" y="2245416"/>
            <a:ext cx="486415" cy="9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1BD5799-E07F-4B16-B522-E9032D462A7C}"/>
              </a:ext>
            </a:extLst>
          </p:cNvPr>
          <p:cNvCxnSpPr>
            <a:cxnSpLocks/>
            <a:stCxn id="72" idx="6"/>
            <a:endCxn id="130" idx="2"/>
          </p:cNvCxnSpPr>
          <p:nvPr/>
        </p:nvCxnSpPr>
        <p:spPr>
          <a:xfrm flipV="1">
            <a:off x="4077994" y="2340097"/>
            <a:ext cx="486415" cy="222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B5801149-5F2C-434D-87F2-E6C1A656C5CC}"/>
              </a:ext>
            </a:extLst>
          </p:cNvPr>
          <p:cNvGrpSpPr/>
          <p:nvPr/>
        </p:nvGrpSpPr>
        <p:grpSpPr>
          <a:xfrm>
            <a:off x="582851" y="1608509"/>
            <a:ext cx="1166234" cy="917989"/>
            <a:chOff x="4718670" y="2122223"/>
            <a:chExt cx="2487375" cy="195791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AD63DF9-D0CF-436E-9208-793D71DEA8D5}"/>
                </a:ext>
              </a:extLst>
            </p:cNvPr>
            <p:cNvSpPr/>
            <p:nvPr/>
          </p:nvSpPr>
          <p:spPr>
            <a:xfrm>
              <a:off x="6006905" y="3658174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E</a:t>
              </a:r>
              <a:endParaRPr lang="zh-CN" altLang="en-US" sz="900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55A333D-F1DF-416D-816C-647AD316E4AB}"/>
                </a:ext>
              </a:extLst>
            </p:cNvPr>
            <p:cNvSpPr/>
            <p:nvPr/>
          </p:nvSpPr>
          <p:spPr>
            <a:xfrm>
              <a:off x="6059095" y="2391539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B</a:t>
              </a: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9EFDD64-01EB-4BD5-991C-CC06124CDB83}"/>
                </a:ext>
              </a:extLst>
            </p:cNvPr>
            <p:cNvSpPr/>
            <p:nvPr/>
          </p:nvSpPr>
          <p:spPr>
            <a:xfrm>
              <a:off x="4718670" y="3828135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D</a:t>
              </a:r>
              <a:endParaRPr lang="zh-CN" altLang="en-US" sz="900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D49AEC5-CB9A-4339-A2EF-C4D1548EE879}"/>
                </a:ext>
              </a:extLst>
            </p:cNvPr>
            <p:cNvCxnSpPr>
              <a:cxnSpLocks/>
              <a:stCxn id="84" idx="5"/>
              <a:endCxn id="83" idx="1"/>
            </p:cNvCxnSpPr>
            <p:nvPr/>
          </p:nvCxnSpPr>
          <p:spPr>
            <a:xfrm>
              <a:off x="4961339" y="2337318"/>
              <a:ext cx="518423" cy="6484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997EC2C-9FE2-44B7-89E2-AD7439999708}"/>
                </a:ext>
              </a:extLst>
            </p:cNvPr>
            <p:cNvCxnSpPr>
              <a:cxnSpLocks/>
              <a:stCxn id="55" idx="1"/>
              <a:endCxn id="83" idx="5"/>
            </p:cNvCxnSpPr>
            <p:nvPr/>
          </p:nvCxnSpPr>
          <p:spPr>
            <a:xfrm flipH="1" flipV="1">
              <a:off x="5657952" y="3163951"/>
              <a:ext cx="385858" cy="5311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FAFCD9F-77E6-47D7-848E-9D94E16A76CD}"/>
                </a:ext>
              </a:extLst>
            </p:cNvPr>
            <p:cNvCxnSpPr>
              <a:cxnSpLocks/>
              <a:stCxn id="59" idx="4"/>
              <a:endCxn id="55" idx="0"/>
            </p:cNvCxnSpPr>
            <p:nvPr/>
          </p:nvCxnSpPr>
          <p:spPr>
            <a:xfrm flipH="1">
              <a:off x="6132905" y="2643539"/>
              <a:ext cx="52190" cy="10146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F004CC8-3F79-4C8C-B9E0-F4F7BFB94981}"/>
                </a:ext>
              </a:extLst>
            </p:cNvPr>
            <p:cNvCxnSpPr>
              <a:cxnSpLocks/>
              <a:stCxn id="64" idx="7"/>
              <a:endCxn id="83" idx="3"/>
            </p:cNvCxnSpPr>
            <p:nvPr/>
          </p:nvCxnSpPr>
          <p:spPr>
            <a:xfrm flipV="1">
              <a:off x="4933765" y="3163951"/>
              <a:ext cx="545997" cy="7010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CB1E0F3F-4CAD-4CDE-B0CB-C42D05AEE083}"/>
                </a:ext>
              </a:extLst>
            </p:cNvPr>
            <p:cNvCxnSpPr>
              <a:cxnSpLocks/>
              <a:stCxn id="59" idx="3"/>
              <a:endCxn id="83" idx="7"/>
            </p:cNvCxnSpPr>
            <p:nvPr/>
          </p:nvCxnSpPr>
          <p:spPr>
            <a:xfrm flipH="1">
              <a:off x="5657952" y="2606634"/>
              <a:ext cx="438048" cy="37912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8806F2D-442B-48DE-B9EE-9C982A81FE49}"/>
                </a:ext>
              </a:extLst>
            </p:cNvPr>
            <p:cNvSpPr/>
            <p:nvPr/>
          </p:nvSpPr>
          <p:spPr>
            <a:xfrm>
              <a:off x="6954045" y="3479376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F</a:t>
              </a:r>
              <a:endParaRPr lang="zh-CN" altLang="en-US" sz="900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BFCDA7E8-2351-4620-8931-910E91402D59}"/>
                </a:ext>
              </a:extLst>
            </p:cNvPr>
            <p:cNvCxnSpPr>
              <a:cxnSpLocks/>
              <a:stCxn id="80" idx="2"/>
              <a:endCxn id="55" idx="6"/>
            </p:cNvCxnSpPr>
            <p:nvPr/>
          </p:nvCxnSpPr>
          <p:spPr>
            <a:xfrm flipH="1">
              <a:off x="6258905" y="3605376"/>
              <a:ext cx="695140" cy="1787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8E87D9C-9C1A-449C-B49C-6D671201B692}"/>
                </a:ext>
              </a:extLst>
            </p:cNvPr>
            <p:cNvSpPr/>
            <p:nvPr/>
          </p:nvSpPr>
          <p:spPr>
            <a:xfrm>
              <a:off x="5442857" y="2948856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A</a:t>
              </a: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7650434-F78F-41C7-A5FD-96154A8F10F5}"/>
                </a:ext>
              </a:extLst>
            </p:cNvPr>
            <p:cNvSpPr/>
            <p:nvPr/>
          </p:nvSpPr>
          <p:spPr>
            <a:xfrm>
              <a:off x="4746244" y="2122223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59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0EF6B1DF-23E8-402C-8076-98BB56C08DA0}"/>
              </a:ext>
            </a:extLst>
          </p:cNvPr>
          <p:cNvSpPr/>
          <p:nvPr/>
        </p:nvSpPr>
        <p:spPr>
          <a:xfrm>
            <a:off x="6006905" y="365817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</a:t>
            </a:r>
            <a:endParaRPr lang="zh-CN" altLang="en-US" sz="12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195ECA6-2B61-41B5-8774-17702FDDD128}"/>
              </a:ext>
            </a:extLst>
          </p:cNvPr>
          <p:cNvSpPr/>
          <p:nvPr/>
        </p:nvSpPr>
        <p:spPr>
          <a:xfrm>
            <a:off x="6059095" y="2391539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E3080E9-8AA7-466D-962B-5F301E861CE4}"/>
              </a:ext>
            </a:extLst>
          </p:cNvPr>
          <p:cNvSpPr/>
          <p:nvPr/>
        </p:nvSpPr>
        <p:spPr>
          <a:xfrm>
            <a:off x="4718670" y="3828135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</a:t>
            </a:r>
            <a:endParaRPr lang="zh-CN" altLang="en-US" sz="12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058B54-B6C8-4FE0-8F6C-DDD4DF299D7E}"/>
              </a:ext>
            </a:extLst>
          </p:cNvPr>
          <p:cNvCxnSpPr>
            <a:cxnSpLocks/>
            <a:stCxn id="95" idx="5"/>
            <a:endCxn id="89" idx="1"/>
          </p:cNvCxnSpPr>
          <p:nvPr/>
        </p:nvCxnSpPr>
        <p:spPr>
          <a:xfrm>
            <a:off x="4961339" y="2337318"/>
            <a:ext cx="518423" cy="6484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38844C0-D418-4740-8FB0-7170AEF30B6D}"/>
              </a:ext>
            </a:extLst>
          </p:cNvPr>
          <p:cNvCxnSpPr>
            <a:cxnSpLocks/>
            <a:stCxn id="33" idx="1"/>
            <a:endCxn id="89" idx="5"/>
          </p:cNvCxnSpPr>
          <p:nvPr/>
        </p:nvCxnSpPr>
        <p:spPr>
          <a:xfrm flipH="1" flipV="1">
            <a:off x="5657952" y="3163951"/>
            <a:ext cx="385858" cy="5311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57E9F34-8C47-4C70-90C1-B8E0C8232941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 flipH="1">
            <a:off x="6132905" y="2643539"/>
            <a:ext cx="52190" cy="10146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52A5884-5AF8-40DD-BF4A-4030176D7512}"/>
              </a:ext>
            </a:extLst>
          </p:cNvPr>
          <p:cNvCxnSpPr>
            <a:cxnSpLocks/>
            <a:stCxn id="39" idx="7"/>
            <a:endCxn id="89" idx="3"/>
          </p:cNvCxnSpPr>
          <p:nvPr/>
        </p:nvCxnSpPr>
        <p:spPr>
          <a:xfrm flipV="1">
            <a:off x="4933765" y="3163951"/>
            <a:ext cx="545997" cy="70108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1EA9028-B918-482B-A32E-D549560152CB}"/>
              </a:ext>
            </a:extLst>
          </p:cNvPr>
          <p:cNvCxnSpPr>
            <a:cxnSpLocks/>
            <a:stCxn id="34" idx="3"/>
            <a:endCxn id="89" idx="7"/>
          </p:cNvCxnSpPr>
          <p:nvPr/>
        </p:nvCxnSpPr>
        <p:spPr>
          <a:xfrm flipH="1">
            <a:off x="5657952" y="2606634"/>
            <a:ext cx="438048" cy="37912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4D57878-AD2C-4D02-AB18-3512E81BDC0D}"/>
              </a:ext>
            </a:extLst>
          </p:cNvPr>
          <p:cNvSpPr/>
          <p:nvPr/>
        </p:nvSpPr>
        <p:spPr>
          <a:xfrm>
            <a:off x="6954045" y="347937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</a:t>
            </a:r>
            <a:endParaRPr lang="zh-CN" altLang="en-US" sz="1200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BE65F0B-37C4-4776-B8DC-45DDF38934E4}"/>
              </a:ext>
            </a:extLst>
          </p:cNvPr>
          <p:cNvCxnSpPr>
            <a:cxnSpLocks/>
            <a:stCxn id="77" idx="2"/>
            <a:endCxn id="33" idx="6"/>
          </p:cNvCxnSpPr>
          <p:nvPr/>
        </p:nvCxnSpPr>
        <p:spPr>
          <a:xfrm flipH="1">
            <a:off x="6258905" y="3605376"/>
            <a:ext cx="695140" cy="17879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D550309A-17A0-4BF6-AEAE-7797E3422644}"/>
              </a:ext>
            </a:extLst>
          </p:cNvPr>
          <p:cNvSpPr/>
          <p:nvPr/>
        </p:nvSpPr>
        <p:spPr>
          <a:xfrm>
            <a:off x="5442857" y="294885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74E4FBB-F7C3-4378-873C-D7FD4A1998B2}"/>
              </a:ext>
            </a:extLst>
          </p:cNvPr>
          <p:cNvSpPr/>
          <p:nvPr/>
        </p:nvSpPr>
        <p:spPr>
          <a:xfrm>
            <a:off x="4746244" y="212222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5A99210-6E2B-4248-97E3-B5898936BF35}"/>
              </a:ext>
            </a:extLst>
          </p:cNvPr>
          <p:cNvSpPr txBox="1"/>
          <p:nvPr/>
        </p:nvSpPr>
        <p:spPr>
          <a:xfrm>
            <a:off x="4746244" y="2618452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f(CA)</a:t>
            </a:r>
            <a:endParaRPr lang="zh-CN" altLang="en-US" sz="14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A815FE0-2071-4DF4-B9DE-EEE1BAA22F0C}"/>
              </a:ext>
            </a:extLst>
          </p:cNvPr>
          <p:cNvSpPr txBox="1"/>
          <p:nvPr/>
        </p:nvSpPr>
        <p:spPr>
          <a:xfrm>
            <a:off x="5470791" y="2551984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f(BA)</a:t>
            </a:r>
            <a:endParaRPr lang="zh-CN" altLang="en-US" sz="14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DEFF5-6895-4BA3-BD4E-84817F50A673}"/>
              </a:ext>
            </a:extLst>
          </p:cNvPr>
          <p:cNvSpPr txBox="1"/>
          <p:nvPr/>
        </p:nvSpPr>
        <p:spPr>
          <a:xfrm>
            <a:off x="5437053" y="3357441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f(EA)</a:t>
            </a:r>
            <a:endParaRPr lang="zh-CN" altLang="en-US" sz="14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8546367-84F2-4A90-B6E8-E39809AEC48C}"/>
              </a:ext>
            </a:extLst>
          </p:cNvPr>
          <p:cNvSpPr txBox="1"/>
          <p:nvPr/>
        </p:nvSpPr>
        <p:spPr>
          <a:xfrm>
            <a:off x="4723306" y="3325487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f(DA)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576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9E2287-C35C-4DD7-B03C-9850C9779B25}"/>
              </a:ext>
            </a:extLst>
          </p:cNvPr>
          <p:cNvGrpSpPr/>
          <p:nvPr/>
        </p:nvGrpSpPr>
        <p:grpSpPr>
          <a:xfrm>
            <a:off x="338000" y="2185161"/>
            <a:ext cx="3346703" cy="2697735"/>
            <a:chOff x="770816" y="2185161"/>
            <a:chExt cx="3346703" cy="269773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AB957CE-2747-45F9-9374-01F36FFF7723}"/>
                </a:ext>
              </a:extLst>
            </p:cNvPr>
            <p:cNvSpPr/>
            <p:nvPr/>
          </p:nvSpPr>
          <p:spPr>
            <a:xfrm>
              <a:off x="2504105" y="4301491"/>
              <a:ext cx="339060" cy="3472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927590B-CF4C-4895-AC02-CB2E0EE25909}"/>
                </a:ext>
              </a:extLst>
            </p:cNvPr>
            <p:cNvSpPr/>
            <p:nvPr/>
          </p:nvSpPr>
          <p:spPr>
            <a:xfrm>
              <a:off x="2574325" y="2556242"/>
              <a:ext cx="339060" cy="34722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1DCC7F5-EE27-41F3-A28A-AE67AFA4C287}"/>
                </a:ext>
              </a:extLst>
            </p:cNvPr>
            <p:cNvSpPr/>
            <p:nvPr/>
          </p:nvSpPr>
          <p:spPr>
            <a:xfrm>
              <a:off x="770816" y="4535674"/>
              <a:ext cx="339060" cy="34722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7F3FC76-B52E-45F3-BFE2-BC7CF23DC31A}"/>
                </a:ext>
              </a:extLst>
            </p:cNvPr>
            <p:cNvCxnSpPr>
              <a:cxnSpLocks/>
              <a:stCxn id="30" idx="5"/>
              <a:endCxn id="29" idx="1"/>
            </p:cNvCxnSpPr>
            <p:nvPr/>
          </p:nvCxnSpPr>
          <p:spPr>
            <a:xfrm>
              <a:off x="1097321" y="2481532"/>
              <a:ext cx="697526" cy="8934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25F2B33-F5AE-429D-AFE7-B5BD788BAB52}"/>
                </a:ext>
              </a:extLst>
            </p:cNvPr>
            <p:cNvCxnSpPr>
              <a:cxnSpLocks/>
              <a:stCxn id="19" idx="1"/>
              <a:endCxn id="29" idx="5"/>
            </p:cNvCxnSpPr>
            <p:nvPr/>
          </p:nvCxnSpPr>
          <p:spPr>
            <a:xfrm flipH="1" flipV="1">
              <a:off x="2034597" y="3620520"/>
              <a:ext cx="519163" cy="7318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84ECC7B-10DA-4BBB-9FD5-B2F42E2CAB39}"/>
                </a:ext>
              </a:extLst>
            </p:cNvPr>
            <p:cNvCxnSpPr>
              <a:cxnSpLocks/>
              <a:stCxn id="20" idx="4"/>
              <a:endCxn id="19" idx="0"/>
            </p:cNvCxnSpPr>
            <p:nvPr/>
          </p:nvCxnSpPr>
          <p:spPr>
            <a:xfrm flipH="1">
              <a:off x="2673635" y="2903463"/>
              <a:ext cx="70220" cy="13980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DE2B8F8-8F33-444B-A9CF-D76AC9C7C33A}"/>
                </a:ext>
              </a:extLst>
            </p:cNvPr>
            <p:cNvCxnSpPr>
              <a:cxnSpLocks/>
              <a:stCxn id="21" idx="7"/>
              <a:endCxn id="29" idx="3"/>
            </p:cNvCxnSpPr>
            <p:nvPr/>
          </p:nvCxnSpPr>
          <p:spPr>
            <a:xfrm flipV="1">
              <a:off x="1060221" y="3620520"/>
              <a:ext cx="734626" cy="96600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6975795-F934-4E88-93D1-4B5A3AE05483}"/>
                </a:ext>
              </a:extLst>
            </p:cNvPr>
            <p:cNvCxnSpPr>
              <a:cxnSpLocks/>
              <a:stCxn id="20" idx="3"/>
              <a:endCxn id="29" idx="7"/>
            </p:cNvCxnSpPr>
            <p:nvPr/>
          </p:nvCxnSpPr>
          <p:spPr>
            <a:xfrm flipH="1">
              <a:off x="2034597" y="2852613"/>
              <a:ext cx="589383" cy="52238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310ED37-506B-4093-B31B-C2664D4176E8}"/>
                </a:ext>
              </a:extLst>
            </p:cNvPr>
            <p:cNvSpPr/>
            <p:nvPr/>
          </p:nvSpPr>
          <p:spPr>
            <a:xfrm>
              <a:off x="3778459" y="4055132"/>
              <a:ext cx="339060" cy="34722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5404628-389C-40AE-9145-9EB7028EE7AD}"/>
                </a:ext>
              </a:extLst>
            </p:cNvPr>
            <p:cNvCxnSpPr>
              <a:cxnSpLocks/>
              <a:stCxn id="27" idx="2"/>
              <a:endCxn id="19" idx="6"/>
            </p:cNvCxnSpPr>
            <p:nvPr/>
          </p:nvCxnSpPr>
          <p:spPr>
            <a:xfrm flipH="1">
              <a:off x="2843165" y="4228743"/>
              <a:ext cx="935294" cy="2463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CCE271A-D689-4B2D-8A83-16307B289BED}"/>
                </a:ext>
              </a:extLst>
            </p:cNvPr>
            <p:cNvSpPr/>
            <p:nvPr/>
          </p:nvSpPr>
          <p:spPr>
            <a:xfrm>
              <a:off x="1745192" y="3324148"/>
              <a:ext cx="339060" cy="3472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E2F8884-3697-45C1-A067-1F54900601B2}"/>
                </a:ext>
              </a:extLst>
            </p:cNvPr>
            <p:cNvSpPr/>
            <p:nvPr/>
          </p:nvSpPr>
          <p:spPr>
            <a:xfrm>
              <a:off x="807916" y="2185161"/>
              <a:ext cx="339060" cy="34722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2DACD28-C74E-47C8-92B3-760CFC85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74205"/>
              </p:ext>
            </p:extLst>
          </p:nvPr>
        </p:nvGraphicFramePr>
        <p:xfrm>
          <a:off x="5004543" y="2337318"/>
          <a:ext cx="2227848" cy="245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848">
                  <a:extLst>
                    <a:ext uri="{9D8B030D-6E8A-4147-A177-3AD203B41FA5}">
                      <a16:colId xmlns:a16="http://schemas.microsoft.com/office/drawing/2014/main" val="2723863296"/>
                    </a:ext>
                  </a:extLst>
                </a:gridCol>
              </a:tblGrid>
              <a:tr h="4094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[0.1,0.6,0.8,...,-0.7]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459816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[-0.3,0.2,0.0,...,0.7]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965993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[0.4,1.1,0.1,...,-1.3]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482615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[0.1,0.3,0.9,...,-0.2]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976854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[0.7,-2.2,1.8,...,0.3]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775594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[0.4,0.4,-0.3,...,1.7]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028009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F7EDBBE3-7A77-4CA0-A4BC-C16262BA151B}"/>
              </a:ext>
            </a:extLst>
          </p:cNvPr>
          <p:cNvGrpSpPr/>
          <p:nvPr/>
        </p:nvGrpSpPr>
        <p:grpSpPr>
          <a:xfrm>
            <a:off x="3925229" y="2457270"/>
            <a:ext cx="1079314" cy="204269"/>
            <a:chOff x="3925229" y="2457270"/>
            <a:chExt cx="1079314" cy="20426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DD649B5-83A9-4AA5-8E28-D1F228C8C71E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57E805D0-19FB-4A6D-BD12-A2BCAC8BD95F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D53C27FB-B198-4220-8853-340B2333927A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2B591B1E-BDCD-4593-B098-61393A25EA46}"/>
                  </a:ext>
                </a:extLst>
              </p:cNvPr>
              <p:cNvCxnSpPr>
                <a:cxnSpLocks/>
                <a:stCxn id="37" idx="6"/>
                <a:endCxn id="40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73648A3-90F3-4411-8FB7-74856DC090B9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A8D98B83-DAF9-495E-BBA7-E66184999EB2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AEB9884F-03A1-486C-9FDD-A6902A8010D0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E822FCED-5518-42CC-9E20-41E872727806}"/>
                  </a:ext>
                </a:extLst>
              </p:cNvPr>
              <p:cNvCxnSpPr>
                <a:cxnSpLocks/>
                <a:stCxn id="51" idx="6"/>
                <a:endCxn id="5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B5690A1-822D-4B6C-A040-EEAEE894C10F}"/>
              </a:ext>
            </a:extLst>
          </p:cNvPr>
          <p:cNvGrpSpPr/>
          <p:nvPr/>
        </p:nvGrpSpPr>
        <p:grpSpPr>
          <a:xfrm>
            <a:off x="3925229" y="2909536"/>
            <a:ext cx="1079314" cy="204269"/>
            <a:chOff x="3925229" y="2457270"/>
            <a:chExt cx="1079314" cy="204269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7E749AE-10A6-4A11-B9EA-F920BD7C4C94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E65320FF-70AB-45D2-AEAF-C840E4FDC0CC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DA8295FE-59D8-46DA-B5A2-D005A4899F51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11F6E3D-AC47-4531-90B3-288BE30EAA6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B413658-AD14-4CDF-A22D-C330EE624F8B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94D7A09C-127B-4B94-A255-A7B3F60AFAE5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897D535-2C5A-4A0A-AF79-D8730FAAC442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B444A29-0720-4A81-A31B-65F48E4CD2DE}"/>
                  </a:ext>
                </a:extLst>
              </p:cNvPr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4F9BD91-D1EB-4580-8CBD-D997FD7C4B0E}"/>
              </a:ext>
            </a:extLst>
          </p:cNvPr>
          <p:cNvGrpSpPr/>
          <p:nvPr/>
        </p:nvGrpSpPr>
        <p:grpSpPr>
          <a:xfrm>
            <a:off x="3949285" y="3293490"/>
            <a:ext cx="1079314" cy="204269"/>
            <a:chOff x="3925229" y="2457270"/>
            <a:chExt cx="1079314" cy="204269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CF1174A-F0D4-436E-A499-76E4DEA8EE25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470DCB3-FC77-439C-AD67-09EC245083C0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B4E4AFE7-0471-468F-9FCC-A0ABA99EFE21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F298D932-D146-482A-B9A7-40F522CA4740}"/>
                  </a:ext>
                </a:extLst>
              </p:cNvPr>
              <p:cNvCxnSpPr>
                <a:cxnSpLocks/>
                <a:stCxn id="69" idx="6"/>
                <a:endCxn id="70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466239A-4385-4E47-BEA4-E37C7D71CA76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60F6FC88-B004-45E9-B13C-E56CB3C0372E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58965388-525E-4E24-A3DE-7C126DC899CF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4EF9A809-404B-4EBE-B0DE-65994815B34E}"/>
                  </a:ext>
                </a:extLst>
              </p:cNvPr>
              <p:cNvCxnSpPr>
                <a:cxnSpLocks/>
                <a:stCxn id="66" idx="6"/>
                <a:endCxn id="67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7BA88A2-DB0B-4F30-B2C4-8F797935F101}"/>
              </a:ext>
            </a:extLst>
          </p:cNvPr>
          <p:cNvGrpSpPr/>
          <p:nvPr/>
        </p:nvGrpSpPr>
        <p:grpSpPr>
          <a:xfrm>
            <a:off x="3949613" y="3681522"/>
            <a:ext cx="1079314" cy="204269"/>
            <a:chOff x="3925229" y="2457270"/>
            <a:chExt cx="1079314" cy="204269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2CE2BE1-0E13-438A-9E3D-38388221A393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1FC26199-66DA-49E8-9D55-F7E5C857CF8C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0C144CF-8734-4DC8-9607-6782F57B9FB7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FDB26A8F-C016-4489-A1A4-67246148723C}"/>
                  </a:ext>
                </a:extLst>
              </p:cNvPr>
              <p:cNvCxnSpPr>
                <a:cxnSpLocks/>
                <a:stCxn id="81" idx="6"/>
                <a:endCxn id="8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B1995BF-BB00-44B3-AB24-47629BE093C6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8CF5F937-9BE9-4FB9-938F-158285329FCD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E</a:t>
                </a:r>
                <a:endParaRPr lang="en-US" altLang="zh-CN" sz="1400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A85C8CA4-02C4-43DE-B066-566301947EB7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5751B9FC-1986-4749-946C-8E9F0EA77411}"/>
                  </a:ext>
                </a:extLst>
              </p:cNvPr>
              <p:cNvCxnSpPr>
                <a:cxnSpLocks/>
                <a:stCxn id="76" idx="6"/>
                <a:endCxn id="79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E7E5BD8-C070-4C21-A05C-A68FD59D61D1}"/>
              </a:ext>
            </a:extLst>
          </p:cNvPr>
          <p:cNvGrpSpPr/>
          <p:nvPr/>
        </p:nvGrpSpPr>
        <p:grpSpPr>
          <a:xfrm>
            <a:off x="3936952" y="4126608"/>
            <a:ext cx="1079314" cy="204269"/>
            <a:chOff x="3925229" y="2457270"/>
            <a:chExt cx="1079314" cy="204269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0D14FAED-8D36-42A8-BBA5-AF46BE518CCE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0DE52048-1E4F-445B-BD50-5734866082DD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598E1AE4-D621-49FB-B9AE-4A8B45E3B3F9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49E43A3A-D7C5-4819-AD67-1655E9BE1CDB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6FC7B31-F6EA-4A6A-9821-1C5BC48A7A1A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C6E3A59C-8C68-4E81-A372-2AD37BC7CF7A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9EC6C097-127A-45C0-AB70-74388A264A8F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2726D202-3ADD-4EAF-A8DD-4747A7BCAD70}"/>
                  </a:ext>
                </a:extLst>
              </p:cNvPr>
              <p:cNvCxnSpPr>
                <a:cxnSpLocks/>
                <a:stCxn id="87" idx="6"/>
                <a:endCxn id="88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76B48359-0F14-4FD2-9E66-B961ACD5ED66}"/>
              </a:ext>
            </a:extLst>
          </p:cNvPr>
          <p:cNvGrpSpPr/>
          <p:nvPr/>
        </p:nvGrpSpPr>
        <p:grpSpPr>
          <a:xfrm>
            <a:off x="3926774" y="4535674"/>
            <a:ext cx="1079314" cy="204269"/>
            <a:chOff x="3925229" y="2457270"/>
            <a:chExt cx="1079314" cy="204269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263E8CB-8D03-4D49-A14A-370E286BB95B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A9679F6B-19A1-4164-94B5-600F0E4214E7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A142E42A-8909-42C2-8A07-B031EED1EA7B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</a:p>
            </p:txBody>
          </p: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CBC0CDDE-51C4-4974-8299-CCB45AADC263}"/>
                  </a:ext>
                </a:extLst>
              </p:cNvPr>
              <p:cNvCxnSpPr>
                <a:cxnSpLocks/>
                <a:stCxn id="101" idx="6"/>
                <a:endCxn id="10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441329D3-24FC-4539-9C3B-C56AED364573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00E770A7-D361-4B5B-B757-23D050689064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4C7F8894-CE04-4B15-B02D-55A866A4C3D8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9C3C871D-3B66-433F-A3A3-4933EAB17879}"/>
                  </a:ext>
                </a:extLst>
              </p:cNvPr>
              <p:cNvCxnSpPr>
                <a:cxnSpLocks/>
                <a:stCxn id="98" idx="6"/>
                <a:endCxn id="99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B7CCD1C-044A-4E4E-AE0A-3A3ECC052EDB}"/>
              </a:ext>
            </a:extLst>
          </p:cNvPr>
          <p:cNvGrpSpPr/>
          <p:nvPr/>
        </p:nvGrpSpPr>
        <p:grpSpPr>
          <a:xfrm>
            <a:off x="8677328" y="2080132"/>
            <a:ext cx="3346703" cy="2697735"/>
            <a:chOff x="770816" y="2185161"/>
            <a:chExt cx="3346703" cy="2697735"/>
          </a:xfrm>
          <a:solidFill>
            <a:schemeClr val="bg1"/>
          </a:solidFill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7AED303C-5666-4FA6-B103-52F5BB3D9292}"/>
                </a:ext>
              </a:extLst>
            </p:cNvPr>
            <p:cNvSpPr/>
            <p:nvPr/>
          </p:nvSpPr>
          <p:spPr>
            <a:xfrm>
              <a:off x="2504105" y="4301491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A9E5B698-5A36-4656-AD35-CEF05784CA2B}"/>
                </a:ext>
              </a:extLst>
            </p:cNvPr>
            <p:cNvSpPr/>
            <p:nvPr/>
          </p:nvSpPr>
          <p:spPr>
            <a:xfrm>
              <a:off x="2574325" y="2556242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498EA36-D7BC-4F7F-9E5B-D775B5637DD3}"/>
                </a:ext>
              </a:extLst>
            </p:cNvPr>
            <p:cNvSpPr/>
            <p:nvPr/>
          </p:nvSpPr>
          <p:spPr>
            <a:xfrm>
              <a:off x="770816" y="4535674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8705E782-F7AE-4800-AAC0-C6ED626C922A}"/>
                </a:ext>
              </a:extLst>
            </p:cNvPr>
            <p:cNvCxnSpPr>
              <a:cxnSpLocks/>
              <a:stCxn id="116" idx="5"/>
              <a:endCxn id="115" idx="1"/>
            </p:cNvCxnSpPr>
            <p:nvPr/>
          </p:nvCxnSpPr>
          <p:spPr>
            <a:xfrm>
              <a:off x="1097321" y="2481532"/>
              <a:ext cx="697526" cy="893466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A004D55-359C-4C1E-9FDE-4ECF8D2790F4}"/>
                </a:ext>
              </a:extLst>
            </p:cNvPr>
            <p:cNvCxnSpPr>
              <a:cxnSpLocks/>
              <a:stCxn id="105" idx="1"/>
              <a:endCxn id="115" idx="5"/>
            </p:cNvCxnSpPr>
            <p:nvPr/>
          </p:nvCxnSpPr>
          <p:spPr>
            <a:xfrm flipH="1" flipV="1">
              <a:off x="2034597" y="3620520"/>
              <a:ext cx="519163" cy="731822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440624D-3EF9-4B0F-BF8E-0541938C2A10}"/>
                </a:ext>
              </a:extLst>
            </p:cNvPr>
            <p:cNvCxnSpPr>
              <a:cxnSpLocks/>
              <a:stCxn id="106" idx="4"/>
              <a:endCxn id="105" idx="0"/>
            </p:cNvCxnSpPr>
            <p:nvPr/>
          </p:nvCxnSpPr>
          <p:spPr>
            <a:xfrm flipH="1">
              <a:off x="2673635" y="2903463"/>
              <a:ext cx="70220" cy="1398028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8838082-FEBB-4447-A6D7-2A14C0E766D7}"/>
                </a:ext>
              </a:extLst>
            </p:cNvPr>
            <p:cNvCxnSpPr>
              <a:cxnSpLocks/>
              <a:stCxn id="107" idx="7"/>
              <a:endCxn id="115" idx="3"/>
            </p:cNvCxnSpPr>
            <p:nvPr/>
          </p:nvCxnSpPr>
          <p:spPr>
            <a:xfrm flipV="1">
              <a:off x="1060221" y="3620520"/>
              <a:ext cx="734626" cy="966005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C01DACD-B58D-4B71-8D5C-FCAFA9EB851B}"/>
                </a:ext>
              </a:extLst>
            </p:cNvPr>
            <p:cNvCxnSpPr>
              <a:cxnSpLocks/>
              <a:stCxn id="106" idx="3"/>
              <a:endCxn id="115" idx="7"/>
            </p:cNvCxnSpPr>
            <p:nvPr/>
          </p:nvCxnSpPr>
          <p:spPr>
            <a:xfrm flipH="1">
              <a:off x="2034597" y="2852613"/>
              <a:ext cx="589383" cy="522385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C2711C4-F3AB-40A0-883E-F16BCE50209B}"/>
                </a:ext>
              </a:extLst>
            </p:cNvPr>
            <p:cNvSpPr/>
            <p:nvPr/>
          </p:nvSpPr>
          <p:spPr>
            <a:xfrm>
              <a:off x="3778459" y="4055132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D0CEFA0-7180-4F6C-B46A-DD812F4B6266}"/>
                </a:ext>
              </a:extLst>
            </p:cNvPr>
            <p:cNvCxnSpPr>
              <a:cxnSpLocks/>
              <a:stCxn id="113" idx="2"/>
              <a:endCxn id="105" idx="6"/>
            </p:cNvCxnSpPr>
            <p:nvPr/>
          </p:nvCxnSpPr>
          <p:spPr>
            <a:xfrm flipH="1">
              <a:off x="2843165" y="4228743"/>
              <a:ext cx="935294" cy="246359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93E23D49-617F-4380-8612-28422B3837DC}"/>
                </a:ext>
              </a:extLst>
            </p:cNvPr>
            <p:cNvSpPr/>
            <p:nvPr/>
          </p:nvSpPr>
          <p:spPr>
            <a:xfrm>
              <a:off x="1745192" y="3324148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FC50797C-9037-4DA9-99D2-9E335C0C7E88}"/>
                </a:ext>
              </a:extLst>
            </p:cNvPr>
            <p:cNvSpPr/>
            <p:nvPr/>
          </p:nvSpPr>
          <p:spPr>
            <a:xfrm>
              <a:off x="807916" y="2185161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</a:p>
          </p:txBody>
        </p:sp>
      </p:grpSp>
      <p:sp>
        <p:nvSpPr>
          <p:cNvPr id="4" name="加号 3">
            <a:extLst>
              <a:ext uri="{FF2B5EF4-FFF2-40B4-BE49-F238E27FC236}">
                <a16:creationId xmlns:a16="http://schemas.microsoft.com/office/drawing/2014/main" id="{0772E46D-511B-473F-ABD7-A0AC0DB4235B}"/>
              </a:ext>
            </a:extLst>
          </p:cNvPr>
          <p:cNvSpPr/>
          <p:nvPr/>
        </p:nvSpPr>
        <p:spPr>
          <a:xfrm>
            <a:off x="2961226" y="3049822"/>
            <a:ext cx="805252" cy="767908"/>
          </a:xfrm>
          <a:prstGeom prst="mathPlus">
            <a:avLst>
              <a:gd name="adj1" fmla="val 10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9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B7CCD1C-044A-4E4E-AE0A-3A3ECC052EDB}"/>
              </a:ext>
            </a:extLst>
          </p:cNvPr>
          <p:cNvGrpSpPr/>
          <p:nvPr/>
        </p:nvGrpSpPr>
        <p:grpSpPr>
          <a:xfrm>
            <a:off x="1558255" y="2493463"/>
            <a:ext cx="3092193" cy="1828369"/>
            <a:chOff x="-201494" y="1928164"/>
            <a:chExt cx="4997133" cy="2954732"/>
          </a:xfrm>
          <a:solidFill>
            <a:schemeClr val="bg1"/>
          </a:solidFill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7AED303C-5666-4FA6-B103-52F5BB3D9292}"/>
                </a:ext>
              </a:extLst>
            </p:cNvPr>
            <p:cNvSpPr/>
            <p:nvPr/>
          </p:nvSpPr>
          <p:spPr>
            <a:xfrm>
              <a:off x="2504105" y="430149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A9E5B698-5A36-4656-AD35-CEF05784CA2B}"/>
                </a:ext>
              </a:extLst>
            </p:cNvPr>
            <p:cNvSpPr/>
            <p:nvPr/>
          </p:nvSpPr>
          <p:spPr>
            <a:xfrm>
              <a:off x="2574325" y="2556242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B</a:t>
              </a: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498EA36-D7BC-4F7F-9E5B-D775B5637DD3}"/>
                </a:ext>
              </a:extLst>
            </p:cNvPr>
            <p:cNvSpPr/>
            <p:nvPr/>
          </p:nvSpPr>
          <p:spPr>
            <a:xfrm>
              <a:off x="770816" y="4535674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8705E782-F7AE-4800-AAC0-C6ED626C922A}"/>
                </a:ext>
              </a:extLst>
            </p:cNvPr>
            <p:cNvCxnSpPr>
              <a:cxnSpLocks/>
              <a:stCxn id="116" idx="5"/>
              <a:endCxn id="115" idx="1"/>
            </p:cNvCxnSpPr>
            <p:nvPr/>
          </p:nvCxnSpPr>
          <p:spPr>
            <a:xfrm>
              <a:off x="1097321" y="2481532"/>
              <a:ext cx="697526" cy="8934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A004D55-359C-4C1E-9FDE-4ECF8D2790F4}"/>
                </a:ext>
              </a:extLst>
            </p:cNvPr>
            <p:cNvCxnSpPr>
              <a:cxnSpLocks/>
              <a:stCxn id="105" idx="1"/>
              <a:endCxn id="115" idx="5"/>
            </p:cNvCxnSpPr>
            <p:nvPr/>
          </p:nvCxnSpPr>
          <p:spPr>
            <a:xfrm flipH="1" flipV="1">
              <a:off x="2034597" y="3620520"/>
              <a:ext cx="519163" cy="73182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440624D-3EF9-4B0F-BF8E-0541938C2A10}"/>
                </a:ext>
              </a:extLst>
            </p:cNvPr>
            <p:cNvCxnSpPr>
              <a:cxnSpLocks/>
              <a:stCxn id="106" idx="4"/>
              <a:endCxn id="105" idx="0"/>
            </p:cNvCxnSpPr>
            <p:nvPr/>
          </p:nvCxnSpPr>
          <p:spPr>
            <a:xfrm flipH="1">
              <a:off x="2673635" y="2903463"/>
              <a:ext cx="70220" cy="139802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8838082-FEBB-4447-A6D7-2A14C0E766D7}"/>
                </a:ext>
              </a:extLst>
            </p:cNvPr>
            <p:cNvCxnSpPr>
              <a:cxnSpLocks/>
              <a:stCxn id="107" idx="7"/>
              <a:endCxn id="115" idx="3"/>
            </p:cNvCxnSpPr>
            <p:nvPr/>
          </p:nvCxnSpPr>
          <p:spPr>
            <a:xfrm flipV="1">
              <a:off x="1060221" y="3620520"/>
              <a:ext cx="734626" cy="9660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C01DACD-B58D-4B71-8D5C-FCAFA9EB851B}"/>
                </a:ext>
              </a:extLst>
            </p:cNvPr>
            <p:cNvCxnSpPr>
              <a:cxnSpLocks/>
              <a:stCxn id="106" idx="3"/>
              <a:endCxn id="115" idx="7"/>
            </p:cNvCxnSpPr>
            <p:nvPr/>
          </p:nvCxnSpPr>
          <p:spPr>
            <a:xfrm flipH="1">
              <a:off x="2034597" y="2852613"/>
              <a:ext cx="589383" cy="52238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C2711C4-F3AB-40A0-883E-F16BCE50209B}"/>
                </a:ext>
              </a:extLst>
            </p:cNvPr>
            <p:cNvSpPr/>
            <p:nvPr/>
          </p:nvSpPr>
          <p:spPr>
            <a:xfrm>
              <a:off x="3778459" y="4055132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</a:t>
              </a:r>
              <a:endParaRPr lang="zh-CN" altLang="en-US" sz="1400" dirty="0"/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D0CEFA0-7180-4F6C-B46A-DD812F4B6266}"/>
                </a:ext>
              </a:extLst>
            </p:cNvPr>
            <p:cNvCxnSpPr>
              <a:cxnSpLocks/>
              <a:stCxn id="113" idx="2"/>
              <a:endCxn id="105" idx="6"/>
            </p:cNvCxnSpPr>
            <p:nvPr/>
          </p:nvCxnSpPr>
          <p:spPr>
            <a:xfrm flipH="1">
              <a:off x="2843165" y="4228743"/>
              <a:ext cx="935294" cy="24635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93E23D49-617F-4380-8612-28422B3837DC}"/>
                </a:ext>
              </a:extLst>
            </p:cNvPr>
            <p:cNvSpPr/>
            <p:nvPr/>
          </p:nvSpPr>
          <p:spPr>
            <a:xfrm>
              <a:off x="1745192" y="3324148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</a:t>
              </a: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FC50797C-9037-4DA9-99D2-9E335C0C7E88}"/>
                </a:ext>
              </a:extLst>
            </p:cNvPr>
            <p:cNvSpPr/>
            <p:nvPr/>
          </p:nvSpPr>
          <p:spPr>
            <a:xfrm>
              <a:off x="807916" y="218516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</a:t>
              </a:r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EBD3CAFB-1F0A-4BDF-8A84-352E1FC0B7AA}"/>
                </a:ext>
              </a:extLst>
            </p:cNvPr>
            <p:cNvSpPr/>
            <p:nvPr/>
          </p:nvSpPr>
          <p:spPr>
            <a:xfrm>
              <a:off x="1790216" y="1928164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G</a:t>
              </a: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F34E0E27-2521-48BE-95BF-B9140B141558}"/>
                </a:ext>
              </a:extLst>
            </p:cNvPr>
            <p:cNvSpPr/>
            <p:nvPr/>
          </p:nvSpPr>
          <p:spPr>
            <a:xfrm>
              <a:off x="669603" y="3008428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</a:t>
              </a: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58723CCD-0105-41CC-ABC5-D273424CF32F}"/>
                </a:ext>
              </a:extLst>
            </p:cNvPr>
            <p:cNvSpPr/>
            <p:nvPr/>
          </p:nvSpPr>
          <p:spPr>
            <a:xfrm>
              <a:off x="-201494" y="305325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I</a:t>
              </a: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6ED61F9D-8BCC-4F05-BFC3-8D73214807A3}"/>
                </a:ext>
              </a:extLst>
            </p:cNvPr>
            <p:cNvSpPr/>
            <p:nvPr/>
          </p:nvSpPr>
          <p:spPr>
            <a:xfrm>
              <a:off x="3278490" y="343956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K</a:t>
              </a: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6AF590BE-F4EB-4979-B5D1-43B192B497B1}"/>
                </a:ext>
              </a:extLst>
            </p:cNvPr>
            <p:cNvSpPr/>
            <p:nvPr/>
          </p:nvSpPr>
          <p:spPr>
            <a:xfrm>
              <a:off x="1745192" y="401290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</a:t>
              </a: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04A199C9-59C4-49E1-9590-6B5D62CFDD08}"/>
                </a:ext>
              </a:extLst>
            </p:cNvPr>
            <p:cNvSpPr/>
            <p:nvPr/>
          </p:nvSpPr>
          <p:spPr>
            <a:xfrm>
              <a:off x="4456579" y="4322702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</a:t>
              </a:r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5134395A-30F3-4D7F-9B83-9884B98D5E82}"/>
              </a:ext>
            </a:extLst>
          </p:cNvPr>
          <p:cNvSpPr/>
          <p:nvPr/>
        </p:nvSpPr>
        <p:spPr>
          <a:xfrm>
            <a:off x="4495955" y="3167178"/>
            <a:ext cx="1474287" cy="245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18D7B29-7B9C-46DA-83AB-18B625A2BB03}"/>
              </a:ext>
            </a:extLst>
          </p:cNvPr>
          <p:cNvSpPr txBox="1"/>
          <p:nvPr/>
        </p:nvSpPr>
        <p:spPr>
          <a:xfrm>
            <a:off x="4270496" y="2859401"/>
            <a:ext cx="180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结点和邻边特征嵌入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A811BBA-2BF3-4C41-8E57-2F862C5FD9FF}"/>
              </a:ext>
            </a:extLst>
          </p:cNvPr>
          <p:cNvCxnSpPr>
            <a:stCxn id="107" idx="6"/>
            <a:endCxn id="105" idx="2"/>
          </p:cNvCxnSpPr>
          <p:nvPr/>
        </p:nvCxnSpPr>
        <p:spPr>
          <a:xfrm flipV="1">
            <a:off x="2369722" y="4069492"/>
            <a:ext cx="862740" cy="144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10C355-169D-426A-9848-943BDB78D704}"/>
              </a:ext>
            </a:extLst>
          </p:cNvPr>
          <p:cNvCxnSpPr>
            <a:stCxn id="130" idx="0"/>
            <a:endCxn id="116" idx="4"/>
          </p:cNvCxnSpPr>
          <p:nvPr/>
        </p:nvCxnSpPr>
        <p:spPr>
          <a:xfrm flipV="1">
            <a:off x="2202188" y="2867350"/>
            <a:ext cx="85587" cy="294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C723D6F0-8F4A-432C-B1C0-85D9DF86272B}"/>
              </a:ext>
            </a:extLst>
          </p:cNvPr>
          <p:cNvCxnSpPr>
            <a:cxnSpLocks/>
            <a:stCxn id="115" idx="0"/>
            <a:endCxn id="129" idx="4"/>
          </p:cNvCxnSpPr>
          <p:nvPr/>
        </p:nvCxnSpPr>
        <p:spPr>
          <a:xfrm flipV="1">
            <a:off x="2867755" y="2708322"/>
            <a:ext cx="27861" cy="648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DF5BABDC-3D52-49D1-9F8A-91C9C37CFC22}"/>
              </a:ext>
            </a:extLst>
          </p:cNvPr>
          <p:cNvCxnSpPr>
            <a:cxnSpLocks/>
            <a:stCxn id="129" idx="5"/>
            <a:endCxn id="106" idx="2"/>
          </p:cNvCxnSpPr>
          <p:nvPr/>
        </p:nvCxnSpPr>
        <p:spPr>
          <a:xfrm>
            <a:off x="2969794" y="2676857"/>
            <a:ext cx="306120" cy="31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03CEDABA-9140-4CA5-BCC4-0792893904D5}"/>
              </a:ext>
            </a:extLst>
          </p:cNvPr>
          <p:cNvCxnSpPr>
            <a:cxnSpLocks/>
            <a:stCxn id="131" idx="6"/>
            <a:endCxn id="130" idx="2"/>
          </p:cNvCxnSpPr>
          <p:nvPr/>
        </p:nvCxnSpPr>
        <p:spPr>
          <a:xfrm flipV="1">
            <a:off x="1768063" y="3269353"/>
            <a:ext cx="329221" cy="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77C76CF7-F6A0-41A9-97F8-730A1D17963B}"/>
              </a:ext>
            </a:extLst>
          </p:cNvPr>
          <p:cNvCxnSpPr>
            <a:cxnSpLocks/>
            <a:stCxn id="115" idx="2"/>
            <a:endCxn id="130" idx="6"/>
          </p:cNvCxnSpPr>
          <p:nvPr/>
        </p:nvCxnSpPr>
        <p:spPr>
          <a:xfrm flipH="1" flipV="1">
            <a:off x="2307092" y="3269353"/>
            <a:ext cx="455759" cy="195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4890985A-45B2-40B2-90B3-2BD3E7CF2BF4}"/>
              </a:ext>
            </a:extLst>
          </p:cNvPr>
          <p:cNvCxnSpPr>
            <a:cxnSpLocks/>
            <a:stCxn id="132" idx="2"/>
            <a:endCxn id="115" idx="6"/>
          </p:cNvCxnSpPr>
          <p:nvPr/>
        </p:nvCxnSpPr>
        <p:spPr>
          <a:xfrm flipH="1" flipV="1">
            <a:off x="2972659" y="3464719"/>
            <a:ext cx="738987" cy="71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0FF1245-43F1-4DE0-8B34-E930ADED6C7C}"/>
              </a:ext>
            </a:extLst>
          </p:cNvPr>
          <p:cNvCxnSpPr>
            <a:cxnSpLocks/>
            <a:stCxn id="113" idx="1"/>
            <a:endCxn id="132" idx="5"/>
          </p:cNvCxnSpPr>
          <p:nvPr/>
        </p:nvCxnSpPr>
        <p:spPr>
          <a:xfrm flipH="1" flipV="1">
            <a:off x="3890728" y="3612100"/>
            <a:ext cx="161022" cy="228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A0721D6-D0C3-432C-BBBA-02A97A6FD551}"/>
              </a:ext>
            </a:extLst>
          </p:cNvPr>
          <p:cNvCxnSpPr>
            <a:cxnSpLocks/>
            <a:stCxn id="133" idx="0"/>
            <a:endCxn id="115" idx="4"/>
          </p:cNvCxnSpPr>
          <p:nvPr/>
        </p:nvCxnSpPr>
        <p:spPr>
          <a:xfrm flipV="1">
            <a:off x="2867755" y="3572148"/>
            <a:ext cx="0" cy="211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FEA8EA3-ABFF-4905-AEFC-15ECBD0E5021}"/>
              </a:ext>
            </a:extLst>
          </p:cNvPr>
          <p:cNvCxnSpPr>
            <a:cxnSpLocks/>
            <a:stCxn id="105" idx="6"/>
            <a:endCxn id="134" idx="2"/>
          </p:cNvCxnSpPr>
          <p:nvPr/>
        </p:nvCxnSpPr>
        <p:spPr>
          <a:xfrm>
            <a:off x="3442270" y="4069492"/>
            <a:ext cx="998370" cy="13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E7BB8FFF-4AC3-40B0-A8F4-9E9340EC2FBE}"/>
              </a:ext>
            </a:extLst>
          </p:cNvPr>
          <p:cNvCxnSpPr>
            <a:cxnSpLocks/>
            <a:stCxn id="113" idx="6"/>
            <a:endCxn id="134" idx="1"/>
          </p:cNvCxnSpPr>
          <p:nvPr/>
        </p:nvCxnSpPr>
        <p:spPr>
          <a:xfrm>
            <a:off x="4230832" y="3917047"/>
            <a:ext cx="240534" cy="89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BCC279E-627C-408A-B39F-42F1EE8D38C3}"/>
              </a:ext>
            </a:extLst>
          </p:cNvPr>
          <p:cNvCxnSpPr>
            <a:stCxn id="106" idx="5"/>
            <a:endCxn id="132" idx="1"/>
          </p:cNvCxnSpPr>
          <p:nvPr/>
        </p:nvCxnSpPr>
        <p:spPr>
          <a:xfrm>
            <a:off x="3454996" y="3065508"/>
            <a:ext cx="287376" cy="3946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B60C6252-765F-47F1-9EE5-AEF283ED262B}"/>
              </a:ext>
            </a:extLst>
          </p:cNvPr>
          <p:cNvCxnSpPr>
            <a:stCxn id="130" idx="4"/>
            <a:endCxn id="107" idx="0"/>
          </p:cNvCxnSpPr>
          <p:nvPr/>
        </p:nvCxnSpPr>
        <p:spPr>
          <a:xfrm>
            <a:off x="2202188" y="3376782"/>
            <a:ext cx="62630" cy="730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6BD44263-8E43-4366-968D-6D49937F83AC}"/>
              </a:ext>
            </a:extLst>
          </p:cNvPr>
          <p:cNvCxnSpPr>
            <a:stCxn id="130" idx="5"/>
            <a:endCxn id="133" idx="1"/>
          </p:cNvCxnSpPr>
          <p:nvPr/>
        </p:nvCxnSpPr>
        <p:spPr>
          <a:xfrm>
            <a:off x="2276366" y="3345317"/>
            <a:ext cx="517211" cy="46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AF8D6EDB-5185-4EA0-A7AC-3F7719B3BD5B}"/>
              </a:ext>
            </a:extLst>
          </p:cNvPr>
          <p:cNvCxnSpPr>
            <a:cxnSpLocks/>
            <a:stCxn id="133" idx="5"/>
            <a:endCxn id="105" idx="2"/>
          </p:cNvCxnSpPr>
          <p:nvPr/>
        </p:nvCxnSpPr>
        <p:spPr>
          <a:xfrm>
            <a:off x="2941933" y="3966879"/>
            <a:ext cx="290529" cy="102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4D348682-076F-4DE8-A935-45AD889E004A}"/>
              </a:ext>
            </a:extLst>
          </p:cNvPr>
          <p:cNvGrpSpPr/>
          <p:nvPr/>
        </p:nvGrpSpPr>
        <p:grpSpPr>
          <a:xfrm>
            <a:off x="6447894" y="2391555"/>
            <a:ext cx="3092193" cy="1837498"/>
            <a:chOff x="6447894" y="2391555"/>
            <a:chExt cx="3092193" cy="1837498"/>
          </a:xfrm>
        </p:grpSpPr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93B9E52-BE74-409C-926A-6DFA223CDBBD}"/>
                </a:ext>
              </a:extLst>
            </p:cNvPr>
            <p:cNvGrpSpPr/>
            <p:nvPr/>
          </p:nvGrpSpPr>
          <p:grpSpPr>
            <a:xfrm>
              <a:off x="6447894" y="2400684"/>
              <a:ext cx="3092193" cy="1828369"/>
              <a:chOff x="-201494" y="1928164"/>
              <a:chExt cx="4997133" cy="2954732"/>
            </a:xfrm>
            <a:solidFill>
              <a:schemeClr val="bg1"/>
            </a:solidFill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F7AE8DCD-D145-4550-9158-1CF35F3734B2}"/>
                  </a:ext>
                </a:extLst>
              </p:cNvPr>
              <p:cNvSpPr/>
              <p:nvPr/>
            </p:nvSpPr>
            <p:spPr>
              <a:xfrm>
                <a:off x="2504105" y="430149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  <a:endParaRPr lang="zh-CN" altLang="en-US" sz="1400" dirty="0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2E547568-48BD-4C65-A8C4-BBB450547084}"/>
                  </a:ext>
                </a:extLst>
              </p:cNvPr>
              <p:cNvSpPr/>
              <p:nvPr/>
            </p:nvSpPr>
            <p:spPr>
              <a:xfrm>
                <a:off x="2574325" y="255624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9D68FD3A-3D87-4B23-B9F6-358D8D12BADC}"/>
                  </a:ext>
                </a:extLst>
              </p:cNvPr>
              <p:cNvSpPr/>
              <p:nvPr/>
            </p:nvSpPr>
            <p:spPr>
              <a:xfrm>
                <a:off x="770816" y="453567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  <a:endParaRPr lang="zh-CN" altLang="en-US" sz="1400" dirty="0"/>
              </a:p>
            </p:txBody>
          </p: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1E1AF13E-C61B-44F5-B73E-7B080AC7F23A}"/>
                  </a:ext>
                </a:extLst>
              </p:cNvPr>
              <p:cNvCxnSpPr>
                <a:cxnSpLocks/>
                <a:stCxn id="183" idx="5"/>
                <a:endCxn id="182" idx="1"/>
              </p:cNvCxnSpPr>
              <p:nvPr/>
            </p:nvCxnSpPr>
            <p:spPr>
              <a:xfrm>
                <a:off x="1097321" y="2481532"/>
                <a:ext cx="697526" cy="89346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850348D3-E33A-4A88-8326-A5A74370F038}"/>
                  </a:ext>
                </a:extLst>
              </p:cNvPr>
              <p:cNvCxnSpPr>
                <a:cxnSpLocks/>
                <a:stCxn id="172" idx="1"/>
                <a:endCxn id="182" idx="5"/>
              </p:cNvCxnSpPr>
              <p:nvPr/>
            </p:nvCxnSpPr>
            <p:spPr>
              <a:xfrm flipH="1" flipV="1">
                <a:off x="2034597" y="3620520"/>
                <a:ext cx="519163" cy="73182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E36C5C5-0D78-4410-ABD4-86DC87D788D7}"/>
                  </a:ext>
                </a:extLst>
              </p:cNvPr>
              <p:cNvCxnSpPr>
                <a:cxnSpLocks/>
                <a:stCxn id="173" idx="4"/>
                <a:endCxn id="172" idx="0"/>
              </p:cNvCxnSpPr>
              <p:nvPr/>
            </p:nvCxnSpPr>
            <p:spPr>
              <a:xfrm flipH="1">
                <a:off x="2673635" y="2903463"/>
                <a:ext cx="70220" cy="139802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6FCB7F1-65E9-43DC-A74E-FD02947F5C29}"/>
                  </a:ext>
                </a:extLst>
              </p:cNvPr>
              <p:cNvCxnSpPr>
                <a:cxnSpLocks/>
                <a:stCxn id="174" idx="7"/>
                <a:endCxn id="182" idx="3"/>
              </p:cNvCxnSpPr>
              <p:nvPr/>
            </p:nvCxnSpPr>
            <p:spPr>
              <a:xfrm flipV="1">
                <a:off x="1060221" y="3620520"/>
                <a:ext cx="734626" cy="9660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1D97EBDA-1841-49B1-BF3A-846E9729CB94}"/>
                  </a:ext>
                </a:extLst>
              </p:cNvPr>
              <p:cNvCxnSpPr>
                <a:cxnSpLocks/>
                <a:stCxn id="173" idx="3"/>
                <a:endCxn id="182" idx="7"/>
              </p:cNvCxnSpPr>
              <p:nvPr/>
            </p:nvCxnSpPr>
            <p:spPr>
              <a:xfrm flipH="1">
                <a:off x="2034597" y="2852613"/>
                <a:ext cx="589383" cy="52238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EAE105DF-A703-487A-B0A1-C12730683A4D}"/>
                  </a:ext>
                </a:extLst>
              </p:cNvPr>
              <p:cNvSpPr/>
              <p:nvPr/>
            </p:nvSpPr>
            <p:spPr>
              <a:xfrm>
                <a:off x="3778459" y="405513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  <a:endParaRPr lang="zh-CN" altLang="en-US" sz="1400" dirty="0"/>
              </a:p>
            </p:txBody>
          </p: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438A95E6-9222-419C-B53B-C679A495751F}"/>
                  </a:ext>
                </a:extLst>
              </p:cNvPr>
              <p:cNvCxnSpPr>
                <a:cxnSpLocks/>
                <a:stCxn id="180" idx="2"/>
                <a:endCxn id="172" idx="6"/>
              </p:cNvCxnSpPr>
              <p:nvPr/>
            </p:nvCxnSpPr>
            <p:spPr>
              <a:xfrm flipH="1">
                <a:off x="2843165" y="4228743"/>
                <a:ext cx="935294" cy="24635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B2B6D364-F11E-4894-A372-27C4D97031A6}"/>
                  </a:ext>
                </a:extLst>
              </p:cNvPr>
              <p:cNvSpPr/>
              <p:nvPr/>
            </p:nvSpPr>
            <p:spPr>
              <a:xfrm>
                <a:off x="1745192" y="332414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7B0275CB-B3BE-4A12-B188-1C36B2F14AA6}"/>
                  </a:ext>
                </a:extLst>
              </p:cNvPr>
              <p:cNvSpPr/>
              <p:nvPr/>
            </p:nvSpPr>
            <p:spPr>
              <a:xfrm>
                <a:off x="807916" y="21851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174E71D-F0A5-4CB9-B612-392D5E28E19B}"/>
                  </a:ext>
                </a:extLst>
              </p:cNvPr>
              <p:cNvSpPr/>
              <p:nvPr/>
            </p:nvSpPr>
            <p:spPr>
              <a:xfrm>
                <a:off x="1790216" y="192816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G</a:t>
                </a:r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1010DB00-F131-45E2-BA7A-9F7B69BC41EE}"/>
                  </a:ext>
                </a:extLst>
              </p:cNvPr>
              <p:cNvSpPr/>
              <p:nvPr/>
            </p:nvSpPr>
            <p:spPr>
              <a:xfrm>
                <a:off x="669603" y="300842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H</a:t>
                </a:r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7D8736C0-77D5-46CC-ACFA-CBCB6970022B}"/>
                  </a:ext>
                </a:extLst>
              </p:cNvPr>
              <p:cNvSpPr/>
              <p:nvPr/>
            </p:nvSpPr>
            <p:spPr>
              <a:xfrm>
                <a:off x="-201494" y="305325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I</a:t>
                </a:r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819553A7-9378-48A9-817A-E6A13BD21123}"/>
                  </a:ext>
                </a:extLst>
              </p:cNvPr>
              <p:cNvSpPr/>
              <p:nvPr/>
            </p:nvSpPr>
            <p:spPr>
              <a:xfrm>
                <a:off x="3278490" y="34395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K</a:t>
                </a:r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6F5E00E-E282-4EAA-AFF8-69D693E11A2B}"/>
                  </a:ext>
                </a:extLst>
              </p:cNvPr>
              <p:cNvSpPr/>
              <p:nvPr/>
            </p:nvSpPr>
            <p:spPr>
              <a:xfrm>
                <a:off x="1745192" y="401290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J</a:t>
                </a:r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301BA731-EBD3-4B8C-8654-2BA6B7755FA9}"/>
                  </a:ext>
                </a:extLst>
              </p:cNvPr>
              <p:cNvSpPr/>
              <p:nvPr/>
            </p:nvSpPr>
            <p:spPr>
              <a:xfrm>
                <a:off x="4456579" y="432270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L</a:t>
                </a:r>
              </a:p>
            </p:txBody>
          </p:sp>
        </p:grp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3FD58AEE-FE33-4C63-B2F1-2144DAAA21CF}"/>
                </a:ext>
              </a:extLst>
            </p:cNvPr>
            <p:cNvCxnSpPr>
              <a:stCxn id="174" idx="6"/>
              <a:endCxn id="172" idx="2"/>
            </p:cNvCxnSpPr>
            <p:nvPr/>
          </p:nvCxnSpPr>
          <p:spPr>
            <a:xfrm flipV="1">
              <a:off x="7259361" y="3976713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28B40D4C-DC63-4D88-9C2B-6E8DD6FD1427}"/>
                </a:ext>
              </a:extLst>
            </p:cNvPr>
            <p:cNvCxnSpPr>
              <a:stCxn id="185" idx="0"/>
              <a:endCxn id="183" idx="4"/>
            </p:cNvCxnSpPr>
            <p:nvPr/>
          </p:nvCxnSpPr>
          <p:spPr>
            <a:xfrm flipV="1">
              <a:off x="7091827" y="2774571"/>
              <a:ext cx="85587" cy="294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6C07FB9F-5C5D-42B6-9279-DD2F0CC1C34A}"/>
                </a:ext>
              </a:extLst>
            </p:cNvPr>
            <p:cNvCxnSpPr>
              <a:cxnSpLocks/>
              <a:stCxn id="182" idx="0"/>
              <a:endCxn id="184" idx="4"/>
            </p:cNvCxnSpPr>
            <p:nvPr/>
          </p:nvCxnSpPr>
          <p:spPr>
            <a:xfrm flipV="1">
              <a:off x="7757394" y="2615543"/>
              <a:ext cx="27861" cy="648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D42B5EA9-7F50-4F3D-B460-515172E9C6B8}"/>
                </a:ext>
              </a:extLst>
            </p:cNvPr>
            <p:cNvCxnSpPr>
              <a:cxnSpLocks/>
              <a:stCxn id="184" idx="5"/>
              <a:endCxn id="173" idx="2"/>
            </p:cNvCxnSpPr>
            <p:nvPr/>
          </p:nvCxnSpPr>
          <p:spPr>
            <a:xfrm>
              <a:off x="7859433" y="2584078"/>
              <a:ext cx="306120" cy="312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BF133ACA-F281-4F3D-8D2C-A4FCE8D16F10}"/>
                </a:ext>
              </a:extLst>
            </p:cNvPr>
            <p:cNvCxnSpPr>
              <a:cxnSpLocks/>
              <a:stCxn id="186" idx="6"/>
              <a:endCxn id="185" idx="2"/>
            </p:cNvCxnSpPr>
            <p:nvPr/>
          </p:nvCxnSpPr>
          <p:spPr>
            <a:xfrm flipV="1">
              <a:off x="6657702" y="3176574"/>
              <a:ext cx="329221" cy="2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C51E2E06-818E-43AD-B007-E8EF38694B83}"/>
                </a:ext>
              </a:extLst>
            </p:cNvPr>
            <p:cNvCxnSpPr>
              <a:cxnSpLocks/>
              <a:stCxn id="182" idx="2"/>
              <a:endCxn id="185" idx="6"/>
            </p:cNvCxnSpPr>
            <p:nvPr/>
          </p:nvCxnSpPr>
          <p:spPr>
            <a:xfrm flipH="1" flipV="1">
              <a:off x="7196731" y="3176574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89D8F2BF-4981-4A1A-97BC-A8BFCF4CC687}"/>
                </a:ext>
              </a:extLst>
            </p:cNvPr>
            <p:cNvCxnSpPr>
              <a:cxnSpLocks/>
              <a:stCxn id="187" idx="2"/>
              <a:endCxn id="182" idx="6"/>
            </p:cNvCxnSpPr>
            <p:nvPr/>
          </p:nvCxnSpPr>
          <p:spPr>
            <a:xfrm flipH="1" flipV="1">
              <a:off x="7862298" y="3371940"/>
              <a:ext cx="738987" cy="71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627FC535-3E81-4277-8D63-FF8AFA1F5EAA}"/>
                </a:ext>
              </a:extLst>
            </p:cNvPr>
            <p:cNvCxnSpPr>
              <a:cxnSpLocks/>
              <a:stCxn id="180" idx="1"/>
              <a:endCxn id="187" idx="5"/>
            </p:cNvCxnSpPr>
            <p:nvPr/>
          </p:nvCxnSpPr>
          <p:spPr>
            <a:xfrm flipH="1" flipV="1">
              <a:off x="8780367" y="3519321"/>
              <a:ext cx="161022" cy="2289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988C5F70-FE67-4153-B72B-798B3AEBDB92}"/>
                </a:ext>
              </a:extLst>
            </p:cNvPr>
            <p:cNvCxnSpPr>
              <a:cxnSpLocks/>
              <a:stCxn id="188" idx="0"/>
              <a:endCxn id="182" idx="4"/>
            </p:cNvCxnSpPr>
            <p:nvPr/>
          </p:nvCxnSpPr>
          <p:spPr>
            <a:xfrm flipV="1">
              <a:off x="7757394" y="3479369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DCED9441-72E7-4AE0-A7FB-3971D539916A}"/>
                </a:ext>
              </a:extLst>
            </p:cNvPr>
            <p:cNvCxnSpPr>
              <a:cxnSpLocks/>
              <a:stCxn id="172" idx="6"/>
              <a:endCxn id="189" idx="2"/>
            </p:cNvCxnSpPr>
            <p:nvPr/>
          </p:nvCxnSpPr>
          <p:spPr>
            <a:xfrm>
              <a:off x="8331909" y="3976713"/>
              <a:ext cx="998370" cy="13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04814AF6-EDD2-460A-B4C9-A831431A5055}"/>
                </a:ext>
              </a:extLst>
            </p:cNvPr>
            <p:cNvCxnSpPr>
              <a:cxnSpLocks/>
              <a:stCxn id="180" idx="6"/>
              <a:endCxn id="189" idx="1"/>
            </p:cNvCxnSpPr>
            <p:nvPr/>
          </p:nvCxnSpPr>
          <p:spPr>
            <a:xfrm>
              <a:off x="9120471" y="3824268"/>
              <a:ext cx="240534" cy="896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C19F0C25-3DEA-4420-93E5-A149E276B30B}"/>
                </a:ext>
              </a:extLst>
            </p:cNvPr>
            <p:cNvCxnSpPr>
              <a:stCxn id="173" idx="5"/>
              <a:endCxn id="187" idx="1"/>
            </p:cNvCxnSpPr>
            <p:nvPr/>
          </p:nvCxnSpPr>
          <p:spPr>
            <a:xfrm>
              <a:off x="8344635" y="2972729"/>
              <a:ext cx="287376" cy="39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40DE3047-7FE4-4057-855C-D92ABF59346D}"/>
                </a:ext>
              </a:extLst>
            </p:cNvPr>
            <p:cNvCxnSpPr>
              <a:stCxn id="185" idx="4"/>
              <a:endCxn id="174" idx="0"/>
            </p:cNvCxnSpPr>
            <p:nvPr/>
          </p:nvCxnSpPr>
          <p:spPr>
            <a:xfrm>
              <a:off x="7091827" y="3284003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06745D89-368F-417D-B28E-234905DAD7B4}"/>
                </a:ext>
              </a:extLst>
            </p:cNvPr>
            <p:cNvCxnSpPr>
              <a:stCxn id="185" idx="5"/>
              <a:endCxn id="188" idx="1"/>
            </p:cNvCxnSpPr>
            <p:nvPr/>
          </p:nvCxnSpPr>
          <p:spPr>
            <a:xfrm>
              <a:off x="7166005" y="3252538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E66C1F30-1351-4A55-BD0E-F3AA9082E44B}"/>
                </a:ext>
              </a:extLst>
            </p:cNvPr>
            <p:cNvCxnSpPr>
              <a:cxnSpLocks/>
              <a:stCxn id="188" idx="5"/>
              <a:endCxn id="172" idx="2"/>
            </p:cNvCxnSpPr>
            <p:nvPr/>
          </p:nvCxnSpPr>
          <p:spPr>
            <a:xfrm>
              <a:off x="7831572" y="3874100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6CB1097A-02B3-49BE-9231-BCD231F6DCE7}"/>
                </a:ext>
              </a:extLst>
            </p:cNvPr>
            <p:cNvSpPr/>
            <p:nvPr/>
          </p:nvSpPr>
          <p:spPr>
            <a:xfrm>
              <a:off x="6553200" y="306914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E1C6CF21-80EA-411E-95BA-A8BC7B710BFC}"/>
                </a:ext>
              </a:extLst>
            </p:cNvPr>
            <p:cNvSpPr/>
            <p:nvPr/>
          </p:nvSpPr>
          <p:spPr>
            <a:xfrm>
              <a:off x="6766173" y="31611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DF2B1851-1962-4D25-A400-5D24D26CF51A}"/>
                </a:ext>
              </a:extLst>
            </p:cNvPr>
            <p:cNvSpPr/>
            <p:nvPr/>
          </p:nvSpPr>
          <p:spPr>
            <a:xfrm>
              <a:off x="7069819" y="29427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0811E19-21CB-4D00-861A-FE06A18AD28D}"/>
                </a:ext>
              </a:extLst>
            </p:cNvPr>
            <p:cNvSpPr/>
            <p:nvPr/>
          </p:nvSpPr>
          <p:spPr>
            <a:xfrm>
              <a:off x="7404478" y="299180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BF595947-3B31-4BCB-BF25-EA1B08E3074B}"/>
                </a:ext>
              </a:extLst>
            </p:cNvPr>
            <p:cNvSpPr/>
            <p:nvPr/>
          </p:nvSpPr>
          <p:spPr>
            <a:xfrm>
              <a:off x="7738077" y="29122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14971C69-5630-4EA2-89EC-F95292F80475}"/>
                </a:ext>
              </a:extLst>
            </p:cNvPr>
            <p:cNvSpPr/>
            <p:nvPr/>
          </p:nvSpPr>
          <p:spPr>
            <a:xfrm>
              <a:off x="7976836" y="27241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F667F2CB-72D0-4F37-9775-B7044184069D}"/>
                </a:ext>
              </a:extLst>
            </p:cNvPr>
            <p:cNvSpPr/>
            <p:nvPr/>
          </p:nvSpPr>
          <p:spPr>
            <a:xfrm>
              <a:off x="7988762" y="306558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51BD946-4948-4BCB-A98B-3FBC7028ABED}"/>
                </a:ext>
              </a:extLst>
            </p:cNvPr>
            <p:cNvSpPr/>
            <p:nvPr/>
          </p:nvSpPr>
          <p:spPr>
            <a:xfrm>
              <a:off x="8190920" y="3485622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F5A8D44E-3D58-40E0-A2E6-1B31773E9133}"/>
                </a:ext>
              </a:extLst>
            </p:cNvPr>
            <p:cNvSpPr/>
            <p:nvPr/>
          </p:nvSpPr>
          <p:spPr>
            <a:xfrm>
              <a:off x="8323913" y="3387785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FABB662D-84D7-4C38-8E49-A8F777F21684}"/>
                </a:ext>
              </a:extLst>
            </p:cNvPr>
            <p:cNvSpPr/>
            <p:nvPr/>
          </p:nvSpPr>
          <p:spPr>
            <a:xfrm>
              <a:off x="8438128" y="314460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F5B5EE9-992F-4CD5-A10A-E6B00C8E7B30}"/>
                </a:ext>
              </a:extLst>
            </p:cNvPr>
            <p:cNvSpPr/>
            <p:nvPr/>
          </p:nvSpPr>
          <p:spPr>
            <a:xfrm>
              <a:off x="8591063" y="384988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75D0B191-9CCC-4D52-89FF-4A04565FF0B4}"/>
                </a:ext>
              </a:extLst>
            </p:cNvPr>
            <p:cNvSpPr/>
            <p:nvPr/>
          </p:nvSpPr>
          <p:spPr>
            <a:xfrm>
              <a:off x="8831094" y="3953397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604ABA3-2E4D-4C8C-9DE0-0630FE16C8D8}"/>
                </a:ext>
              </a:extLst>
            </p:cNvPr>
            <p:cNvSpPr/>
            <p:nvPr/>
          </p:nvSpPr>
          <p:spPr>
            <a:xfrm>
              <a:off x="9189290" y="383757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0D3F5A33-F6F7-4621-A979-0756E76FA6E7}"/>
                </a:ext>
              </a:extLst>
            </p:cNvPr>
            <p:cNvSpPr/>
            <p:nvPr/>
          </p:nvSpPr>
          <p:spPr>
            <a:xfrm>
              <a:off x="7945028" y="360393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5CED98E9-8E13-43AA-85E8-B49ED88A9B56}"/>
                </a:ext>
              </a:extLst>
            </p:cNvPr>
            <p:cNvSpPr/>
            <p:nvPr/>
          </p:nvSpPr>
          <p:spPr>
            <a:xfrm>
              <a:off x="7893580" y="390783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41D8D790-6BEC-4B1A-B500-4216E906011A}"/>
                </a:ext>
              </a:extLst>
            </p:cNvPr>
            <p:cNvSpPr/>
            <p:nvPr/>
          </p:nvSpPr>
          <p:spPr>
            <a:xfrm>
              <a:off x="7320168" y="3438524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E5F5443D-D0A2-4FB2-B0F2-CC4F9C69F162}"/>
                </a:ext>
              </a:extLst>
            </p:cNvPr>
            <p:cNvSpPr/>
            <p:nvPr/>
          </p:nvSpPr>
          <p:spPr>
            <a:xfrm>
              <a:off x="7700616" y="355434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7B8515E-BFDD-4AC5-A243-640E70505F9F}"/>
                </a:ext>
              </a:extLst>
            </p:cNvPr>
            <p:cNvSpPr/>
            <p:nvPr/>
          </p:nvSpPr>
          <p:spPr>
            <a:xfrm>
              <a:off x="7353030" y="325068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E4E4C966-C8D9-4C78-AD23-F1DB44AB9694}"/>
                </a:ext>
              </a:extLst>
            </p:cNvPr>
            <p:cNvSpPr/>
            <p:nvPr/>
          </p:nvSpPr>
          <p:spPr>
            <a:xfrm>
              <a:off x="7072924" y="359999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277BFCCA-EBA8-428C-BD79-B71845698C07}"/>
                </a:ext>
              </a:extLst>
            </p:cNvPr>
            <p:cNvSpPr/>
            <p:nvPr/>
          </p:nvSpPr>
          <p:spPr>
            <a:xfrm>
              <a:off x="7424142" y="369797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49305117-2ED4-4586-912A-9C3CEFB51E43}"/>
                </a:ext>
              </a:extLst>
            </p:cNvPr>
            <p:cNvSpPr/>
            <p:nvPr/>
          </p:nvSpPr>
          <p:spPr>
            <a:xfrm>
              <a:off x="7565963" y="403336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0BB38113-510C-4D1B-8F0C-FAA7C5AF460B}"/>
                </a:ext>
              </a:extLst>
            </p:cNvPr>
            <p:cNvSpPr/>
            <p:nvPr/>
          </p:nvSpPr>
          <p:spPr>
            <a:xfrm>
              <a:off x="8813633" y="361049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E4058339-065C-4FE9-8E9F-E9DCFC480733}"/>
                </a:ext>
              </a:extLst>
            </p:cNvPr>
            <p:cNvSpPr/>
            <p:nvPr/>
          </p:nvSpPr>
          <p:spPr>
            <a:xfrm>
              <a:off x="7169811" y="2531707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4EA046A4-DAF9-4FEB-8CDA-50BBE8D1982F}"/>
                </a:ext>
              </a:extLst>
            </p:cNvPr>
            <p:cNvSpPr/>
            <p:nvPr/>
          </p:nvSpPr>
          <p:spPr>
            <a:xfrm>
              <a:off x="7789524" y="239155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B807F10D-009E-47A7-80D2-C605E0220E77}"/>
                </a:ext>
              </a:extLst>
            </p:cNvPr>
            <p:cNvSpPr/>
            <p:nvPr/>
          </p:nvSpPr>
          <p:spPr>
            <a:xfrm>
              <a:off x="7074613" y="305022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E88098D-B216-4FD0-8164-02E2296A9F40}"/>
                </a:ext>
              </a:extLst>
            </p:cNvPr>
            <p:cNvSpPr/>
            <p:nvPr/>
          </p:nvSpPr>
          <p:spPr>
            <a:xfrm>
              <a:off x="7153861" y="3983276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A95D910D-6E2C-4EB6-B10A-F593D8E8294A}"/>
                </a:ext>
              </a:extLst>
            </p:cNvPr>
            <p:cNvSpPr/>
            <p:nvPr/>
          </p:nvSpPr>
          <p:spPr>
            <a:xfrm>
              <a:off x="7738077" y="367820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0D617C82-27DF-4B42-8893-0C28AAD3ADA1}"/>
                </a:ext>
              </a:extLst>
            </p:cNvPr>
            <p:cNvSpPr/>
            <p:nvPr/>
          </p:nvSpPr>
          <p:spPr>
            <a:xfrm>
              <a:off x="7738077" y="326347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5E508676-95B9-4540-B79A-6B47C84FD0E9}"/>
                </a:ext>
              </a:extLst>
            </p:cNvPr>
            <p:cNvSpPr/>
            <p:nvPr/>
          </p:nvSpPr>
          <p:spPr>
            <a:xfrm>
              <a:off x="8225717" y="3873832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160B87DF-578F-4B18-A14E-35462A4F2DBE}"/>
                </a:ext>
              </a:extLst>
            </p:cNvPr>
            <p:cNvSpPr/>
            <p:nvPr/>
          </p:nvSpPr>
          <p:spPr>
            <a:xfrm>
              <a:off x="8248731" y="278933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615FE0E1-2161-4554-973D-24F6B3EE0781}"/>
                </a:ext>
              </a:extLst>
            </p:cNvPr>
            <p:cNvSpPr/>
            <p:nvPr/>
          </p:nvSpPr>
          <p:spPr>
            <a:xfrm>
              <a:off x="8698194" y="3320761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C15083F3-7B1C-479C-8953-75C0B89A7705}"/>
                </a:ext>
              </a:extLst>
            </p:cNvPr>
            <p:cNvSpPr/>
            <p:nvPr/>
          </p:nvSpPr>
          <p:spPr>
            <a:xfrm>
              <a:off x="8992413" y="370317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FCC12F8E-0648-4EA0-A51C-A52BF2403DD4}"/>
                </a:ext>
              </a:extLst>
            </p:cNvPr>
            <p:cNvSpPr/>
            <p:nvPr/>
          </p:nvSpPr>
          <p:spPr>
            <a:xfrm>
              <a:off x="9413866" y="385554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1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4D348682-076F-4DE8-A935-45AD889E004A}"/>
              </a:ext>
            </a:extLst>
          </p:cNvPr>
          <p:cNvGrpSpPr/>
          <p:nvPr/>
        </p:nvGrpSpPr>
        <p:grpSpPr>
          <a:xfrm>
            <a:off x="900534" y="2510251"/>
            <a:ext cx="3092193" cy="1837498"/>
            <a:chOff x="6447894" y="2391555"/>
            <a:chExt cx="3092193" cy="1837498"/>
          </a:xfrm>
        </p:grpSpPr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93B9E52-BE74-409C-926A-6DFA223CDBBD}"/>
                </a:ext>
              </a:extLst>
            </p:cNvPr>
            <p:cNvGrpSpPr/>
            <p:nvPr/>
          </p:nvGrpSpPr>
          <p:grpSpPr>
            <a:xfrm>
              <a:off x="6447894" y="2400684"/>
              <a:ext cx="3092193" cy="1828369"/>
              <a:chOff x="-201494" y="1928164"/>
              <a:chExt cx="4997133" cy="2954732"/>
            </a:xfrm>
            <a:solidFill>
              <a:schemeClr val="bg1"/>
            </a:solidFill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F7AE8DCD-D145-4550-9158-1CF35F3734B2}"/>
                  </a:ext>
                </a:extLst>
              </p:cNvPr>
              <p:cNvSpPr/>
              <p:nvPr/>
            </p:nvSpPr>
            <p:spPr>
              <a:xfrm>
                <a:off x="2504105" y="430149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  <a:endParaRPr lang="zh-CN" altLang="en-US" sz="1400" dirty="0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2E547568-48BD-4C65-A8C4-BBB450547084}"/>
                  </a:ext>
                </a:extLst>
              </p:cNvPr>
              <p:cNvSpPr/>
              <p:nvPr/>
            </p:nvSpPr>
            <p:spPr>
              <a:xfrm>
                <a:off x="2574325" y="255624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9D68FD3A-3D87-4B23-B9F6-358D8D12BADC}"/>
                  </a:ext>
                </a:extLst>
              </p:cNvPr>
              <p:cNvSpPr/>
              <p:nvPr/>
            </p:nvSpPr>
            <p:spPr>
              <a:xfrm>
                <a:off x="770816" y="453567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  <a:endParaRPr lang="zh-CN" altLang="en-US" sz="1400" dirty="0"/>
              </a:p>
            </p:txBody>
          </p: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1E1AF13E-C61B-44F5-B73E-7B080AC7F23A}"/>
                  </a:ext>
                </a:extLst>
              </p:cNvPr>
              <p:cNvCxnSpPr>
                <a:cxnSpLocks/>
                <a:stCxn id="183" idx="5"/>
                <a:endCxn id="182" idx="1"/>
              </p:cNvCxnSpPr>
              <p:nvPr/>
            </p:nvCxnSpPr>
            <p:spPr>
              <a:xfrm>
                <a:off x="1097321" y="2481532"/>
                <a:ext cx="697526" cy="89346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850348D3-E33A-4A88-8326-A5A74370F038}"/>
                  </a:ext>
                </a:extLst>
              </p:cNvPr>
              <p:cNvCxnSpPr>
                <a:cxnSpLocks/>
                <a:stCxn id="172" idx="1"/>
                <a:endCxn id="182" idx="5"/>
              </p:cNvCxnSpPr>
              <p:nvPr/>
            </p:nvCxnSpPr>
            <p:spPr>
              <a:xfrm flipH="1" flipV="1">
                <a:off x="2034597" y="3620520"/>
                <a:ext cx="519163" cy="73182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E36C5C5-0D78-4410-ABD4-86DC87D788D7}"/>
                  </a:ext>
                </a:extLst>
              </p:cNvPr>
              <p:cNvCxnSpPr>
                <a:cxnSpLocks/>
                <a:stCxn id="173" idx="4"/>
                <a:endCxn id="172" idx="0"/>
              </p:cNvCxnSpPr>
              <p:nvPr/>
            </p:nvCxnSpPr>
            <p:spPr>
              <a:xfrm flipH="1">
                <a:off x="2673635" y="2903463"/>
                <a:ext cx="70220" cy="139802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6FCB7F1-65E9-43DC-A74E-FD02947F5C29}"/>
                  </a:ext>
                </a:extLst>
              </p:cNvPr>
              <p:cNvCxnSpPr>
                <a:cxnSpLocks/>
                <a:stCxn id="174" idx="7"/>
                <a:endCxn id="182" idx="3"/>
              </p:cNvCxnSpPr>
              <p:nvPr/>
            </p:nvCxnSpPr>
            <p:spPr>
              <a:xfrm flipV="1">
                <a:off x="1060221" y="3620520"/>
                <a:ext cx="734626" cy="9660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1D97EBDA-1841-49B1-BF3A-846E9729CB94}"/>
                  </a:ext>
                </a:extLst>
              </p:cNvPr>
              <p:cNvCxnSpPr>
                <a:cxnSpLocks/>
                <a:stCxn id="173" idx="3"/>
                <a:endCxn id="182" idx="7"/>
              </p:cNvCxnSpPr>
              <p:nvPr/>
            </p:nvCxnSpPr>
            <p:spPr>
              <a:xfrm flipH="1">
                <a:off x="2034597" y="2852613"/>
                <a:ext cx="589383" cy="52238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EAE105DF-A703-487A-B0A1-C12730683A4D}"/>
                  </a:ext>
                </a:extLst>
              </p:cNvPr>
              <p:cNvSpPr/>
              <p:nvPr/>
            </p:nvSpPr>
            <p:spPr>
              <a:xfrm>
                <a:off x="3778459" y="405513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  <a:endParaRPr lang="zh-CN" altLang="en-US" sz="1400" dirty="0"/>
              </a:p>
            </p:txBody>
          </p: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438A95E6-9222-419C-B53B-C679A495751F}"/>
                  </a:ext>
                </a:extLst>
              </p:cNvPr>
              <p:cNvCxnSpPr>
                <a:cxnSpLocks/>
                <a:stCxn id="180" idx="2"/>
                <a:endCxn id="172" idx="6"/>
              </p:cNvCxnSpPr>
              <p:nvPr/>
            </p:nvCxnSpPr>
            <p:spPr>
              <a:xfrm flipH="1">
                <a:off x="2843165" y="4228743"/>
                <a:ext cx="935294" cy="24635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B2B6D364-F11E-4894-A372-27C4D97031A6}"/>
                  </a:ext>
                </a:extLst>
              </p:cNvPr>
              <p:cNvSpPr/>
              <p:nvPr/>
            </p:nvSpPr>
            <p:spPr>
              <a:xfrm>
                <a:off x="1745192" y="332414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7B0275CB-B3BE-4A12-B188-1C36B2F14AA6}"/>
                  </a:ext>
                </a:extLst>
              </p:cNvPr>
              <p:cNvSpPr/>
              <p:nvPr/>
            </p:nvSpPr>
            <p:spPr>
              <a:xfrm>
                <a:off x="807916" y="21851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174E71D-F0A5-4CB9-B612-392D5E28E19B}"/>
                  </a:ext>
                </a:extLst>
              </p:cNvPr>
              <p:cNvSpPr/>
              <p:nvPr/>
            </p:nvSpPr>
            <p:spPr>
              <a:xfrm>
                <a:off x="1790216" y="192816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G</a:t>
                </a:r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1010DB00-F131-45E2-BA7A-9F7B69BC41EE}"/>
                  </a:ext>
                </a:extLst>
              </p:cNvPr>
              <p:cNvSpPr/>
              <p:nvPr/>
            </p:nvSpPr>
            <p:spPr>
              <a:xfrm>
                <a:off x="669603" y="300842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H</a:t>
                </a:r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7D8736C0-77D5-46CC-ACFA-CBCB6970022B}"/>
                  </a:ext>
                </a:extLst>
              </p:cNvPr>
              <p:cNvSpPr/>
              <p:nvPr/>
            </p:nvSpPr>
            <p:spPr>
              <a:xfrm>
                <a:off x="-201494" y="305325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I</a:t>
                </a:r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819553A7-9378-48A9-817A-E6A13BD21123}"/>
                  </a:ext>
                </a:extLst>
              </p:cNvPr>
              <p:cNvSpPr/>
              <p:nvPr/>
            </p:nvSpPr>
            <p:spPr>
              <a:xfrm>
                <a:off x="3278490" y="34395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K</a:t>
                </a:r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6F5E00E-E282-4EAA-AFF8-69D693E11A2B}"/>
                  </a:ext>
                </a:extLst>
              </p:cNvPr>
              <p:cNvSpPr/>
              <p:nvPr/>
            </p:nvSpPr>
            <p:spPr>
              <a:xfrm>
                <a:off x="1745192" y="401290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J</a:t>
                </a:r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301BA731-EBD3-4B8C-8654-2BA6B7755FA9}"/>
                  </a:ext>
                </a:extLst>
              </p:cNvPr>
              <p:cNvSpPr/>
              <p:nvPr/>
            </p:nvSpPr>
            <p:spPr>
              <a:xfrm>
                <a:off x="4456579" y="432270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L</a:t>
                </a:r>
              </a:p>
            </p:txBody>
          </p:sp>
        </p:grp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3FD58AEE-FE33-4C63-B2F1-2144DAAA21CF}"/>
                </a:ext>
              </a:extLst>
            </p:cNvPr>
            <p:cNvCxnSpPr>
              <a:stCxn id="174" idx="6"/>
              <a:endCxn id="172" idx="2"/>
            </p:cNvCxnSpPr>
            <p:nvPr/>
          </p:nvCxnSpPr>
          <p:spPr>
            <a:xfrm flipV="1">
              <a:off x="7259361" y="3976713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28B40D4C-DC63-4D88-9C2B-6E8DD6FD1427}"/>
                </a:ext>
              </a:extLst>
            </p:cNvPr>
            <p:cNvCxnSpPr>
              <a:stCxn id="185" idx="0"/>
              <a:endCxn id="183" idx="4"/>
            </p:cNvCxnSpPr>
            <p:nvPr/>
          </p:nvCxnSpPr>
          <p:spPr>
            <a:xfrm flipV="1">
              <a:off x="7091827" y="2774571"/>
              <a:ext cx="85587" cy="294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6C07FB9F-5C5D-42B6-9279-DD2F0CC1C34A}"/>
                </a:ext>
              </a:extLst>
            </p:cNvPr>
            <p:cNvCxnSpPr>
              <a:cxnSpLocks/>
              <a:stCxn id="182" idx="0"/>
              <a:endCxn id="184" idx="4"/>
            </p:cNvCxnSpPr>
            <p:nvPr/>
          </p:nvCxnSpPr>
          <p:spPr>
            <a:xfrm flipV="1">
              <a:off x="7757394" y="2615543"/>
              <a:ext cx="27861" cy="648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D42B5EA9-7F50-4F3D-B460-515172E9C6B8}"/>
                </a:ext>
              </a:extLst>
            </p:cNvPr>
            <p:cNvCxnSpPr>
              <a:cxnSpLocks/>
              <a:stCxn id="184" idx="5"/>
              <a:endCxn id="173" idx="2"/>
            </p:cNvCxnSpPr>
            <p:nvPr/>
          </p:nvCxnSpPr>
          <p:spPr>
            <a:xfrm>
              <a:off x="7859433" y="2584078"/>
              <a:ext cx="306120" cy="312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BF133ACA-F281-4F3D-8D2C-A4FCE8D16F10}"/>
                </a:ext>
              </a:extLst>
            </p:cNvPr>
            <p:cNvCxnSpPr>
              <a:cxnSpLocks/>
              <a:stCxn id="186" idx="6"/>
              <a:endCxn id="185" idx="2"/>
            </p:cNvCxnSpPr>
            <p:nvPr/>
          </p:nvCxnSpPr>
          <p:spPr>
            <a:xfrm flipV="1">
              <a:off x="6657702" y="3176574"/>
              <a:ext cx="329221" cy="2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C51E2E06-818E-43AD-B007-E8EF38694B83}"/>
                </a:ext>
              </a:extLst>
            </p:cNvPr>
            <p:cNvCxnSpPr>
              <a:cxnSpLocks/>
              <a:stCxn id="182" idx="2"/>
              <a:endCxn id="185" idx="6"/>
            </p:cNvCxnSpPr>
            <p:nvPr/>
          </p:nvCxnSpPr>
          <p:spPr>
            <a:xfrm flipH="1" flipV="1">
              <a:off x="7196731" y="3176574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89D8F2BF-4981-4A1A-97BC-A8BFCF4CC687}"/>
                </a:ext>
              </a:extLst>
            </p:cNvPr>
            <p:cNvCxnSpPr>
              <a:cxnSpLocks/>
              <a:stCxn id="187" idx="2"/>
              <a:endCxn id="182" idx="6"/>
            </p:cNvCxnSpPr>
            <p:nvPr/>
          </p:nvCxnSpPr>
          <p:spPr>
            <a:xfrm flipH="1" flipV="1">
              <a:off x="7862298" y="3371940"/>
              <a:ext cx="738987" cy="71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627FC535-3E81-4277-8D63-FF8AFA1F5EAA}"/>
                </a:ext>
              </a:extLst>
            </p:cNvPr>
            <p:cNvCxnSpPr>
              <a:cxnSpLocks/>
              <a:stCxn id="180" idx="1"/>
              <a:endCxn id="187" idx="5"/>
            </p:cNvCxnSpPr>
            <p:nvPr/>
          </p:nvCxnSpPr>
          <p:spPr>
            <a:xfrm flipH="1" flipV="1">
              <a:off x="8780367" y="3519321"/>
              <a:ext cx="161022" cy="2289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988C5F70-FE67-4153-B72B-798B3AEBDB92}"/>
                </a:ext>
              </a:extLst>
            </p:cNvPr>
            <p:cNvCxnSpPr>
              <a:cxnSpLocks/>
              <a:stCxn id="188" idx="0"/>
              <a:endCxn id="182" idx="4"/>
            </p:cNvCxnSpPr>
            <p:nvPr/>
          </p:nvCxnSpPr>
          <p:spPr>
            <a:xfrm flipV="1">
              <a:off x="7757394" y="3479369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DCED9441-72E7-4AE0-A7FB-3971D539916A}"/>
                </a:ext>
              </a:extLst>
            </p:cNvPr>
            <p:cNvCxnSpPr>
              <a:cxnSpLocks/>
              <a:stCxn id="172" idx="6"/>
              <a:endCxn id="189" idx="2"/>
            </p:cNvCxnSpPr>
            <p:nvPr/>
          </p:nvCxnSpPr>
          <p:spPr>
            <a:xfrm>
              <a:off x="8331909" y="3976713"/>
              <a:ext cx="998370" cy="13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04814AF6-EDD2-460A-B4C9-A831431A5055}"/>
                </a:ext>
              </a:extLst>
            </p:cNvPr>
            <p:cNvCxnSpPr>
              <a:cxnSpLocks/>
              <a:stCxn id="180" idx="6"/>
              <a:endCxn id="189" idx="1"/>
            </p:cNvCxnSpPr>
            <p:nvPr/>
          </p:nvCxnSpPr>
          <p:spPr>
            <a:xfrm>
              <a:off x="9120471" y="3824268"/>
              <a:ext cx="240534" cy="896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C19F0C25-3DEA-4420-93E5-A149E276B30B}"/>
                </a:ext>
              </a:extLst>
            </p:cNvPr>
            <p:cNvCxnSpPr>
              <a:stCxn id="173" idx="5"/>
              <a:endCxn id="187" idx="1"/>
            </p:cNvCxnSpPr>
            <p:nvPr/>
          </p:nvCxnSpPr>
          <p:spPr>
            <a:xfrm>
              <a:off x="8344635" y="2972729"/>
              <a:ext cx="287376" cy="39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40DE3047-7FE4-4057-855C-D92ABF59346D}"/>
                </a:ext>
              </a:extLst>
            </p:cNvPr>
            <p:cNvCxnSpPr>
              <a:stCxn id="185" idx="4"/>
              <a:endCxn id="174" idx="0"/>
            </p:cNvCxnSpPr>
            <p:nvPr/>
          </p:nvCxnSpPr>
          <p:spPr>
            <a:xfrm>
              <a:off x="7091827" y="3284003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06745D89-368F-417D-B28E-234905DAD7B4}"/>
                </a:ext>
              </a:extLst>
            </p:cNvPr>
            <p:cNvCxnSpPr>
              <a:stCxn id="185" idx="5"/>
              <a:endCxn id="188" idx="1"/>
            </p:cNvCxnSpPr>
            <p:nvPr/>
          </p:nvCxnSpPr>
          <p:spPr>
            <a:xfrm>
              <a:off x="7166005" y="3252538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E66C1F30-1351-4A55-BD0E-F3AA9082E44B}"/>
                </a:ext>
              </a:extLst>
            </p:cNvPr>
            <p:cNvCxnSpPr>
              <a:cxnSpLocks/>
              <a:stCxn id="188" idx="5"/>
              <a:endCxn id="172" idx="2"/>
            </p:cNvCxnSpPr>
            <p:nvPr/>
          </p:nvCxnSpPr>
          <p:spPr>
            <a:xfrm>
              <a:off x="7831572" y="3874100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6CB1097A-02B3-49BE-9231-BCD231F6DCE7}"/>
                </a:ext>
              </a:extLst>
            </p:cNvPr>
            <p:cNvSpPr/>
            <p:nvPr/>
          </p:nvSpPr>
          <p:spPr>
            <a:xfrm>
              <a:off x="6553200" y="306914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E1C6CF21-80EA-411E-95BA-A8BC7B710BFC}"/>
                </a:ext>
              </a:extLst>
            </p:cNvPr>
            <p:cNvSpPr/>
            <p:nvPr/>
          </p:nvSpPr>
          <p:spPr>
            <a:xfrm>
              <a:off x="6766173" y="31611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DF2B1851-1962-4D25-A400-5D24D26CF51A}"/>
                </a:ext>
              </a:extLst>
            </p:cNvPr>
            <p:cNvSpPr/>
            <p:nvPr/>
          </p:nvSpPr>
          <p:spPr>
            <a:xfrm>
              <a:off x="7069819" y="29427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0811E19-21CB-4D00-861A-FE06A18AD28D}"/>
                </a:ext>
              </a:extLst>
            </p:cNvPr>
            <p:cNvSpPr/>
            <p:nvPr/>
          </p:nvSpPr>
          <p:spPr>
            <a:xfrm>
              <a:off x="7404478" y="299180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BF595947-3B31-4BCB-BF25-EA1B08E3074B}"/>
                </a:ext>
              </a:extLst>
            </p:cNvPr>
            <p:cNvSpPr/>
            <p:nvPr/>
          </p:nvSpPr>
          <p:spPr>
            <a:xfrm>
              <a:off x="7738077" y="29122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14971C69-5630-4EA2-89EC-F95292F80475}"/>
                </a:ext>
              </a:extLst>
            </p:cNvPr>
            <p:cNvSpPr/>
            <p:nvPr/>
          </p:nvSpPr>
          <p:spPr>
            <a:xfrm>
              <a:off x="7976836" y="27241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F667F2CB-72D0-4F37-9775-B7044184069D}"/>
                </a:ext>
              </a:extLst>
            </p:cNvPr>
            <p:cNvSpPr/>
            <p:nvPr/>
          </p:nvSpPr>
          <p:spPr>
            <a:xfrm>
              <a:off x="7988762" y="306558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51BD946-4948-4BCB-A98B-3FBC7028ABED}"/>
                </a:ext>
              </a:extLst>
            </p:cNvPr>
            <p:cNvSpPr/>
            <p:nvPr/>
          </p:nvSpPr>
          <p:spPr>
            <a:xfrm>
              <a:off x="8190920" y="3485622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F5A8D44E-3D58-40E0-A2E6-1B31773E9133}"/>
                </a:ext>
              </a:extLst>
            </p:cNvPr>
            <p:cNvSpPr/>
            <p:nvPr/>
          </p:nvSpPr>
          <p:spPr>
            <a:xfrm>
              <a:off x="8323913" y="3387785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FABB662D-84D7-4C38-8E49-A8F777F21684}"/>
                </a:ext>
              </a:extLst>
            </p:cNvPr>
            <p:cNvSpPr/>
            <p:nvPr/>
          </p:nvSpPr>
          <p:spPr>
            <a:xfrm>
              <a:off x="8438128" y="314460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F5B5EE9-992F-4CD5-A10A-E6B00C8E7B30}"/>
                </a:ext>
              </a:extLst>
            </p:cNvPr>
            <p:cNvSpPr/>
            <p:nvPr/>
          </p:nvSpPr>
          <p:spPr>
            <a:xfrm>
              <a:off x="8591063" y="384988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75D0B191-9CCC-4D52-89FF-4A04565FF0B4}"/>
                </a:ext>
              </a:extLst>
            </p:cNvPr>
            <p:cNvSpPr/>
            <p:nvPr/>
          </p:nvSpPr>
          <p:spPr>
            <a:xfrm>
              <a:off x="8831094" y="3953397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604ABA3-2E4D-4C8C-9DE0-0630FE16C8D8}"/>
                </a:ext>
              </a:extLst>
            </p:cNvPr>
            <p:cNvSpPr/>
            <p:nvPr/>
          </p:nvSpPr>
          <p:spPr>
            <a:xfrm>
              <a:off x="9189290" y="383757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0D3F5A33-F6F7-4621-A979-0756E76FA6E7}"/>
                </a:ext>
              </a:extLst>
            </p:cNvPr>
            <p:cNvSpPr/>
            <p:nvPr/>
          </p:nvSpPr>
          <p:spPr>
            <a:xfrm>
              <a:off x="7945028" y="360393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5CED98E9-8E13-43AA-85E8-B49ED88A9B56}"/>
                </a:ext>
              </a:extLst>
            </p:cNvPr>
            <p:cNvSpPr/>
            <p:nvPr/>
          </p:nvSpPr>
          <p:spPr>
            <a:xfrm>
              <a:off x="7893580" y="390783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41D8D790-6BEC-4B1A-B500-4216E906011A}"/>
                </a:ext>
              </a:extLst>
            </p:cNvPr>
            <p:cNvSpPr/>
            <p:nvPr/>
          </p:nvSpPr>
          <p:spPr>
            <a:xfrm>
              <a:off x="7320168" y="3438524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E5F5443D-D0A2-4FB2-B0F2-CC4F9C69F162}"/>
                </a:ext>
              </a:extLst>
            </p:cNvPr>
            <p:cNvSpPr/>
            <p:nvPr/>
          </p:nvSpPr>
          <p:spPr>
            <a:xfrm>
              <a:off x="7700616" y="355434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7B8515E-BFDD-4AC5-A243-640E70505F9F}"/>
                </a:ext>
              </a:extLst>
            </p:cNvPr>
            <p:cNvSpPr/>
            <p:nvPr/>
          </p:nvSpPr>
          <p:spPr>
            <a:xfrm>
              <a:off x="7353030" y="325068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E4E4C966-C8D9-4C78-AD23-F1DB44AB9694}"/>
                </a:ext>
              </a:extLst>
            </p:cNvPr>
            <p:cNvSpPr/>
            <p:nvPr/>
          </p:nvSpPr>
          <p:spPr>
            <a:xfrm>
              <a:off x="7072924" y="359999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277BFCCA-EBA8-428C-BD79-B71845698C07}"/>
                </a:ext>
              </a:extLst>
            </p:cNvPr>
            <p:cNvSpPr/>
            <p:nvPr/>
          </p:nvSpPr>
          <p:spPr>
            <a:xfrm>
              <a:off x="7424142" y="369797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49305117-2ED4-4586-912A-9C3CEFB51E43}"/>
                </a:ext>
              </a:extLst>
            </p:cNvPr>
            <p:cNvSpPr/>
            <p:nvPr/>
          </p:nvSpPr>
          <p:spPr>
            <a:xfrm>
              <a:off x="7565963" y="403336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0BB38113-510C-4D1B-8F0C-FAA7C5AF460B}"/>
                </a:ext>
              </a:extLst>
            </p:cNvPr>
            <p:cNvSpPr/>
            <p:nvPr/>
          </p:nvSpPr>
          <p:spPr>
            <a:xfrm>
              <a:off x="8813633" y="361049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E4058339-065C-4FE9-8E9F-E9DCFC480733}"/>
                </a:ext>
              </a:extLst>
            </p:cNvPr>
            <p:cNvSpPr/>
            <p:nvPr/>
          </p:nvSpPr>
          <p:spPr>
            <a:xfrm>
              <a:off x="7169811" y="2531707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4EA046A4-DAF9-4FEB-8CDA-50BBE8D1982F}"/>
                </a:ext>
              </a:extLst>
            </p:cNvPr>
            <p:cNvSpPr/>
            <p:nvPr/>
          </p:nvSpPr>
          <p:spPr>
            <a:xfrm>
              <a:off x="7789524" y="239155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B807F10D-009E-47A7-80D2-C605E0220E77}"/>
                </a:ext>
              </a:extLst>
            </p:cNvPr>
            <p:cNvSpPr/>
            <p:nvPr/>
          </p:nvSpPr>
          <p:spPr>
            <a:xfrm>
              <a:off x="7074613" y="305022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E88098D-B216-4FD0-8164-02E2296A9F40}"/>
                </a:ext>
              </a:extLst>
            </p:cNvPr>
            <p:cNvSpPr/>
            <p:nvPr/>
          </p:nvSpPr>
          <p:spPr>
            <a:xfrm>
              <a:off x="7153861" y="3983276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A95D910D-6E2C-4EB6-B10A-F593D8E8294A}"/>
                </a:ext>
              </a:extLst>
            </p:cNvPr>
            <p:cNvSpPr/>
            <p:nvPr/>
          </p:nvSpPr>
          <p:spPr>
            <a:xfrm>
              <a:off x="7738077" y="367820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0D617C82-27DF-4B42-8893-0C28AAD3ADA1}"/>
                </a:ext>
              </a:extLst>
            </p:cNvPr>
            <p:cNvSpPr/>
            <p:nvPr/>
          </p:nvSpPr>
          <p:spPr>
            <a:xfrm>
              <a:off x="7738077" y="326347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5E508676-95B9-4540-B79A-6B47C84FD0E9}"/>
                </a:ext>
              </a:extLst>
            </p:cNvPr>
            <p:cNvSpPr/>
            <p:nvPr/>
          </p:nvSpPr>
          <p:spPr>
            <a:xfrm>
              <a:off x="8225717" y="3873832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160B87DF-578F-4B18-A14E-35462A4F2DBE}"/>
                </a:ext>
              </a:extLst>
            </p:cNvPr>
            <p:cNvSpPr/>
            <p:nvPr/>
          </p:nvSpPr>
          <p:spPr>
            <a:xfrm>
              <a:off x="8248731" y="278933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615FE0E1-2161-4554-973D-24F6B3EE0781}"/>
                </a:ext>
              </a:extLst>
            </p:cNvPr>
            <p:cNvSpPr/>
            <p:nvPr/>
          </p:nvSpPr>
          <p:spPr>
            <a:xfrm>
              <a:off x="8698194" y="3320761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C15083F3-7B1C-479C-8953-75C0B89A7705}"/>
                </a:ext>
              </a:extLst>
            </p:cNvPr>
            <p:cNvSpPr/>
            <p:nvPr/>
          </p:nvSpPr>
          <p:spPr>
            <a:xfrm>
              <a:off x="8992413" y="370317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FCC12F8E-0648-4EA0-A51C-A52BF2403DD4}"/>
                </a:ext>
              </a:extLst>
            </p:cNvPr>
            <p:cNvSpPr/>
            <p:nvPr/>
          </p:nvSpPr>
          <p:spPr>
            <a:xfrm>
              <a:off x="9413866" y="385554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5" name="椭圆 224">
            <a:extLst>
              <a:ext uri="{FF2B5EF4-FFF2-40B4-BE49-F238E27FC236}">
                <a16:creationId xmlns:a16="http://schemas.microsoft.com/office/drawing/2014/main" id="{788D0D22-2E76-4CEC-A213-C68ACE703B16}"/>
              </a:ext>
            </a:extLst>
          </p:cNvPr>
          <p:cNvSpPr/>
          <p:nvPr/>
        </p:nvSpPr>
        <p:spPr>
          <a:xfrm>
            <a:off x="7183317" y="3987979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3030F811-CB1E-490D-A84A-9E82EFA1D332}"/>
              </a:ext>
            </a:extLst>
          </p:cNvPr>
          <p:cNvSpPr/>
          <p:nvPr/>
        </p:nvSpPr>
        <p:spPr>
          <a:xfrm>
            <a:off x="6110769" y="4132890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83F9AC1B-B335-4DDB-8DFE-C5D8EC37AA1B}"/>
              </a:ext>
            </a:extLst>
          </p:cNvPr>
          <p:cNvCxnSpPr>
            <a:cxnSpLocks/>
            <a:stCxn id="225" idx="1"/>
            <a:endCxn id="235" idx="5"/>
          </p:cNvCxnSpPr>
          <p:nvPr/>
        </p:nvCxnSpPr>
        <p:spPr>
          <a:xfrm flipH="1" flipV="1">
            <a:off x="6892789" y="3566599"/>
            <a:ext cx="321255" cy="45284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E7F884AE-7675-443E-9F47-0F9D0B4BA5B7}"/>
              </a:ext>
            </a:extLst>
          </p:cNvPr>
          <p:cNvCxnSpPr>
            <a:cxnSpLocks/>
            <a:stCxn id="227" idx="7"/>
            <a:endCxn id="235" idx="3"/>
          </p:cNvCxnSpPr>
          <p:nvPr/>
        </p:nvCxnSpPr>
        <p:spPr>
          <a:xfrm flipV="1">
            <a:off x="6289851" y="3566599"/>
            <a:ext cx="454582" cy="597758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DE747A1A-5C08-4B9D-93DB-9B46EF99B046}"/>
              </a:ext>
            </a:extLst>
          </p:cNvPr>
          <p:cNvSpPr/>
          <p:nvPr/>
        </p:nvSpPr>
        <p:spPr>
          <a:xfrm>
            <a:off x="6713707" y="3383206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1117A9AC-61DB-4EFB-B11E-877B0EB6E334}"/>
              </a:ext>
            </a:extLst>
          </p:cNvPr>
          <p:cNvSpPr/>
          <p:nvPr/>
        </p:nvSpPr>
        <p:spPr>
          <a:xfrm>
            <a:off x="6048139" y="3187840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52DBC7BE-9DFB-4BCD-B6B4-F0BD4FBBE385}"/>
              </a:ext>
            </a:extLst>
          </p:cNvPr>
          <p:cNvSpPr/>
          <p:nvPr/>
        </p:nvSpPr>
        <p:spPr>
          <a:xfrm>
            <a:off x="6713707" y="3809402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1471244F-683B-4100-BF8A-57E5BA890DEB}"/>
              </a:ext>
            </a:extLst>
          </p:cNvPr>
          <p:cNvCxnSpPr>
            <a:stCxn id="227" idx="6"/>
            <a:endCxn id="225" idx="2"/>
          </p:cNvCxnSpPr>
          <p:nvPr/>
        </p:nvCxnSpPr>
        <p:spPr>
          <a:xfrm flipV="1">
            <a:off x="6320577" y="4095409"/>
            <a:ext cx="862740" cy="144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2DD7DF5C-5FCF-4322-B5D1-3D47C87D8B82}"/>
              </a:ext>
            </a:extLst>
          </p:cNvPr>
          <p:cNvCxnSpPr>
            <a:cxnSpLocks/>
            <a:stCxn id="235" idx="2"/>
            <a:endCxn id="238" idx="6"/>
          </p:cNvCxnSpPr>
          <p:nvPr/>
        </p:nvCxnSpPr>
        <p:spPr>
          <a:xfrm flipH="1" flipV="1">
            <a:off x="6257947" y="3295270"/>
            <a:ext cx="455759" cy="195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E7569AF-0F87-42D5-A284-6B510E0C0A34}"/>
              </a:ext>
            </a:extLst>
          </p:cNvPr>
          <p:cNvCxnSpPr>
            <a:cxnSpLocks/>
            <a:stCxn id="241" idx="0"/>
            <a:endCxn id="235" idx="4"/>
          </p:cNvCxnSpPr>
          <p:nvPr/>
        </p:nvCxnSpPr>
        <p:spPr>
          <a:xfrm flipV="1">
            <a:off x="6818610" y="3598065"/>
            <a:ext cx="0" cy="211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9C47A08B-6F88-4F9E-AD1D-898516636FDC}"/>
              </a:ext>
            </a:extLst>
          </p:cNvPr>
          <p:cNvCxnSpPr>
            <a:stCxn id="238" idx="4"/>
            <a:endCxn id="227" idx="0"/>
          </p:cNvCxnSpPr>
          <p:nvPr/>
        </p:nvCxnSpPr>
        <p:spPr>
          <a:xfrm>
            <a:off x="6153043" y="3402699"/>
            <a:ext cx="62630" cy="730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E0C2A71E-BDDF-4FE5-B018-32FA779640F0}"/>
              </a:ext>
            </a:extLst>
          </p:cNvPr>
          <p:cNvCxnSpPr>
            <a:stCxn id="238" idx="5"/>
            <a:endCxn id="241" idx="1"/>
          </p:cNvCxnSpPr>
          <p:nvPr/>
        </p:nvCxnSpPr>
        <p:spPr>
          <a:xfrm>
            <a:off x="6227221" y="3371234"/>
            <a:ext cx="517211" cy="46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0A44DA9-65A4-44C0-AE2F-EBEC417F7C84}"/>
              </a:ext>
            </a:extLst>
          </p:cNvPr>
          <p:cNvCxnSpPr>
            <a:cxnSpLocks/>
            <a:stCxn id="241" idx="5"/>
            <a:endCxn id="225" idx="2"/>
          </p:cNvCxnSpPr>
          <p:nvPr/>
        </p:nvCxnSpPr>
        <p:spPr>
          <a:xfrm>
            <a:off x="6892788" y="3992796"/>
            <a:ext cx="290529" cy="102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B3CD8997-74BD-4530-AD27-F99188AFF1C7}"/>
              </a:ext>
            </a:extLst>
          </p:cNvPr>
          <p:cNvSpPr/>
          <p:nvPr/>
        </p:nvSpPr>
        <p:spPr>
          <a:xfrm>
            <a:off x="7006244" y="3722627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3A19E1C-A219-4237-9FBF-3AB39DFDEA12}"/>
              </a:ext>
            </a:extLst>
          </p:cNvPr>
          <p:cNvSpPr/>
          <p:nvPr/>
        </p:nvSpPr>
        <p:spPr>
          <a:xfrm>
            <a:off x="6954796" y="4026529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E45CC73-098B-41E7-BCBA-B9E0A8344675}"/>
              </a:ext>
            </a:extLst>
          </p:cNvPr>
          <p:cNvSpPr/>
          <p:nvPr/>
        </p:nvSpPr>
        <p:spPr>
          <a:xfrm>
            <a:off x="6381384" y="3557220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E20742E2-FD7C-4EFD-978C-F19D92542F72}"/>
              </a:ext>
            </a:extLst>
          </p:cNvPr>
          <p:cNvSpPr/>
          <p:nvPr/>
        </p:nvSpPr>
        <p:spPr>
          <a:xfrm>
            <a:off x="6761832" y="3673039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CEC9B85-EE2C-4359-867F-8ED387BD8D49}"/>
              </a:ext>
            </a:extLst>
          </p:cNvPr>
          <p:cNvSpPr/>
          <p:nvPr/>
        </p:nvSpPr>
        <p:spPr>
          <a:xfrm>
            <a:off x="6414246" y="3369382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94A65E63-4C54-468C-BBAF-4ACE08DAA75F}"/>
              </a:ext>
            </a:extLst>
          </p:cNvPr>
          <p:cNvSpPr/>
          <p:nvPr/>
        </p:nvSpPr>
        <p:spPr>
          <a:xfrm>
            <a:off x="6134140" y="3718689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FE7CDD25-0089-4F32-A6B6-8542C378BFDF}"/>
              </a:ext>
            </a:extLst>
          </p:cNvPr>
          <p:cNvSpPr/>
          <p:nvPr/>
        </p:nvSpPr>
        <p:spPr>
          <a:xfrm>
            <a:off x="6485358" y="3816675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72E195D8-5EBE-40F8-8BBD-E860E415AAAC}"/>
              </a:ext>
            </a:extLst>
          </p:cNvPr>
          <p:cNvSpPr/>
          <p:nvPr/>
        </p:nvSpPr>
        <p:spPr>
          <a:xfrm>
            <a:off x="6627179" y="4152057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48A02DA2-A947-4C0E-A9C3-6FC17CAF5A87}"/>
              </a:ext>
            </a:extLst>
          </p:cNvPr>
          <p:cNvSpPr/>
          <p:nvPr/>
        </p:nvSpPr>
        <p:spPr>
          <a:xfrm>
            <a:off x="6135829" y="3168924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AD3DB42-78AA-4F3E-BA12-42B0A8C5E8D9}"/>
              </a:ext>
            </a:extLst>
          </p:cNvPr>
          <p:cNvSpPr/>
          <p:nvPr/>
        </p:nvSpPr>
        <p:spPr>
          <a:xfrm>
            <a:off x="6215077" y="4101972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95735DC9-DD14-4DB0-A0F1-99E16033A844}"/>
              </a:ext>
            </a:extLst>
          </p:cNvPr>
          <p:cNvSpPr/>
          <p:nvPr/>
        </p:nvSpPr>
        <p:spPr>
          <a:xfrm>
            <a:off x="6799293" y="3796905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CA823B4-1C00-4100-865E-E7E717C0506F}"/>
              </a:ext>
            </a:extLst>
          </p:cNvPr>
          <p:cNvSpPr/>
          <p:nvPr/>
        </p:nvSpPr>
        <p:spPr>
          <a:xfrm>
            <a:off x="6799293" y="3382171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6173AD6B-CD8D-47DA-83F8-4284DEEDD43A}"/>
              </a:ext>
            </a:extLst>
          </p:cNvPr>
          <p:cNvSpPr/>
          <p:nvPr/>
        </p:nvSpPr>
        <p:spPr>
          <a:xfrm>
            <a:off x="7286933" y="3992528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529AD70-83C8-48B4-81D2-0DD970498211}"/>
              </a:ext>
            </a:extLst>
          </p:cNvPr>
          <p:cNvSpPr/>
          <p:nvPr/>
        </p:nvSpPr>
        <p:spPr>
          <a:xfrm>
            <a:off x="4212336" y="3650949"/>
            <a:ext cx="1250872" cy="124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BB3374-E56D-4064-A073-A9149879952D}"/>
              </a:ext>
            </a:extLst>
          </p:cNvPr>
          <p:cNvSpPr txBox="1"/>
          <p:nvPr/>
        </p:nvSpPr>
        <p:spPr>
          <a:xfrm>
            <a:off x="3970659" y="3290288"/>
            <a:ext cx="1861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抽取复合物</a:t>
            </a:r>
            <a:r>
              <a:rPr lang="en-US" altLang="zh-CN" sz="1400" dirty="0"/>
              <a:t>{A,D,E,H,J}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941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4D348682-076F-4DE8-A935-45AD889E004A}"/>
              </a:ext>
            </a:extLst>
          </p:cNvPr>
          <p:cNvGrpSpPr/>
          <p:nvPr/>
        </p:nvGrpSpPr>
        <p:grpSpPr>
          <a:xfrm>
            <a:off x="900534" y="2510251"/>
            <a:ext cx="3092193" cy="1837498"/>
            <a:chOff x="6447894" y="2391555"/>
            <a:chExt cx="3092193" cy="1837498"/>
          </a:xfrm>
        </p:grpSpPr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93B9E52-BE74-409C-926A-6DFA223CDBBD}"/>
                </a:ext>
              </a:extLst>
            </p:cNvPr>
            <p:cNvGrpSpPr/>
            <p:nvPr/>
          </p:nvGrpSpPr>
          <p:grpSpPr>
            <a:xfrm>
              <a:off x="6447894" y="2400684"/>
              <a:ext cx="3092193" cy="1828369"/>
              <a:chOff x="-201494" y="1928164"/>
              <a:chExt cx="4997133" cy="2954732"/>
            </a:xfrm>
            <a:solidFill>
              <a:schemeClr val="bg1"/>
            </a:solidFill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F7AE8DCD-D145-4550-9158-1CF35F3734B2}"/>
                  </a:ext>
                </a:extLst>
              </p:cNvPr>
              <p:cNvSpPr/>
              <p:nvPr/>
            </p:nvSpPr>
            <p:spPr>
              <a:xfrm>
                <a:off x="2504105" y="430149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  <a:endParaRPr lang="zh-CN" altLang="en-US" sz="1400" dirty="0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2E547568-48BD-4C65-A8C4-BBB450547084}"/>
                  </a:ext>
                </a:extLst>
              </p:cNvPr>
              <p:cNvSpPr/>
              <p:nvPr/>
            </p:nvSpPr>
            <p:spPr>
              <a:xfrm>
                <a:off x="2574325" y="255624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9D68FD3A-3D87-4B23-B9F6-358D8D12BADC}"/>
                  </a:ext>
                </a:extLst>
              </p:cNvPr>
              <p:cNvSpPr/>
              <p:nvPr/>
            </p:nvSpPr>
            <p:spPr>
              <a:xfrm>
                <a:off x="770816" y="453567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  <a:endParaRPr lang="zh-CN" altLang="en-US" sz="1400" dirty="0"/>
              </a:p>
            </p:txBody>
          </p: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1E1AF13E-C61B-44F5-B73E-7B080AC7F23A}"/>
                  </a:ext>
                </a:extLst>
              </p:cNvPr>
              <p:cNvCxnSpPr>
                <a:cxnSpLocks/>
                <a:stCxn id="183" idx="5"/>
                <a:endCxn id="182" idx="1"/>
              </p:cNvCxnSpPr>
              <p:nvPr/>
            </p:nvCxnSpPr>
            <p:spPr>
              <a:xfrm>
                <a:off x="1097321" y="2481532"/>
                <a:ext cx="697526" cy="89346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850348D3-E33A-4A88-8326-A5A74370F038}"/>
                  </a:ext>
                </a:extLst>
              </p:cNvPr>
              <p:cNvCxnSpPr>
                <a:cxnSpLocks/>
                <a:stCxn id="172" idx="1"/>
                <a:endCxn id="182" idx="5"/>
              </p:cNvCxnSpPr>
              <p:nvPr/>
            </p:nvCxnSpPr>
            <p:spPr>
              <a:xfrm flipH="1" flipV="1">
                <a:off x="2034597" y="3620520"/>
                <a:ext cx="519163" cy="73182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E36C5C5-0D78-4410-ABD4-86DC87D788D7}"/>
                  </a:ext>
                </a:extLst>
              </p:cNvPr>
              <p:cNvCxnSpPr>
                <a:cxnSpLocks/>
                <a:stCxn id="173" idx="4"/>
                <a:endCxn id="172" idx="0"/>
              </p:cNvCxnSpPr>
              <p:nvPr/>
            </p:nvCxnSpPr>
            <p:spPr>
              <a:xfrm flipH="1">
                <a:off x="2673635" y="2903463"/>
                <a:ext cx="70220" cy="139802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6FCB7F1-65E9-43DC-A74E-FD02947F5C29}"/>
                  </a:ext>
                </a:extLst>
              </p:cNvPr>
              <p:cNvCxnSpPr>
                <a:cxnSpLocks/>
                <a:stCxn id="174" idx="7"/>
                <a:endCxn id="182" idx="3"/>
              </p:cNvCxnSpPr>
              <p:nvPr/>
            </p:nvCxnSpPr>
            <p:spPr>
              <a:xfrm flipV="1">
                <a:off x="1060221" y="3620520"/>
                <a:ext cx="734626" cy="9660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1D97EBDA-1841-49B1-BF3A-846E9729CB94}"/>
                  </a:ext>
                </a:extLst>
              </p:cNvPr>
              <p:cNvCxnSpPr>
                <a:cxnSpLocks/>
                <a:stCxn id="173" idx="3"/>
                <a:endCxn id="182" idx="7"/>
              </p:cNvCxnSpPr>
              <p:nvPr/>
            </p:nvCxnSpPr>
            <p:spPr>
              <a:xfrm flipH="1">
                <a:off x="2034597" y="2852613"/>
                <a:ext cx="589383" cy="52238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EAE105DF-A703-487A-B0A1-C12730683A4D}"/>
                  </a:ext>
                </a:extLst>
              </p:cNvPr>
              <p:cNvSpPr/>
              <p:nvPr/>
            </p:nvSpPr>
            <p:spPr>
              <a:xfrm>
                <a:off x="3778459" y="405513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  <a:endParaRPr lang="zh-CN" altLang="en-US" sz="1400" dirty="0"/>
              </a:p>
            </p:txBody>
          </p: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438A95E6-9222-419C-B53B-C679A495751F}"/>
                  </a:ext>
                </a:extLst>
              </p:cNvPr>
              <p:cNvCxnSpPr>
                <a:cxnSpLocks/>
                <a:stCxn id="180" idx="2"/>
                <a:endCxn id="172" idx="6"/>
              </p:cNvCxnSpPr>
              <p:nvPr/>
            </p:nvCxnSpPr>
            <p:spPr>
              <a:xfrm flipH="1">
                <a:off x="2843165" y="4228743"/>
                <a:ext cx="935294" cy="24635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B2B6D364-F11E-4894-A372-27C4D97031A6}"/>
                  </a:ext>
                </a:extLst>
              </p:cNvPr>
              <p:cNvSpPr/>
              <p:nvPr/>
            </p:nvSpPr>
            <p:spPr>
              <a:xfrm>
                <a:off x="1745192" y="332414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7B0275CB-B3BE-4A12-B188-1C36B2F14AA6}"/>
                  </a:ext>
                </a:extLst>
              </p:cNvPr>
              <p:cNvSpPr/>
              <p:nvPr/>
            </p:nvSpPr>
            <p:spPr>
              <a:xfrm>
                <a:off x="807916" y="21851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174E71D-F0A5-4CB9-B612-392D5E28E19B}"/>
                  </a:ext>
                </a:extLst>
              </p:cNvPr>
              <p:cNvSpPr/>
              <p:nvPr/>
            </p:nvSpPr>
            <p:spPr>
              <a:xfrm>
                <a:off x="1790216" y="192816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G</a:t>
                </a:r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1010DB00-F131-45E2-BA7A-9F7B69BC41EE}"/>
                  </a:ext>
                </a:extLst>
              </p:cNvPr>
              <p:cNvSpPr/>
              <p:nvPr/>
            </p:nvSpPr>
            <p:spPr>
              <a:xfrm>
                <a:off x="669603" y="300842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H</a:t>
                </a:r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7D8736C0-77D5-46CC-ACFA-CBCB6970022B}"/>
                  </a:ext>
                </a:extLst>
              </p:cNvPr>
              <p:cNvSpPr/>
              <p:nvPr/>
            </p:nvSpPr>
            <p:spPr>
              <a:xfrm>
                <a:off x="-201494" y="305325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I</a:t>
                </a:r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819553A7-9378-48A9-817A-E6A13BD21123}"/>
                  </a:ext>
                </a:extLst>
              </p:cNvPr>
              <p:cNvSpPr/>
              <p:nvPr/>
            </p:nvSpPr>
            <p:spPr>
              <a:xfrm>
                <a:off x="3278490" y="34395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K</a:t>
                </a:r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6F5E00E-E282-4EAA-AFF8-69D693E11A2B}"/>
                  </a:ext>
                </a:extLst>
              </p:cNvPr>
              <p:cNvSpPr/>
              <p:nvPr/>
            </p:nvSpPr>
            <p:spPr>
              <a:xfrm>
                <a:off x="1745192" y="401290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J</a:t>
                </a:r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301BA731-EBD3-4B8C-8654-2BA6B7755FA9}"/>
                  </a:ext>
                </a:extLst>
              </p:cNvPr>
              <p:cNvSpPr/>
              <p:nvPr/>
            </p:nvSpPr>
            <p:spPr>
              <a:xfrm>
                <a:off x="4456579" y="432270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L</a:t>
                </a:r>
              </a:p>
            </p:txBody>
          </p:sp>
        </p:grp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3FD58AEE-FE33-4C63-B2F1-2144DAAA21CF}"/>
                </a:ext>
              </a:extLst>
            </p:cNvPr>
            <p:cNvCxnSpPr>
              <a:stCxn id="174" idx="6"/>
              <a:endCxn id="172" idx="2"/>
            </p:cNvCxnSpPr>
            <p:nvPr/>
          </p:nvCxnSpPr>
          <p:spPr>
            <a:xfrm flipV="1">
              <a:off x="7259361" y="3976713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28B40D4C-DC63-4D88-9C2B-6E8DD6FD1427}"/>
                </a:ext>
              </a:extLst>
            </p:cNvPr>
            <p:cNvCxnSpPr>
              <a:stCxn id="185" idx="0"/>
              <a:endCxn id="183" idx="4"/>
            </p:cNvCxnSpPr>
            <p:nvPr/>
          </p:nvCxnSpPr>
          <p:spPr>
            <a:xfrm flipV="1">
              <a:off x="7091827" y="2774571"/>
              <a:ext cx="85587" cy="294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6C07FB9F-5C5D-42B6-9279-DD2F0CC1C34A}"/>
                </a:ext>
              </a:extLst>
            </p:cNvPr>
            <p:cNvCxnSpPr>
              <a:cxnSpLocks/>
              <a:stCxn id="182" idx="0"/>
              <a:endCxn id="184" idx="4"/>
            </p:cNvCxnSpPr>
            <p:nvPr/>
          </p:nvCxnSpPr>
          <p:spPr>
            <a:xfrm flipV="1">
              <a:off x="7757394" y="2615543"/>
              <a:ext cx="27861" cy="648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D42B5EA9-7F50-4F3D-B460-515172E9C6B8}"/>
                </a:ext>
              </a:extLst>
            </p:cNvPr>
            <p:cNvCxnSpPr>
              <a:cxnSpLocks/>
              <a:stCxn id="184" idx="5"/>
              <a:endCxn id="173" idx="2"/>
            </p:cNvCxnSpPr>
            <p:nvPr/>
          </p:nvCxnSpPr>
          <p:spPr>
            <a:xfrm>
              <a:off x="7859433" y="2584078"/>
              <a:ext cx="306120" cy="312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BF133ACA-F281-4F3D-8D2C-A4FCE8D16F10}"/>
                </a:ext>
              </a:extLst>
            </p:cNvPr>
            <p:cNvCxnSpPr>
              <a:cxnSpLocks/>
              <a:stCxn id="186" idx="6"/>
              <a:endCxn id="185" idx="2"/>
            </p:cNvCxnSpPr>
            <p:nvPr/>
          </p:nvCxnSpPr>
          <p:spPr>
            <a:xfrm flipV="1">
              <a:off x="6657702" y="3176574"/>
              <a:ext cx="329221" cy="2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C51E2E06-818E-43AD-B007-E8EF38694B83}"/>
                </a:ext>
              </a:extLst>
            </p:cNvPr>
            <p:cNvCxnSpPr>
              <a:cxnSpLocks/>
              <a:stCxn id="182" idx="2"/>
              <a:endCxn id="185" idx="6"/>
            </p:cNvCxnSpPr>
            <p:nvPr/>
          </p:nvCxnSpPr>
          <p:spPr>
            <a:xfrm flipH="1" flipV="1">
              <a:off x="7196731" y="3176574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89D8F2BF-4981-4A1A-97BC-A8BFCF4CC687}"/>
                </a:ext>
              </a:extLst>
            </p:cNvPr>
            <p:cNvCxnSpPr>
              <a:cxnSpLocks/>
              <a:stCxn id="187" idx="2"/>
              <a:endCxn id="182" idx="6"/>
            </p:cNvCxnSpPr>
            <p:nvPr/>
          </p:nvCxnSpPr>
          <p:spPr>
            <a:xfrm flipH="1" flipV="1">
              <a:off x="7862298" y="3371940"/>
              <a:ext cx="738987" cy="71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627FC535-3E81-4277-8D63-FF8AFA1F5EAA}"/>
                </a:ext>
              </a:extLst>
            </p:cNvPr>
            <p:cNvCxnSpPr>
              <a:cxnSpLocks/>
              <a:stCxn id="180" idx="1"/>
              <a:endCxn id="187" idx="5"/>
            </p:cNvCxnSpPr>
            <p:nvPr/>
          </p:nvCxnSpPr>
          <p:spPr>
            <a:xfrm flipH="1" flipV="1">
              <a:off x="8780367" y="3519321"/>
              <a:ext cx="161022" cy="2289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988C5F70-FE67-4153-B72B-798B3AEBDB92}"/>
                </a:ext>
              </a:extLst>
            </p:cNvPr>
            <p:cNvCxnSpPr>
              <a:cxnSpLocks/>
              <a:stCxn id="188" idx="0"/>
              <a:endCxn id="182" idx="4"/>
            </p:cNvCxnSpPr>
            <p:nvPr/>
          </p:nvCxnSpPr>
          <p:spPr>
            <a:xfrm flipV="1">
              <a:off x="7757394" y="3479369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DCED9441-72E7-4AE0-A7FB-3971D539916A}"/>
                </a:ext>
              </a:extLst>
            </p:cNvPr>
            <p:cNvCxnSpPr>
              <a:cxnSpLocks/>
              <a:stCxn id="172" idx="6"/>
              <a:endCxn id="189" idx="2"/>
            </p:cNvCxnSpPr>
            <p:nvPr/>
          </p:nvCxnSpPr>
          <p:spPr>
            <a:xfrm>
              <a:off x="8331909" y="3976713"/>
              <a:ext cx="998370" cy="13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04814AF6-EDD2-460A-B4C9-A831431A5055}"/>
                </a:ext>
              </a:extLst>
            </p:cNvPr>
            <p:cNvCxnSpPr>
              <a:cxnSpLocks/>
              <a:stCxn id="180" idx="6"/>
              <a:endCxn id="189" idx="1"/>
            </p:cNvCxnSpPr>
            <p:nvPr/>
          </p:nvCxnSpPr>
          <p:spPr>
            <a:xfrm>
              <a:off x="9120471" y="3824268"/>
              <a:ext cx="240534" cy="896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C19F0C25-3DEA-4420-93E5-A149E276B30B}"/>
                </a:ext>
              </a:extLst>
            </p:cNvPr>
            <p:cNvCxnSpPr>
              <a:stCxn id="173" idx="5"/>
              <a:endCxn id="187" idx="1"/>
            </p:cNvCxnSpPr>
            <p:nvPr/>
          </p:nvCxnSpPr>
          <p:spPr>
            <a:xfrm>
              <a:off x="8344635" y="2972729"/>
              <a:ext cx="287376" cy="39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40DE3047-7FE4-4057-855C-D92ABF59346D}"/>
                </a:ext>
              </a:extLst>
            </p:cNvPr>
            <p:cNvCxnSpPr>
              <a:stCxn id="185" idx="4"/>
              <a:endCxn id="174" idx="0"/>
            </p:cNvCxnSpPr>
            <p:nvPr/>
          </p:nvCxnSpPr>
          <p:spPr>
            <a:xfrm>
              <a:off x="7091827" y="3284003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06745D89-368F-417D-B28E-234905DAD7B4}"/>
                </a:ext>
              </a:extLst>
            </p:cNvPr>
            <p:cNvCxnSpPr>
              <a:stCxn id="185" idx="5"/>
              <a:endCxn id="188" idx="1"/>
            </p:cNvCxnSpPr>
            <p:nvPr/>
          </p:nvCxnSpPr>
          <p:spPr>
            <a:xfrm>
              <a:off x="7166005" y="3252538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E66C1F30-1351-4A55-BD0E-F3AA9082E44B}"/>
                </a:ext>
              </a:extLst>
            </p:cNvPr>
            <p:cNvCxnSpPr>
              <a:cxnSpLocks/>
              <a:stCxn id="188" idx="5"/>
              <a:endCxn id="172" idx="2"/>
            </p:cNvCxnSpPr>
            <p:nvPr/>
          </p:nvCxnSpPr>
          <p:spPr>
            <a:xfrm>
              <a:off x="7831572" y="3874100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6CB1097A-02B3-49BE-9231-BCD231F6DCE7}"/>
                </a:ext>
              </a:extLst>
            </p:cNvPr>
            <p:cNvSpPr/>
            <p:nvPr/>
          </p:nvSpPr>
          <p:spPr>
            <a:xfrm>
              <a:off x="6553200" y="306914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E1C6CF21-80EA-411E-95BA-A8BC7B710BFC}"/>
                </a:ext>
              </a:extLst>
            </p:cNvPr>
            <p:cNvSpPr/>
            <p:nvPr/>
          </p:nvSpPr>
          <p:spPr>
            <a:xfrm>
              <a:off x="6766173" y="31611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DF2B1851-1962-4D25-A400-5D24D26CF51A}"/>
                </a:ext>
              </a:extLst>
            </p:cNvPr>
            <p:cNvSpPr/>
            <p:nvPr/>
          </p:nvSpPr>
          <p:spPr>
            <a:xfrm>
              <a:off x="7069819" y="29427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0811E19-21CB-4D00-861A-FE06A18AD28D}"/>
                </a:ext>
              </a:extLst>
            </p:cNvPr>
            <p:cNvSpPr/>
            <p:nvPr/>
          </p:nvSpPr>
          <p:spPr>
            <a:xfrm>
              <a:off x="7404478" y="299180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BF595947-3B31-4BCB-BF25-EA1B08E3074B}"/>
                </a:ext>
              </a:extLst>
            </p:cNvPr>
            <p:cNvSpPr/>
            <p:nvPr/>
          </p:nvSpPr>
          <p:spPr>
            <a:xfrm>
              <a:off x="7738077" y="29122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14971C69-5630-4EA2-89EC-F95292F80475}"/>
                </a:ext>
              </a:extLst>
            </p:cNvPr>
            <p:cNvSpPr/>
            <p:nvPr/>
          </p:nvSpPr>
          <p:spPr>
            <a:xfrm>
              <a:off x="7976836" y="27241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F667F2CB-72D0-4F37-9775-B7044184069D}"/>
                </a:ext>
              </a:extLst>
            </p:cNvPr>
            <p:cNvSpPr/>
            <p:nvPr/>
          </p:nvSpPr>
          <p:spPr>
            <a:xfrm>
              <a:off x="7988762" y="306558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51BD946-4948-4BCB-A98B-3FBC7028ABED}"/>
                </a:ext>
              </a:extLst>
            </p:cNvPr>
            <p:cNvSpPr/>
            <p:nvPr/>
          </p:nvSpPr>
          <p:spPr>
            <a:xfrm>
              <a:off x="8190920" y="3485622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F5A8D44E-3D58-40E0-A2E6-1B31773E9133}"/>
                </a:ext>
              </a:extLst>
            </p:cNvPr>
            <p:cNvSpPr/>
            <p:nvPr/>
          </p:nvSpPr>
          <p:spPr>
            <a:xfrm>
              <a:off x="8323913" y="3387785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FABB662D-84D7-4C38-8E49-A8F777F21684}"/>
                </a:ext>
              </a:extLst>
            </p:cNvPr>
            <p:cNvSpPr/>
            <p:nvPr/>
          </p:nvSpPr>
          <p:spPr>
            <a:xfrm>
              <a:off x="8438128" y="314460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F5B5EE9-992F-4CD5-A10A-E6B00C8E7B30}"/>
                </a:ext>
              </a:extLst>
            </p:cNvPr>
            <p:cNvSpPr/>
            <p:nvPr/>
          </p:nvSpPr>
          <p:spPr>
            <a:xfrm>
              <a:off x="8591063" y="384988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75D0B191-9CCC-4D52-89FF-4A04565FF0B4}"/>
                </a:ext>
              </a:extLst>
            </p:cNvPr>
            <p:cNvSpPr/>
            <p:nvPr/>
          </p:nvSpPr>
          <p:spPr>
            <a:xfrm>
              <a:off x="8831094" y="3953397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604ABA3-2E4D-4C8C-9DE0-0630FE16C8D8}"/>
                </a:ext>
              </a:extLst>
            </p:cNvPr>
            <p:cNvSpPr/>
            <p:nvPr/>
          </p:nvSpPr>
          <p:spPr>
            <a:xfrm>
              <a:off x="9189290" y="383757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0D3F5A33-F6F7-4621-A979-0756E76FA6E7}"/>
                </a:ext>
              </a:extLst>
            </p:cNvPr>
            <p:cNvSpPr/>
            <p:nvPr/>
          </p:nvSpPr>
          <p:spPr>
            <a:xfrm>
              <a:off x="7945028" y="360393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5CED98E9-8E13-43AA-85E8-B49ED88A9B56}"/>
                </a:ext>
              </a:extLst>
            </p:cNvPr>
            <p:cNvSpPr/>
            <p:nvPr/>
          </p:nvSpPr>
          <p:spPr>
            <a:xfrm>
              <a:off x="7893580" y="390783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41D8D790-6BEC-4B1A-B500-4216E906011A}"/>
                </a:ext>
              </a:extLst>
            </p:cNvPr>
            <p:cNvSpPr/>
            <p:nvPr/>
          </p:nvSpPr>
          <p:spPr>
            <a:xfrm>
              <a:off x="7320168" y="3438524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E5F5443D-D0A2-4FB2-B0F2-CC4F9C69F162}"/>
                </a:ext>
              </a:extLst>
            </p:cNvPr>
            <p:cNvSpPr/>
            <p:nvPr/>
          </p:nvSpPr>
          <p:spPr>
            <a:xfrm>
              <a:off x="7700616" y="355434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7B8515E-BFDD-4AC5-A243-640E70505F9F}"/>
                </a:ext>
              </a:extLst>
            </p:cNvPr>
            <p:cNvSpPr/>
            <p:nvPr/>
          </p:nvSpPr>
          <p:spPr>
            <a:xfrm>
              <a:off x="7353030" y="325068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E4E4C966-C8D9-4C78-AD23-F1DB44AB9694}"/>
                </a:ext>
              </a:extLst>
            </p:cNvPr>
            <p:cNvSpPr/>
            <p:nvPr/>
          </p:nvSpPr>
          <p:spPr>
            <a:xfrm>
              <a:off x="7072924" y="359999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277BFCCA-EBA8-428C-BD79-B71845698C07}"/>
                </a:ext>
              </a:extLst>
            </p:cNvPr>
            <p:cNvSpPr/>
            <p:nvPr/>
          </p:nvSpPr>
          <p:spPr>
            <a:xfrm>
              <a:off x="7424142" y="369797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49305117-2ED4-4586-912A-9C3CEFB51E43}"/>
                </a:ext>
              </a:extLst>
            </p:cNvPr>
            <p:cNvSpPr/>
            <p:nvPr/>
          </p:nvSpPr>
          <p:spPr>
            <a:xfrm>
              <a:off x="7565963" y="403336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0BB38113-510C-4D1B-8F0C-FAA7C5AF460B}"/>
                </a:ext>
              </a:extLst>
            </p:cNvPr>
            <p:cNvSpPr/>
            <p:nvPr/>
          </p:nvSpPr>
          <p:spPr>
            <a:xfrm>
              <a:off x="8813633" y="361049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E4058339-065C-4FE9-8E9F-E9DCFC480733}"/>
                </a:ext>
              </a:extLst>
            </p:cNvPr>
            <p:cNvSpPr/>
            <p:nvPr/>
          </p:nvSpPr>
          <p:spPr>
            <a:xfrm>
              <a:off x="7169811" y="2531707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4EA046A4-DAF9-4FEB-8CDA-50BBE8D1982F}"/>
                </a:ext>
              </a:extLst>
            </p:cNvPr>
            <p:cNvSpPr/>
            <p:nvPr/>
          </p:nvSpPr>
          <p:spPr>
            <a:xfrm>
              <a:off x="7789524" y="239155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B807F10D-009E-47A7-80D2-C605E0220E77}"/>
                </a:ext>
              </a:extLst>
            </p:cNvPr>
            <p:cNvSpPr/>
            <p:nvPr/>
          </p:nvSpPr>
          <p:spPr>
            <a:xfrm>
              <a:off x="7074613" y="305022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E88098D-B216-4FD0-8164-02E2296A9F40}"/>
                </a:ext>
              </a:extLst>
            </p:cNvPr>
            <p:cNvSpPr/>
            <p:nvPr/>
          </p:nvSpPr>
          <p:spPr>
            <a:xfrm>
              <a:off x="7153861" y="3983276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A95D910D-6E2C-4EB6-B10A-F593D8E8294A}"/>
                </a:ext>
              </a:extLst>
            </p:cNvPr>
            <p:cNvSpPr/>
            <p:nvPr/>
          </p:nvSpPr>
          <p:spPr>
            <a:xfrm>
              <a:off x="7738077" y="367820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0D617C82-27DF-4B42-8893-0C28AAD3ADA1}"/>
                </a:ext>
              </a:extLst>
            </p:cNvPr>
            <p:cNvSpPr/>
            <p:nvPr/>
          </p:nvSpPr>
          <p:spPr>
            <a:xfrm>
              <a:off x="7738077" y="326347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5E508676-95B9-4540-B79A-6B47C84FD0E9}"/>
                </a:ext>
              </a:extLst>
            </p:cNvPr>
            <p:cNvSpPr/>
            <p:nvPr/>
          </p:nvSpPr>
          <p:spPr>
            <a:xfrm>
              <a:off x="8225717" y="3873832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160B87DF-578F-4B18-A14E-35462A4F2DBE}"/>
                </a:ext>
              </a:extLst>
            </p:cNvPr>
            <p:cNvSpPr/>
            <p:nvPr/>
          </p:nvSpPr>
          <p:spPr>
            <a:xfrm>
              <a:off x="8248731" y="278933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615FE0E1-2161-4554-973D-24F6B3EE0781}"/>
                </a:ext>
              </a:extLst>
            </p:cNvPr>
            <p:cNvSpPr/>
            <p:nvPr/>
          </p:nvSpPr>
          <p:spPr>
            <a:xfrm>
              <a:off x="8698194" y="3320761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C15083F3-7B1C-479C-8953-75C0B89A7705}"/>
                </a:ext>
              </a:extLst>
            </p:cNvPr>
            <p:cNvSpPr/>
            <p:nvPr/>
          </p:nvSpPr>
          <p:spPr>
            <a:xfrm>
              <a:off x="8992413" y="370317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FCC12F8E-0648-4EA0-A51C-A52BF2403DD4}"/>
                </a:ext>
              </a:extLst>
            </p:cNvPr>
            <p:cNvSpPr/>
            <p:nvPr/>
          </p:nvSpPr>
          <p:spPr>
            <a:xfrm>
              <a:off x="9413866" y="385554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1B2DD4E-F3E2-468D-9B54-A0971EB77966}"/>
              </a:ext>
            </a:extLst>
          </p:cNvPr>
          <p:cNvGrpSpPr/>
          <p:nvPr/>
        </p:nvGrpSpPr>
        <p:grpSpPr>
          <a:xfrm>
            <a:off x="6048139" y="3168924"/>
            <a:ext cx="1344986" cy="1178825"/>
            <a:chOff x="6048139" y="3168924"/>
            <a:chExt cx="1344986" cy="1178825"/>
          </a:xfrm>
        </p:grpSpPr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788D0D22-2E76-4CEC-A213-C68ACE703B16}"/>
                </a:ext>
              </a:extLst>
            </p:cNvPr>
            <p:cNvSpPr/>
            <p:nvPr/>
          </p:nvSpPr>
          <p:spPr>
            <a:xfrm>
              <a:off x="7183317" y="3987979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3030F811-CB1E-490D-A84A-9E82EFA1D332}"/>
                </a:ext>
              </a:extLst>
            </p:cNvPr>
            <p:cNvSpPr/>
            <p:nvPr/>
          </p:nvSpPr>
          <p:spPr>
            <a:xfrm>
              <a:off x="6110769" y="4132890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83F9AC1B-B335-4DDB-8DFE-C5D8EC37AA1B}"/>
                </a:ext>
              </a:extLst>
            </p:cNvPr>
            <p:cNvCxnSpPr>
              <a:cxnSpLocks/>
              <a:stCxn id="225" idx="1"/>
              <a:endCxn id="235" idx="5"/>
            </p:cNvCxnSpPr>
            <p:nvPr/>
          </p:nvCxnSpPr>
          <p:spPr>
            <a:xfrm flipH="1" flipV="1">
              <a:off x="6892789" y="3566599"/>
              <a:ext cx="321255" cy="45284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E7F884AE-7675-443E-9F47-0F9D0B4BA5B7}"/>
                </a:ext>
              </a:extLst>
            </p:cNvPr>
            <p:cNvCxnSpPr>
              <a:cxnSpLocks/>
              <a:stCxn id="227" idx="7"/>
              <a:endCxn id="235" idx="3"/>
            </p:cNvCxnSpPr>
            <p:nvPr/>
          </p:nvCxnSpPr>
          <p:spPr>
            <a:xfrm flipV="1">
              <a:off x="6289851" y="3566599"/>
              <a:ext cx="454582" cy="59775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DE747A1A-5C08-4B9D-93DB-9B46EF99B046}"/>
                </a:ext>
              </a:extLst>
            </p:cNvPr>
            <p:cNvSpPr/>
            <p:nvPr/>
          </p:nvSpPr>
          <p:spPr>
            <a:xfrm>
              <a:off x="6713707" y="3383206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</a:t>
              </a: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1117A9AC-61DB-4EFB-B11E-877B0EB6E334}"/>
                </a:ext>
              </a:extLst>
            </p:cNvPr>
            <p:cNvSpPr/>
            <p:nvPr/>
          </p:nvSpPr>
          <p:spPr>
            <a:xfrm>
              <a:off x="6048139" y="3187840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</a:t>
              </a:r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52DBC7BE-9DFB-4BCD-B6B4-F0BD4FBBE385}"/>
                </a:ext>
              </a:extLst>
            </p:cNvPr>
            <p:cNvSpPr/>
            <p:nvPr/>
          </p:nvSpPr>
          <p:spPr>
            <a:xfrm>
              <a:off x="6713707" y="3809402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</a:t>
              </a:r>
            </a:p>
          </p:txBody>
        </p: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471244F-683B-4100-BF8A-57E5BA890DEB}"/>
                </a:ext>
              </a:extLst>
            </p:cNvPr>
            <p:cNvCxnSpPr>
              <a:stCxn id="227" idx="6"/>
              <a:endCxn id="225" idx="2"/>
            </p:cNvCxnSpPr>
            <p:nvPr/>
          </p:nvCxnSpPr>
          <p:spPr>
            <a:xfrm flipV="1">
              <a:off x="6320577" y="4095409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2DD7DF5C-5FCF-4322-B5D1-3D47C87D8B82}"/>
                </a:ext>
              </a:extLst>
            </p:cNvPr>
            <p:cNvCxnSpPr>
              <a:cxnSpLocks/>
              <a:stCxn id="235" idx="2"/>
              <a:endCxn id="238" idx="6"/>
            </p:cNvCxnSpPr>
            <p:nvPr/>
          </p:nvCxnSpPr>
          <p:spPr>
            <a:xfrm flipH="1" flipV="1">
              <a:off x="6257947" y="3295270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E7569AF-0F87-42D5-A284-6B510E0C0A34}"/>
                </a:ext>
              </a:extLst>
            </p:cNvPr>
            <p:cNvCxnSpPr>
              <a:cxnSpLocks/>
              <a:stCxn id="241" idx="0"/>
              <a:endCxn id="235" idx="4"/>
            </p:cNvCxnSpPr>
            <p:nvPr/>
          </p:nvCxnSpPr>
          <p:spPr>
            <a:xfrm flipV="1">
              <a:off x="6818610" y="3598065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9C47A08B-6F88-4F9E-AD1D-898516636FDC}"/>
                </a:ext>
              </a:extLst>
            </p:cNvPr>
            <p:cNvCxnSpPr>
              <a:stCxn id="238" idx="4"/>
              <a:endCxn id="227" idx="0"/>
            </p:cNvCxnSpPr>
            <p:nvPr/>
          </p:nvCxnSpPr>
          <p:spPr>
            <a:xfrm>
              <a:off x="6153043" y="3402699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E0C2A71E-BDDF-4FE5-B018-32FA779640F0}"/>
                </a:ext>
              </a:extLst>
            </p:cNvPr>
            <p:cNvCxnSpPr>
              <a:stCxn id="238" idx="5"/>
              <a:endCxn id="241" idx="1"/>
            </p:cNvCxnSpPr>
            <p:nvPr/>
          </p:nvCxnSpPr>
          <p:spPr>
            <a:xfrm>
              <a:off x="6227221" y="3371234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B0A44DA9-65A4-44C0-AE2F-EBEC417F7C84}"/>
                </a:ext>
              </a:extLst>
            </p:cNvPr>
            <p:cNvCxnSpPr>
              <a:cxnSpLocks/>
              <a:stCxn id="241" idx="5"/>
              <a:endCxn id="225" idx="2"/>
            </p:cNvCxnSpPr>
            <p:nvPr/>
          </p:nvCxnSpPr>
          <p:spPr>
            <a:xfrm>
              <a:off x="6892788" y="3992796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B3CD8997-74BD-4530-AD27-F99188AFF1C7}"/>
                </a:ext>
              </a:extLst>
            </p:cNvPr>
            <p:cNvSpPr/>
            <p:nvPr/>
          </p:nvSpPr>
          <p:spPr>
            <a:xfrm>
              <a:off x="7006244" y="3722627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63A19E1C-A219-4237-9FBF-3AB39DFDEA12}"/>
                </a:ext>
              </a:extLst>
            </p:cNvPr>
            <p:cNvSpPr/>
            <p:nvPr/>
          </p:nvSpPr>
          <p:spPr>
            <a:xfrm>
              <a:off x="6954796" y="402652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CE45CC73-098B-41E7-BCBA-B9E0A8344675}"/>
                </a:ext>
              </a:extLst>
            </p:cNvPr>
            <p:cNvSpPr/>
            <p:nvPr/>
          </p:nvSpPr>
          <p:spPr>
            <a:xfrm>
              <a:off x="6381384" y="3557220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20742E2-FD7C-4EFD-978C-F19D92542F72}"/>
                </a:ext>
              </a:extLst>
            </p:cNvPr>
            <p:cNvSpPr/>
            <p:nvPr/>
          </p:nvSpPr>
          <p:spPr>
            <a:xfrm>
              <a:off x="6761832" y="367303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ECEC9B85-EE2C-4359-867F-8ED387BD8D49}"/>
                </a:ext>
              </a:extLst>
            </p:cNvPr>
            <p:cNvSpPr/>
            <p:nvPr/>
          </p:nvSpPr>
          <p:spPr>
            <a:xfrm>
              <a:off x="6414246" y="3369382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94A65E63-4C54-468C-BBAF-4ACE08DAA75F}"/>
                </a:ext>
              </a:extLst>
            </p:cNvPr>
            <p:cNvSpPr/>
            <p:nvPr/>
          </p:nvSpPr>
          <p:spPr>
            <a:xfrm>
              <a:off x="6134140" y="37186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E7CDD25-0089-4F32-A6B6-8542C378BFDF}"/>
                </a:ext>
              </a:extLst>
            </p:cNvPr>
            <p:cNvSpPr/>
            <p:nvPr/>
          </p:nvSpPr>
          <p:spPr>
            <a:xfrm>
              <a:off x="6485358" y="3816675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72E195D8-5EBE-40F8-8BBD-E860E415AAAC}"/>
                </a:ext>
              </a:extLst>
            </p:cNvPr>
            <p:cNvSpPr/>
            <p:nvPr/>
          </p:nvSpPr>
          <p:spPr>
            <a:xfrm>
              <a:off x="6627179" y="4152057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48A02DA2-A947-4C0E-A9C3-6FC17CAF5A87}"/>
                </a:ext>
              </a:extLst>
            </p:cNvPr>
            <p:cNvSpPr/>
            <p:nvPr/>
          </p:nvSpPr>
          <p:spPr>
            <a:xfrm>
              <a:off x="6135829" y="316892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2AD3DB42-78AA-4F3E-BA12-42B0A8C5E8D9}"/>
                </a:ext>
              </a:extLst>
            </p:cNvPr>
            <p:cNvSpPr/>
            <p:nvPr/>
          </p:nvSpPr>
          <p:spPr>
            <a:xfrm>
              <a:off x="6215077" y="4101972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5735DC9-DD14-4DB0-A0F1-99E16033A844}"/>
                </a:ext>
              </a:extLst>
            </p:cNvPr>
            <p:cNvSpPr/>
            <p:nvPr/>
          </p:nvSpPr>
          <p:spPr>
            <a:xfrm>
              <a:off x="6799293" y="379690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CCA823B4-1C00-4100-865E-E7E717C0506F}"/>
                </a:ext>
              </a:extLst>
            </p:cNvPr>
            <p:cNvSpPr/>
            <p:nvPr/>
          </p:nvSpPr>
          <p:spPr>
            <a:xfrm>
              <a:off x="6799293" y="3382171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6173AD6B-CD8D-47DA-83F8-4284DEEDD43A}"/>
                </a:ext>
              </a:extLst>
            </p:cNvPr>
            <p:cNvSpPr/>
            <p:nvPr/>
          </p:nvSpPr>
          <p:spPr>
            <a:xfrm>
              <a:off x="7286933" y="399252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id="{C529AD70-83C8-48B4-81D2-0DD970498211}"/>
              </a:ext>
            </a:extLst>
          </p:cNvPr>
          <p:cNvSpPr/>
          <p:nvPr/>
        </p:nvSpPr>
        <p:spPr>
          <a:xfrm>
            <a:off x="4212336" y="3650949"/>
            <a:ext cx="1250872" cy="124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BB3374-E56D-4064-A073-A9149879952D}"/>
              </a:ext>
            </a:extLst>
          </p:cNvPr>
          <p:cNvSpPr txBox="1"/>
          <p:nvPr/>
        </p:nvSpPr>
        <p:spPr>
          <a:xfrm>
            <a:off x="3970659" y="3290288"/>
            <a:ext cx="1861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抽取复合物</a:t>
            </a:r>
            <a:r>
              <a:rPr lang="en-US" altLang="zh-CN" sz="1400" dirty="0"/>
              <a:t>{A,D,E,H,J}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625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F686252-CADA-4D83-83D9-FE0ACFC8778F}"/>
              </a:ext>
            </a:extLst>
          </p:cNvPr>
          <p:cNvSpPr txBox="1"/>
          <p:nvPr/>
        </p:nvSpPr>
        <p:spPr>
          <a:xfrm>
            <a:off x="1260072" y="2833575"/>
            <a:ext cx="60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n*1</a:t>
            </a:r>
            <a:endParaRPr lang="zh-CN" altLang="en-US" sz="11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DD3084D-1073-4B9A-A359-9DC0924C6D31}"/>
              </a:ext>
            </a:extLst>
          </p:cNvPr>
          <p:cNvSpPr txBox="1"/>
          <p:nvPr/>
        </p:nvSpPr>
        <p:spPr>
          <a:xfrm>
            <a:off x="3020853" y="2825600"/>
            <a:ext cx="60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n*64</a:t>
            </a:r>
            <a:endParaRPr lang="zh-CN" altLang="en-US" sz="11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F92928E-B374-4E56-9C00-0AA1DC07579D}"/>
              </a:ext>
            </a:extLst>
          </p:cNvPr>
          <p:cNvSpPr txBox="1"/>
          <p:nvPr/>
        </p:nvSpPr>
        <p:spPr>
          <a:xfrm>
            <a:off x="6977642" y="2900089"/>
            <a:ext cx="60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n*16</a:t>
            </a:r>
            <a:endParaRPr lang="zh-CN" altLang="en-US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868945-032C-42B8-B0BF-449F2D185AEF}"/>
              </a:ext>
            </a:extLst>
          </p:cNvPr>
          <p:cNvSpPr/>
          <p:nvPr/>
        </p:nvSpPr>
        <p:spPr>
          <a:xfrm>
            <a:off x="1613916" y="1755659"/>
            <a:ext cx="121920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1D2E8EC-E9E9-4449-A10D-8DC99CECBD8C}"/>
              </a:ext>
            </a:extLst>
          </p:cNvPr>
          <p:cNvSpPr/>
          <p:nvPr/>
        </p:nvSpPr>
        <p:spPr>
          <a:xfrm>
            <a:off x="2653689" y="1809840"/>
            <a:ext cx="1189047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40D7D8A-9D46-4549-8152-87AED489C061}"/>
              </a:ext>
            </a:extLst>
          </p:cNvPr>
          <p:cNvSpPr/>
          <p:nvPr/>
        </p:nvSpPr>
        <p:spPr>
          <a:xfrm>
            <a:off x="6604883" y="1765704"/>
            <a:ext cx="537866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25072D7-01ED-415F-BC5B-35B21B47602D}"/>
              </a:ext>
            </a:extLst>
          </p:cNvPr>
          <p:cNvSpPr txBox="1"/>
          <p:nvPr/>
        </p:nvSpPr>
        <p:spPr>
          <a:xfrm>
            <a:off x="1309274" y="3298195"/>
            <a:ext cx="761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输入特征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F8C77D6-3E78-4545-BE4F-FEAF58B3B535}"/>
              </a:ext>
            </a:extLst>
          </p:cNvPr>
          <p:cNvGrpSpPr/>
          <p:nvPr/>
        </p:nvGrpSpPr>
        <p:grpSpPr>
          <a:xfrm>
            <a:off x="1735836" y="1527973"/>
            <a:ext cx="1049380" cy="1614896"/>
            <a:chOff x="1735836" y="1527973"/>
            <a:chExt cx="1049380" cy="1614896"/>
          </a:xfrm>
        </p:grpSpPr>
        <p:pic>
          <p:nvPicPr>
            <p:cNvPr id="1026" name="Picture 2" descr="查看源图像">
              <a:extLst>
                <a:ext uri="{FF2B5EF4-FFF2-40B4-BE49-F238E27FC236}">
                  <a16:creationId xmlns:a16="http://schemas.microsoft.com/office/drawing/2014/main" id="{5F482436-45FB-4515-87EF-9B8D22236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5836" y="1527973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28E195A-17CB-428C-92C2-DE00A3765981}"/>
                </a:ext>
              </a:extLst>
            </p:cNvPr>
            <p:cNvGrpSpPr/>
            <p:nvPr/>
          </p:nvGrpSpPr>
          <p:grpSpPr>
            <a:xfrm>
              <a:off x="2021231" y="2794981"/>
              <a:ext cx="608076" cy="347888"/>
              <a:chOff x="2021231" y="2794981"/>
              <a:chExt cx="608076" cy="347888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BD96902B-2C42-46C3-8340-1A921A2BBA04}"/>
                  </a:ext>
                </a:extLst>
              </p:cNvPr>
              <p:cNvSpPr/>
              <p:nvPr/>
            </p:nvSpPr>
            <p:spPr>
              <a:xfrm>
                <a:off x="2102437" y="2794981"/>
                <a:ext cx="316177" cy="792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AA5891D-C95D-4E9A-ACED-106DA86950F0}"/>
                  </a:ext>
                </a:extLst>
              </p:cNvPr>
              <p:cNvSpPr txBox="1"/>
              <p:nvPr/>
            </p:nvSpPr>
            <p:spPr>
              <a:xfrm>
                <a:off x="2021231" y="2881259"/>
                <a:ext cx="6080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1*64</a:t>
                </a:r>
                <a:endParaRPr lang="zh-CN" altLang="en-US" sz="1100" dirty="0"/>
              </a:p>
            </p:txBody>
          </p:sp>
        </p:grp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98881D10-5FDE-41CE-BE75-93D05B17FB2F}"/>
              </a:ext>
            </a:extLst>
          </p:cNvPr>
          <p:cNvSpPr txBox="1"/>
          <p:nvPr/>
        </p:nvSpPr>
        <p:spPr>
          <a:xfrm>
            <a:off x="2771170" y="3411923"/>
            <a:ext cx="955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隐层特征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6548331-D3A5-4240-97ED-AA93A125421F}"/>
              </a:ext>
            </a:extLst>
          </p:cNvPr>
          <p:cNvGrpSpPr/>
          <p:nvPr/>
        </p:nvGrpSpPr>
        <p:grpSpPr>
          <a:xfrm>
            <a:off x="5377303" y="1526490"/>
            <a:ext cx="1049380" cy="1614896"/>
            <a:chOff x="1735836" y="1527973"/>
            <a:chExt cx="1049380" cy="1614896"/>
          </a:xfrm>
        </p:grpSpPr>
        <p:pic>
          <p:nvPicPr>
            <p:cNvPr id="103" name="Picture 2" descr="查看源图像">
              <a:extLst>
                <a:ext uri="{FF2B5EF4-FFF2-40B4-BE49-F238E27FC236}">
                  <a16:creationId xmlns:a16="http://schemas.microsoft.com/office/drawing/2014/main" id="{F404B506-5E9D-4B76-8530-E39D90E38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5836" y="1527973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5B190E9-517E-416A-8A9B-4B2CDBADD5C1}"/>
                </a:ext>
              </a:extLst>
            </p:cNvPr>
            <p:cNvGrpSpPr/>
            <p:nvPr/>
          </p:nvGrpSpPr>
          <p:grpSpPr>
            <a:xfrm>
              <a:off x="2021231" y="2794981"/>
              <a:ext cx="608076" cy="347888"/>
              <a:chOff x="2021231" y="2794981"/>
              <a:chExt cx="608076" cy="347888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5A0E290B-271E-40B5-ABCD-0B115A27AE85}"/>
                  </a:ext>
                </a:extLst>
              </p:cNvPr>
              <p:cNvSpPr/>
              <p:nvPr/>
            </p:nvSpPr>
            <p:spPr>
              <a:xfrm>
                <a:off x="2102437" y="2794981"/>
                <a:ext cx="316177" cy="792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A368B1B-6DE2-492B-9D17-521B4441B215}"/>
                  </a:ext>
                </a:extLst>
              </p:cNvPr>
              <p:cNvSpPr txBox="1"/>
              <p:nvPr/>
            </p:nvSpPr>
            <p:spPr>
              <a:xfrm>
                <a:off x="2021231" y="2881259"/>
                <a:ext cx="6080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64</a:t>
                </a:r>
                <a:r>
                  <a:rPr lang="zh-CN" altLang="en-US" sz="1100" dirty="0"/>
                  <a:t>*</a:t>
                </a:r>
                <a:r>
                  <a:rPr lang="en-US" altLang="zh-CN" sz="1100" dirty="0"/>
                  <a:t>16</a:t>
                </a:r>
                <a:endParaRPr lang="zh-CN" altLang="en-US" sz="1100" dirty="0"/>
              </a:p>
            </p:txBody>
          </p:sp>
        </p:grp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67B650F-85C9-4DF7-8E91-133FCC59DA5A}"/>
              </a:ext>
            </a:extLst>
          </p:cNvPr>
          <p:cNvSpPr txBox="1"/>
          <p:nvPr/>
        </p:nvSpPr>
        <p:spPr>
          <a:xfrm>
            <a:off x="6537251" y="3361971"/>
            <a:ext cx="973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隐层特征</a:t>
            </a:r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AE5B183A-749E-483E-921B-65072FD5F7A7}"/>
              </a:ext>
            </a:extLst>
          </p:cNvPr>
          <p:cNvSpPr/>
          <p:nvPr/>
        </p:nvSpPr>
        <p:spPr>
          <a:xfrm>
            <a:off x="1808436" y="2646083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FB55FE4F-9A50-4D79-A1C8-847165E0B11A}"/>
              </a:ext>
            </a:extLst>
          </p:cNvPr>
          <p:cNvSpPr/>
          <p:nvPr/>
        </p:nvSpPr>
        <p:spPr>
          <a:xfrm>
            <a:off x="5535313" y="2651174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右 113">
            <a:extLst>
              <a:ext uri="{FF2B5EF4-FFF2-40B4-BE49-F238E27FC236}">
                <a16:creationId xmlns:a16="http://schemas.microsoft.com/office/drawing/2014/main" id="{9E1B5A6E-476D-41AB-930D-1B5C485A8683}"/>
              </a:ext>
            </a:extLst>
          </p:cNvPr>
          <p:cNvSpPr/>
          <p:nvPr/>
        </p:nvSpPr>
        <p:spPr>
          <a:xfrm>
            <a:off x="7109966" y="2624597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70FD5F1-7A18-4A58-A8CD-CA40149254DF}"/>
              </a:ext>
            </a:extLst>
          </p:cNvPr>
          <p:cNvSpPr/>
          <p:nvPr/>
        </p:nvSpPr>
        <p:spPr>
          <a:xfrm>
            <a:off x="8049026" y="1696709"/>
            <a:ext cx="1511216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左大括号 87">
            <a:extLst>
              <a:ext uri="{FF2B5EF4-FFF2-40B4-BE49-F238E27FC236}">
                <a16:creationId xmlns:a16="http://schemas.microsoft.com/office/drawing/2014/main" id="{20BDC077-81AF-4181-828A-47140D189A65}"/>
              </a:ext>
            </a:extLst>
          </p:cNvPr>
          <p:cNvSpPr/>
          <p:nvPr/>
        </p:nvSpPr>
        <p:spPr>
          <a:xfrm rot="16200000">
            <a:off x="3973568" y="1266613"/>
            <a:ext cx="333204" cy="5174495"/>
          </a:xfrm>
          <a:prstGeom prst="leftBrace">
            <a:avLst>
              <a:gd name="adj1" fmla="val 357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A5E42E3-4C26-4B38-A951-6FE4B0B92DFD}"/>
              </a:ext>
            </a:extLst>
          </p:cNvPr>
          <p:cNvSpPr txBox="1"/>
          <p:nvPr/>
        </p:nvSpPr>
        <p:spPr>
          <a:xfrm>
            <a:off x="3726971" y="4070071"/>
            <a:ext cx="761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编码过程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33477CC-18A0-449C-8F51-1F38D11D870F}"/>
              </a:ext>
            </a:extLst>
          </p:cNvPr>
          <p:cNvSpPr txBox="1"/>
          <p:nvPr/>
        </p:nvSpPr>
        <p:spPr>
          <a:xfrm>
            <a:off x="8579905" y="2710214"/>
            <a:ext cx="60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n*n</a:t>
            </a:r>
            <a:endParaRPr lang="zh-CN" altLang="en-US" sz="110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3CC6911-21D7-46A8-AEFF-EF27F4ED84C2}"/>
              </a:ext>
            </a:extLst>
          </p:cNvPr>
          <p:cNvSpPr txBox="1"/>
          <p:nvPr/>
        </p:nvSpPr>
        <p:spPr>
          <a:xfrm>
            <a:off x="8479536" y="3361971"/>
            <a:ext cx="973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邻接矩阵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BD6BBC0-3E01-4FBD-81B2-9B106BCFE49D}"/>
              </a:ext>
            </a:extLst>
          </p:cNvPr>
          <p:cNvSpPr txBox="1"/>
          <p:nvPr/>
        </p:nvSpPr>
        <p:spPr>
          <a:xfrm>
            <a:off x="7324607" y="2411357"/>
            <a:ext cx="973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邻边预测</a:t>
            </a:r>
          </a:p>
        </p:txBody>
      </p:sp>
      <p:sp>
        <p:nvSpPr>
          <p:cNvPr id="121" name="左大括号 120">
            <a:extLst>
              <a:ext uri="{FF2B5EF4-FFF2-40B4-BE49-F238E27FC236}">
                <a16:creationId xmlns:a16="http://schemas.microsoft.com/office/drawing/2014/main" id="{FF233DA8-0EE9-4E4D-A28E-834AC2354E9E}"/>
              </a:ext>
            </a:extLst>
          </p:cNvPr>
          <p:cNvSpPr/>
          <p:nvPr/>
        </p:nvSpPr>
        <p:spPr>
          <a:xfrm rot="16200000">
            <a:off x="7652147" y="2946744"/>
            <a:ext cx="333204" cy="1797063"/>
          </a:xfrm>
          <a:prstGeom prst="leftBrace">
            <a:avLst>
              <a:gd name="adj1" fmla="val 357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1E3FA5F-E7AC-477B-9489-F25FB7E62BBE}"/>
              </a:ext>
            </a:extLst>
          </p:cNvPr>
          <p:cNvSpPr txBox="1"/>
          <p:nvPr/>
        </p:nvSpPr>
        <p:spPr>
          <a:xfrm>
            <a:off x="7438169" y="4080586"/>
            <a:ext cx="76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解码过程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9083649-EA14-4466-90AA-400BDB675049}"/>
              </a:ext>
            </a:extLst>
          </p:cNvPr>
          <p:cNvGrpSpPr/>
          <p:nvPr/>
        </p:nvGrpSpPr>
        <p:grpSpPr>
          <a:xfrm>
            <a:off x="3547319" y="1488396"/>
            <a:ext cx="1113538" cy="1614896"/>
            <a:chOff x="3493108" y="1479050"/>
            <a:chExt cx="1113538" cy="1614896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474126C-F746-4D20-899E-2C339E4224A9}"/>
                </a:ext>
              </a:extLst>
            </p:cNvPr>
            <p:cNvGrpSpPr/>
            <p:nvPr/>
          </p:nvGrpSpPr>
          <p:grpSpPr>
            <a:xfrm>
              <a:off x="3496048" y="1479050"/>
              <a:ext cx="1049380" cy="1614896"/>
              <a:chOff x="1735836" y="1527973"/>
              <a:chExt cx="1049380" cy="1614896"/>
            </a:xfrm>
          </p:grpSpPr>
          <p:pic>
            <p:nvPicPr>
              <p:cNvPr id="125" name="Picture 2" descr="查看源图像">
                <a:extLst>
                  <a:ext uri="{FF2B5EF4-FFF2-40B4-BE49-F238E27FC236}">
                    <a16:creationId xmlns:a16="http://schemas.microsoft.com/office/drawing/2014/main" id="{681E5BF4-B068-4033-B268-D9A93E88A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5836" y="1527973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5F963008-6460-4EFE-ADA1-90AA39A5A4A0}"/>
                  </a:ext>
                </a:extLst>
              </p:cNvPr>
              <p:cNvGrpSpPr/>
              <p:nvPr/>
            </p:nvGrpSpPr>
            <p:grpSpPr>
              <a:xfrm>
                <a:off x="2021231" y="2794981"/>
                <a:ext cx="608076" cy="347888"/>
                <a:chOff x="2021231" y="2794981"/>
                <a:chExt cx="608076" cy="347888"/>
              </a:xfrm>
            </p:grpSpPr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B8F0B1BB-6C9A-425A-8485-BB742E5334BF}"/>
                    </a:ext>
                  </a:extLst>
                </p:cNvPr>
                <p:cNvSpPr/>
                <p:nvPr/>
              </p:nvSpPr>
              <p:spPr>
                <a:xfrm>
                  <a:off x="2102437" y="2794981"/>
                  <a:ext cx="316177" cy="792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EACDD654-B013-4849-937D-3C6CA1829F47}"/>
                    </a:ext>
                  </a:extLst>
                </p:cNvPr>
                <p:cNvSpPr txBox="1"/>
                <p:nvPr/>
              </p:nvSpPr>
              <p:spPr>
                <a:xfrm>
                  <a:off x="2021231" y="2881259"/>
                  <a:ext cx="60807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/>
                    <a:t>64</a:t>
                  </a:r>
                  <a:r>
                    <a:rPr lang="zh-CN" altLang="en-US" sz="1100" dirty="0"/>
                    <a:t>*</a:t>
                  </a:r>
                  <a:r>
                    <a:rPr lang="en-US" altLang="zh-CN" sz="1100" dirty="0"/>
                    <a:t>64</a:t>
                  </a:r>
                  <a:endParaRPr lang="zh-CN" altLang="en-US" sz="1100" dirty="0"/>
                </a:p>
              </p:txBody>
            </p:sp>
          </p:grpSp>
        </p:grpSp>
        <p:sp>
          <p:nvSpPr>
            <p:cNvPr id="129" name="箭头: 右 128">
              <a:extLst>
                <a:ext uri="{FF2B5EF4-FFF2-40B4-BE49-F238E27FC236}">
                  <a16:creationId xmlns:a16="http://schemas.microsoft.com/office/drawing/2014/main" id="{C7E7B532-2BAA-4F21-AE12-16740D8F307D}"/>
                </a:ext>
              </a:extLst>
            </p:cNvPr>
            <p:cNvSpPr/>
            <p:nvPr/>
          </p:nvSpPr>
          <p:spPr>
            <a:xfrm>
              <a:off x="3493108" y="2615613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3EF1C7C-EC01-4522-BBF7-B8AC5F31E095}"/>
              </a:ext>
            </a:extLst>
          </p:cNvPr>
          <p:cNvSpPr txBox="1"/>
          <p:nvPr/>
        </p:nvSpPr>
        <p:spPr>
          <a:xfrm>
            <a:off x="4841159" y="2781367"/>
            <a:ext cx="60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n*64</a:t>
            </a:r>
            <a:endParaRPr lang="zh-CN" altLang="en-US" sz="11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440769-CF30-40D8-A8ED-8953078EEE7A}"/>
              </a:ext>
            </a:extLst>
          </p:cNvPr>
          <p:cNvSpPr/>
          <p:nvPr/>
        </p:nvSpPr>
        <p:spPr>
          <a:xfrm>
            <a:off x="4488130" y="1737838"/>
            <a:ext cx="1189047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4F8261A-FC4C-4C2F-AC92-0FE72CCC65C1}"/>
              </a:ext>
            </a:extLst>
          </p:cNvPr>
          <p:cNvSpPr txBox="1"/>
          <p:nvPr/>
        </p:nvSpPr>
        <p:spPr>
          <a:xfrm>
            <a:off x="4649502" y="3357362"/>
            <a:ext cx="955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隐层特征</a:t>
            </a:r>
            <a:r>
              <a:rPr lang="en-US" altLang="zh-CN" sz="1100" dirty="0"/>
              <a:t>2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5960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325</Words>
  <Application>Microsoft Office PowerPoint</Application>
  <PresentationFormat>宽屏</PresentationFormat>
  <Paragraphs>171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Pan</dc:creator>
  <cp:lastModifiedBy>Gao Pan</cp:lastModifiedBy>
  <cp:revision>26</cp:revision>
  <dcterms:created xsi:type="dcterms:W3CDTF">2020-12-23T12:45:10Z</dcterms:created>
  <dcterms:modified xsi:type="dcterms:W3CDTF">2020-12-31T15:15:54Z</dcterms:modified>
</cp:coreProperties>
</file>