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4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Pan" initials="GP" lastIdx="1" clrIdx="0">
    <p:extLst>
      <p:ext uri="{19B8F6BF-5375-455C-9EA6-DF929625EA0E}">
        <p15:presenceInfo xmlns:p15="http://schemas.microsoft.com/office/powerpoint/2012/main" userId="8425884af1748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2822-596C-4855-A9A8-FDCC339D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BD9DA-5213-4982-B9AD-79C8313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C498-6B18-4341-BCDC-0C6D822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327-AD5A-47B1-826A-6A15A00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EBE5-DCB0-4F3B-8230-CE327E6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71D-7787-44F4-AA41-A72A058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C6A9-51CB-42ED-BB08-5C61532A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B9EA-BA8C-4298-BF0D-F364CFD9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5AC5-A449-4DAB-B48A-1003125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B3C-F56F-4DDE-B9A7-74F7E1F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235CA-A025-4978-AC04-BA6554BC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93B3-0F8D-40CD-AD73-FB1B98B9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649-1215-44EF-8591-2AD0972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9832-6075-4576-9248-29F0CC6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231A-90EE-4EB6-B73C-072F1E8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68A8-A52F-4023-9023-9C75D76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40C-64FF-4EDF-945C-8919360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5E74-F6ED-4A1E-9254-FC9C499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385-F9AE-4D20-A452-D4C50CE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5F8-9B5A-44F6-A773-A433B0B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AAB-8164-4B32-8069-46ACD93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C53-AAAF-4156-BD27-07CACBB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05BF-419F-4682-9ACF-979EB4F4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E50C-7661-4AC0-9FBB-BF5D357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04A9E-54D2-4451-A9BC-1619F26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17-E69A-453B-8B01-DB4B5E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81B9-A8C8-4E8E-9686-47A176FE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BC864-EC14-4B1D-A741-55048494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17FBD-3ABF-45DB-A627-6DA9A64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8113-45ED-4DC1-AF71-9104557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65174-69AC-44DC-BD5D-BBAB2E8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144-9A1B-4890-A9F2-83A61E4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4F0A-EB04-443F-AAFC-BCFB22B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590D9-B96E-49C1-A3F3-C2855AF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2E542-E199-4CC1-BA5E-E1CA8B5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E4B46-BA44-4581-9202-F72CBE30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A389D-7174-40B3-9A17-B90FDA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3EC81-162E-428F-9B10-31B1C07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24D19-4164-46FC-B1CA-8E37F60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7964F-2CD9-4FCF-B9EC-1B89F37B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0B52F-49C3-4D54-9A47-B239947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977CB-8960-4902-973F-A1D6531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8FCA-7E50-434B-BEB3-B97605F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3A05E-0AAC-4B6D-BD3B-2398DD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ABECC-E661-4CED-9C45-C6ED21B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0BCF8-91A2-40BB-B9E0-EBE88B6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B90C-DF62-40AB-B89F-A532FBC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327-A341-4006-948F-E2DD8015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DCF1-FB5A-4DAC-851C-55E87CF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ED3D-DE5B-471E-8555-9D155D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95F3-44A8-4670-A0FF-114A9C9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003A-2A64-44A2-872A-0D8E549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D954-383A-4A31-A9DC-88121CA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8F980-8993-493B-AAF7-ECFDEF31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39C91-8146-48F7-9059-CD5CF4C8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DEC9B-5A1D-43EC-B582-37EAC2B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AF4CC-6685-4568-B061-4A0C34F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2B0C1-F7AB-4726-AB17-7AFD5DE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7C6B6-E50E-46B7-92C9-BC3355F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5A4C-BD74-4CC4-B473-AA3CEABC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5AD8-6874-4A00-81BD-CB0B2B48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9DFA-7254-46D5-8843-3EC702C2F19D}" type="datetimeFigureOut">
              <a:rPr lang="zh-CN" altLang="en-US" smtClean="0"/>
              <a:t>21.1.4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B928-8D6F-424C-BFB2-EE2E8505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886B-DC37-4AFC-920E-216A54E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508734-8DDA-42D7-BC62-94A3FCB692FC}"/>
              </a:ext>
            </a:extLst>
          </p:cNvPr>
          <p:cNvGrpSpPr/>
          <p:nvPr/>
        </p:nvGrpSpPr>
        <p:grpSpPr>
          <a:xfrm>
            <a:off x="3415935" y="1170526"/>
            <a:ext cx="4671526" cy="1012371"/>
            <a:chOff x="5607700" y="3428998"/>
            <a:chExt cx="4671526" cy="1012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4B1AD-C268-4652-B2A9-03DC0E627F88}"/>
                </a:ext>
              </a:extLst>
            </p:cNvPr>
            <p:cNvSpPr/>
            <p:nvPr/>
          </p:nvSpPr>
          <p:spPr>
            <a:xfrm>
              <a:off x="5607700" y="3428998"/>
              <a:ext cx="4671526" cy="1012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蛋白质互作数据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6E0CD-B1A6-4D22-BB58-65A520F196A4}"/>
                </a:ext>
              </a:extLst>
            </p:cNvPr>
            <p:cNvSpPr/>
            <p:nvPr/>
          </p:nvSpPr>
          <p:spPr>
            <a:xfrm>
              <a:off x="5741435" y="3935184"/>
              <a:ext cx="1163216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生物信息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38527B-7649-4D9D-BA2E-1C8FFD7A18DE}"/>
                </a:ext>
              </a:extLst>
            </p:cNvPr>
            <p:cNvSpPr/>
            <p:nvPr/>
          </p:nvSpPr>
          <p:spPr>
            <a:xfrm>
              <a:off x="6954416" y="3935184"/>
              <a:ext cx="1611085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全局特征数据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A3A777-D928-4B5E-BA6D-783EC7E31067}"/>
                </a:ext>
              </a:extLst>
            </p:cNvPr>
            <p:cNvSpPr/>
            <p:nvPr/>
          </p:nvSpPr>
          <p:spPr>
            <a:xfrm>
              <a:off x="8593495" y="3935184"/>
              <a:ext cx="1667069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局部特征数据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66B9F6-EE98-4CC7-85D7-B4A8DD86F964}"/>
              </a:ext>
            </a:extLst>
          </p:cNvPr>
          <p:cNvSpPr/>
          <p:nvPr/>
        </p:nvSpPr>
        <p:spPr>
          <a:xfrm>
            <a:off x="3415934" y="384055"/>
            <a:ext cx="1390259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标准复合物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DB11ED-6045-4205-A42F-501C57151F76}"/>
              </a:ext>
            </a:extLst>
          </p:cNvPr>
          <p:cNvSpPr/>
          <p:nvPr/>
        </p:nvSpPr>
        <p:spPr>
          <a:xfrm>
            <a:off x="5028576" y="384054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中间样本生成算法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B1383-B284-4009-A0EA-ACA52DD5C907}"/>
              </a:ext>
            </a:extLst>
          </p:cNvPr>
          <p:cNvSpPr/>
          <p:nvPr/>
        </p:nvSpPr>
        <p:spPr>
          <a:xfrm>
            <a:off x="6622556" y="384053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随机样本生成算法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F4FB6C-7330-4F5E-9439-CEDDDDE72B9E}"/>
              </a:ext>
            </a:extLst>
          </p:cNvPr>
          <p:cNvSpPr/>
          <p:nvPr/>
        </p:nvSpPr>
        <p:spPr>
          <a:xfrm>
            <a:off x="3998794" y="794600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BE3DF6-8DCF-40F7-9E31-561A0332BE0C}"/>
              </a:ext>
            </a:extLst>
          </p:cNvPr>
          <p:cNvSpPr/>
          <p:nvPr/>
        </p:nvSpPr>
        <p:spPr>
          <a:xfrm>
            <a:off x="5672235" y="789444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AF4DC7-24E1-42EF-A684-856A266A80B9}"/>
              </a:ext>
            </a:extLst>
          </p:cNvPr>
          <p:cNvSpPr/>
          <p:nvPr/>
        </p:nvSpPr>
        <p:spPr>
          <a:xfrm>
            <a:off x="7345677" y="804263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EBD6-C467-4647-9A7C-F46CDA90CF9D}"/>
              </a:ext>
            </a:extLst>
          </p:cNvPr>
          <p:cNvSpPr/>
          <p:nvPr/>
        </p:nvSpPr>
        <p:spPr>
          <a:xfrm>
            <a:off x="4157715" y="2623667"/>
            <a:ext cx="3187962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训练数据集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D81BD13-B906-4330-939A-1C790EDBE00F}"/>
              </a:ext>
            </a:extLst>
          </p:cNvPr>
          <p:cNvSpPr/>
          <p:nvPr/>
        </p:nvSpPr>
        <p:spPr>
          <a:xfrm>
            <a:off x="5683457" y="2208289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BCE4B18-2801-4277-A36E-ECBB101C5D6B}"/>
              </a:ext>
            </a:extLst>
          </p:cNvPr>
          <p:cNvSpPr/>
          <p:nvPr/>
        </p:nvSpPr>
        <p:spPr>
          <a:xfrm>
            <a:off x="5672235" y="3073666"/>
            <a:ext cx="147700" cy="144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F3D880-D3C8-4A98-8F55-2EC2C225D227}"/>
              </a:ext>
            </a:extLst>
          </p:cNvPr>
          <p:cNvSpPr txBox="1"/>
          <p:nvPr/>
        </p:nvSpPr>
        <p:spPr>
          <a:xfrm>
            <a:off x="5713874" y="3105834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图分类算法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D9B4D0-888A-449D-A28C-3D864636E1D6}"/>
              </a:ext>
            </a:extLst>
          </p:cNvPr>
          <p:cNvSpPr/>
          <p:nvPr/>
        </p:nvSpPr>
        <p:spPr>
          <a:xfrm>
            <a:off x="3200853" y="4292339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292B8B-31B7-4FF1-91BE-B45F3A9C6C39}"/>
              </a:ext>
            </a:extLst>
          </p:cNvPr>
          <p:cNvSpPr/>
          <p:nvPr/>
        </p:nvSpPr>
        <p:spPr>
          <a:xfrm>
            <a:off x="1385248" y="4476998"/>
            <a:ext cx="1390259" cy="1275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MCODE</a:t>
            </a:r>
            <a:r>
              <a:rPr lang="zh-CN" altLang="en-US" sz="1200" dirty="0"/>
              <a:t>算法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FEFD53-553C-474F-8053-E462CC43AFCD}"/>
              </a:ext>
            </a:extLst>
          </p:cNvPr>
          <p:cNvSpPr/>
          <p:nvPr/>
        </p:nvSpPr>
        <p:spPr>
          <a:xfrm>
            <a:off x="3200853" y="4947084"/>
            <a:ext cx="1390259" cy="116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2E537F-D5EB-4495-8946-603F36810687}"/>
              </a:ext>
            </a:extLst>
          </p:cNvPr>
          <p:cNvSpPr/>
          <p:nvPr/>
        </p:nvSpPr>
        <p:spPr>
          <a:xfrm>
            <a:off x="4944188" y="4522738"/>
            <a:ext cx="1668208" cy="4105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图分类模型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DFFC339-D322-4DD7-896A-CBCF33847BAB}"/>
              </a:ext>
            </a:extLst>
          </p:cNvPr>
          <p:cNvSpPr/>
          <p:nvPr/>
        </p:nvSpPr>
        <p:spPr>
          <a:xfrm>
            <a:off x="4591112" y="5056496"/>
            <a:ext cx="2282182" cy="14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D828C2-9B5A-45C4-9C83-A0924631A137}"/>
              </a:ext>
            </a:extLst>
          </p:cNvPr>
          <p:cNvSpPr/>
          <p:nvPr/>
        </p:nvSpPr>
        <p:spPr>
          <a:xfrm>
            <a:off x="6873294" y="4306511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BA2609-E431-46C2-874D-E269E6867EF7}"/>
              </a:ext>
            </a:extLst>
          </p:cNvPr>
          <p:cNvSpPr/>
          <p:nvPr/>
        </p:nvSpPr>
        <p:spPr>
          <a:xfrm>
            <a:off x="6873294" y="4961256"/>
            <a:ext cx="1390259" cy="1166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111444-9D91-41A1-BD5C-632FA044668B}"/>
              </a:ext>
            </a:extLst>
          </p:cNvPr>
          <p:cNvSpPr/>
          <p:nvPr/>
        </p:nvSpPr>
        <p:spPr>
          <a:xfrm>
            <a:off x="2860665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6155ED-043F-4FEC-8D11-2BC8B17E8D3E}"/>
              </a:ext>
            </a:extLst>
          </p:cNvPr>
          <p:cNvSpPr/>
          <p:nvPr/>
        </p:nvSpPr>
        <p:spPr>
          <a:xfrm>
            <a:off x="6865736" y="4295083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DB211F-FC8E-46B0-81E3-0D3C016B4F6E}"/>
              </a:ext>
            </a:extLst>
          </p:cNvPr>
          <p:cNvSpPr/>
          <p:nvPr/>
        </p:nvSpPr>
        <p:spPr>
          <a:xfrm>
            <a:off x="6865735" y="4972684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59692A7-8756-46C6-9117-214A024EB8BA}"/>
              </a:ext>
            </a:extLst>
          </p:cNvPr>
          <p:cNvSpPr/>
          <p:nvPr/>
        </p:nvSpPr>
        <p:spPr>
          <a:xfrm>
            <a:off x="8271112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1A5426-07BC-4281-A541-18A385C95B88}"/>
              </a:ext>
            </a:extLst>
          </p:cNvPr>
          <p:cNvSpPr/>
          <p:nvPr/>
        </p:nvSpPr>
        <p:spPr>
          <a:xfrm>
            <a:off x="8636205" y="4588197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筛选后高分样本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7FA822-D8C3-410B-A801-2654015E37B2}"/>
              </a:ext>
            </a:extLst>
          </p:cNvPr>
          <p:cNvSpPr/>
          <p:nvPr/>
        </p:nvSpPr>
        <p:spPr>
          <a:xfrm>
            <a:off x="8636205" y="5097716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筛选后低分样本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480F9-60E4-4655-A15E-8B89BFB969BE}"/>
              </a:ext>
            </a:extLst>
          </p:cNvPr>
          <p:cNvSpPr txBox="1"/>
          <p:nvPr/>
        </p:nvSpPr>
        <p:spPr>
          <a:xfrm>
            <a:off x="6538651" y="4830451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55575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B393C8-EBCA-42DE-AF00-FA0052CD5129}"/>
              </a:ext>
            </a:extLst>
          </p:cNvPr>
          <p:cNvGrpSpPr/>
          <p:nvPr/>
        </p:nvGrpSpPr>
        <p:grpSpPr>
          <a:xfrm>
            <a:off x="1421275" y="597408"/>
            <a:ext cx="5014196" cy="1593344"/>
            <a:chOff x="3359803" y="3144540"/>
            <a:chExt cx="3808745" cy="1210292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788D0D22-2E76-4CEC-A213-C68ACE703B16}"/>
                </a:ext>
              </a:extLst>
            </p:cNvPr>
            <p:cNvSpPr/>
            <p:nvPr/>
          </p:nvSpPr>
          <p:spPr>
            <a:xfrm>
              <a:off x="4494981" y="3963595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3030F811-CB1E-490D-A84A-9E82EFA1D332}"/>
                </a:ext>
              </a:extLst>
            </p:cNvPr>
            <p:cNvSpPr/>
            <p:nvPr/>
          </p:nvSpPr>
          <p:spPr>
            <a:xfrm>
              <a:off x="3422433" y="4108506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83F9AC1B-B335-4DDB-8DFE-C5D8EC37AA1B}"/>
                </a:ext>
              </a:extLst>
            </p:cNvPr>
            <p:cNvCxnSpPr>
              <a:cxnSpLocks/>
              <a:stCxn id="225" idx="1"/>
              <a:endCxn id="235" idx="5"/>
            </p:cNvCxnSpPr>
            <p:nvPr/>
          </p:nvCxnSpPr>
          <p:spPr>
            <a:xfrm flipH="1" flipV="1">
              <a:off x="4204453" y="3542215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E7F884AE-7675-443E-9F47-0F9D0B4BA5B7}"/>
                </a:ext>
              </a:extLst>
            </p:cNvPr>
            <p:cNvCxnSpPr>
              <a:cxnSpLocks/>
              <a:stCxn id="227" idx="7"/>
              <a:endCxn id="235" idx="3"/>
            </p:cNvCxnSpPr>
            <p:nvPr/>
          </p:nvCxnSpPr>
          <p:spPr>
            <a:xfrm flipV="1">
              <a:off x="3601515" y="3542215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DE747A1A-5C08-4B9D-93DB-9B46EF99B046}"/>
                </a:ext>
              </a:extLst>
            </p:cNvPr>
            <p:cNvSpPr/>
            <p:nvPr/>
          </p:nvSpPr>
          <p:spPr>
            <a:xfrm>
              <a:off x="4025371" y="3358822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1117A9AC-61DB-4EFB-B11E-877B0EB6E334}"/>
                </a:ext>
              </a:extLst>
            </p:cNvPr>
            <p:cNvSpPr/>
            <p:nvPr/>
          </p:nvSpPr>
          <p:spPr>
            <a:xfrm>
              <a:off x="3359803" y="3163456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52DBC7BE-9DFB-4BCD-B6B4-F0BD4FBBE385}"/>
                </a:ext>
              </a:extLst>
            </p:cNvPr>
            <p:cNvSpPr/>
            <p:nvPr/>
          </p:nvSpPr>
          <p:spPr>
            <a:xfrm>
              <a:off x="4025371" y="3785018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471244F-683B-4100-BF8A-57E5BA890DEB}"/>
                </a:ext>
              </a:extLst>
            </p:cNvPr>
            <p:cNvCxnSpPr>
              <a:stCxn id="227" idx="6"/>
              <a:endCxn id="225" idx="2"/>
            </p:cNvCxnSpPr>
            <p:nvPr/>
          </p:nvCxnSpPr>
          <p:spPr>
            <a:xfrm flipV="1">
              <a:off x="3632241" y="4071025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DD7DF5C-5FCF-4322-B5D1-3D47C87D8B82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 flipV="1">
              <a:off x="3569611" y="3270886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E7569AF-0F87-42D5-A284-6B510E0C0A34}"/>
                </a:ext>
              </a:extLst>
            </p:cNvPr>
            <p:cNvCxnSpPr>
              <a:cxnSpLocks/>
              <a:stCxn id="241" idx="0"/>
              <a:endCxn id="235" idx="4"/>
            </p:cNvCxnSpPr>
            <p:nvPr/>
          </p:nvCxnSpPr>
          <p:spPr>
            <a:xfrm flipV="1">
              <a:off x="4130274" y="3573681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C47A08B-6F88-4F9E-AD1D-898516636FDC}"/>
                </a:ext>
              </a:extLst>
            </p:cNvPr>
            <p:cNvCxnSpPr>
              <a:stCxn id="238" idx="4"/>
              <a:endCxn id="227" idx="0"/>
            </p:cNvCxnSpPr>
            <p:nvPr/>
          </p:nvCxnSpPr>
          <p:spPr>
            <a:xfrm>
              <a:off x="3464707" y="3378315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0C2A71E-BDDF-4FE5-B018-32FA779640F0}"/>
                </a:ext>
              </a:extLst>
            </p:cNvPr>
            <p:cNvCxnSpPr>
              <a:stCxn id="238" idx="5"/>
              <a:endCxn id="241" idx="1"/>
            </p:cNvCxnSpPr>
            <p:nvPr/>
          </p:nvCxnSpPr>
          <p:spPr>
            <a:xfrm>
              <a:off x="3538885" y="3346850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B0A44DA9-65A4-44C0-AE2F-EBEC417F7C84}"/>
                </a:ext>
              </a:extLst>
            </p:cNvPr>
            <p:cNvCxnSpPr>
              <a:cxnSpLocks/>
              <a:stCxn id="241" idx="5"/>
              <a:endCxn id="225" idx="2"/>
            </p:cNvCxnSpPr>
            <p:nvPr/>
          </p:nvCxnSpPr>
          <p:spPr>
            <a:xfrm>
              <a:off x="4204452" y="3968412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8A02DA2-A947-4C0E-A9C3-6FC17CAF5A87}"/>
                </a:ext>
              </a:extLst>
            </p:cNvPr>
            <p:cNvSpPr/>
            <p:nvPr/>
          </p:nvSpPr>
          <p:spPr>
            <a:xfrm>
              <a:off x="3447493" y="3144540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AD3DB42-78AA-4F3E-BA12-42B0A8C5E8D9}"/>
                </a:ext>
              </a:extLst>
            </p:cNvPr>
            <p:cNvSpPr/>
            <p:nvPr/>
          </p:nvSpPr>
          <p:spPr>
            <a:xfrm>
              <a:off x="3526741" y="407758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735DC9-DD14-4DB0-A0F1-99E16033A844}"/>
                </a:ext>
              </a:extLst>
            </p:cNvPr>
            <p:cNvSpPr/>
            <p:nvPr/>
          </p:nvSpPr>
          <p:spPr>
            <a:xfrm>
              <a:off x="4110957" y="377252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CA823B4-1C00-4100-865E-E7E717C0506F}"/>
                </a:ext>
              </a:extLst>
            </p:cNvPr>
            <p:cNvSpPr/>
            <p:nvPr/>
          </p:nvSpPr>
          <p:spPr>
            <a:xfrm>
              <a:off x="4110957" y="335778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6173AD6B-CD8D-47DA-83F8-4284DEEDD43A}"/>
                </a:ext>
              </a:extLst>
            </p:cNvPr>
            <p:cNvSpPr/>
            <p:nvPr/>
          </p:nvSpPr>
          <p:spPr>
            <a:xfrm>
              <a:off x="4598597" y="3968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07E181C-21DF-4585-B5B7-BC06DC960F78}"/>
                </a:ext>
              </a:extLst>
            </p:cNvPr>
            <p:cNvSpPr/>
            <p:nvPr/>
          </p:nvSpPr>
          <p:spPr>
            <a:xfrm>
              <a:off x="6958740" y="3995062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1E3DCFE-EE7E-4B65-B07B-74F06FCDCF38}"/>
                </a:ext>
              </a:extLst>
            </p:cNvPr>
            <p:cNvSpPr/>
            <p:nvPr/>
          </p:nvSpPr>
          <p:spPr>
            <a:xfrm>
              <a:off x="5886192" y="413997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ECE3C79-D5D3-4F66-9C8C-8291F2DB6A53}"/>
                </a:ext>
              </a:extLst>
            </p:cNvPr>
            <p:cNvCxnSpPr>
              <a:cxnSpLocks/>
              <a:stCxn id="99" idx="1"/>
              <a:endCxn id="103" idx="5"/>
            </p:cNvCxnSpPr>
            <p:nvPr/>
          </p:nvCxnSpPr>
          <p:spPr>
            <a:xfrm flipH="1" flipV="1">
              <a:off x="6668212" y="3573682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5B9A45A-BF1E-4CD0-8EB3-78A8D2C4945F}"/>
                </a:ext>
              </a:extLst>
            </p:cNvPr>
            <p:cNvCxnSpPr>
              <a:cxnSpLocks/>
              <a:stCxn id="100" idx="7"/>
              <a:endCxn id="103" idx="3"/>
            </p:cNvCxnSpPr>
            <p:nvPr/>
          </p:nvCxnSpPr>
          <p:spPr>
            <a:xfrm flipV="1">
              <a:off x="6065274" y="3573682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6F2FEA3F-3582-4C7D-8EEE-7755ED7E6C65}"/>
                </a:ext>
              </a:extLst>
            </p:cNvPr>
            <p:cNvSpPr/>
            <p:nvPr/>
          </p:nvSpPr>
          <p:spPr>
            <a:xfrm>
              <a:off x="6489130" y="3390289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D290095-BDCC-40C3-90D9-780BD9D5E4A4}"/>
                </a:ext>
              </a:extLst>
            </p:cNvPr>
            <p:cNvSpPr/>
            <p:nvPr/>
          </p:nvSpPr>
          <p:spPr>
            <a:xfrm>
              <a:off x="5823562" y="319492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EE3EF1-7848-4994-8D7F-D1CE40E4E1A7}"/>
                </a:ext>
              </a:extLst>
            </p:cNvPr>
            <p:cNvSpPr/>
            <p:nvPr/>
          </p:nvSpPr>
          <p:spPr>
            <a:xfrm>
              <a:off x="6489130" y="3816485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CFEDB9F-7C80-4A61-8E7C-9EA98DA4A6B6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 flipV="1">
              <a:off x="6096000" y="4102492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8150C4A-97B3-46E7-9BFD-094DBC5D0582}"/>
                </a:ext>
              </a:extLst>
            </p:cNvPr>
            <p:cNvCxnSpPr>
              <a:cxnSpLocks/>
              <a:stCxn id="103" idx="2"/>
              <a:endCxn id="104" idx="6"/>
            </p:cNvCxnSpPr>
            <p:nvPr/>
          </p:nvCxnSpPr>
          <p:spPr>
            <a:xfrm flipH="1" flipV="1">
              <a:off x="6033370" y="3302353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FA3468-BFFD-4311-AA9D-93E5F0332A15}"/>
                </a:ext>
              </a:extLst>
            </p:cNvPr>
            <p:cNvCxnSpPr>
              <a:cxnSpLocks/>
              <a:stCxn id="105" idx="0"/>
              <a:endCxn id="103" idx="4"/>
            </p:cNvCxnSpPr>
            <p:nvPr/>
          </p:nvCxnSpPr>
          <p:spPr>
            <a:xfrm flipV="1">
              <a:off x="6594033" y="3605148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5A7BA04-AB05-4A4E-B583-F6B3A7D4B839}"/>
                </a:ext>
              </a:extLst>
            </p:cNvPr>
            <p:cNvCxnSpPr>
              <a:stCxn id="104" idx="4"/>
              <a:endCxn id="100" idx="0"/>
            </p:cNvCxnSpPr>
            <p:nvPr/>
          </p:nvCxnSpPr>
          <p:spPr>
            <a:xfrm>
              <a:off x="5928466" y="3409782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1CD4C73-2014-4D28-91E9-72078B4425E3}"/>
                </a:ext>
              </a:extLst>
            </p:cNvPr>
            <p:cNvCxnSpPr>
              <a:stCxn id="104" idx="5"/>
              <a:endCxn id="105" idx="1"/>
            </p:cNvCxnSpPr>
            <p:nvPr/>
          </p:nvCxnSpPr>
          <p:spPr>
            <a:xfrm>
              <a:off x="6002644" y="3378317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F4A5F23-9ADB-47DF-B1E0-2D55DE7F53E6}"/>
                </a:ext>
              </a:extLst>
            </p:cNvPr>
            <p:cNvCxnSpPr>
              <a:cxnSpLocks/>
              <a:stCxn id="105" idx="5"/>
              <a:endCxn id="99" idx="2"/>
            </p:cNvCxnSpPr>
            <p:nvPr/>
          </p:nvCxnSpPr>
          <p:spPr>
            <a:xfrm>
              <a:off x="6668211" y="3999879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1B8DD74-C2D3-44BE-8A73-7D090BBDD197}"/>
                </a:ext>
              </a:extLst>
            </p:cNvPr>
            <p:cNvSpPr/>
            <p:nvPr/>
          </p:nvSpPr>
          <p:spPr>
            <a:xfrm>
              <a:off x="5911252" y="31760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2579A6F-E1CE-4A1C-B2F0-C754D8DDB7F6}"/>
                </a:ext>
              </a:extLst>
            </p:cNvPr>
            <p:cNvSpPr/>
            <p:nvPr/>
          </p:nvSpPr>
          <p:spPr>
            <a:xfrm>
              <a:off x="5990500" y="41090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A65F97F-0326-4A5E-94FF-757C57D57E3E}"/>
                </a:ext>
              </a:extLst>
            </p:cNvPr>
            <p:cNvSpPr/>
            <p:nvPr/>
          </p:nvSpPr>
          <p:spPr>
            <a:xfrm>
              <a:off x="6574716" y="380398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08CC1A0-11B2-4E30-ADCD-6669F7494E49}"/>
                </a:ext>
              </a:extLst>
            </p:cNvPr>
            <p:cNvSpPr/>
            <p:nvPr/>
          </p:nvSpPr>
          <p:spPr>
            <a:xfrm>
              <a:off x="6574716" y="3389254"/>
              <a:ext cx="102895" cy="466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37682BD-9444-4F4A-AB26-288EB163EBA4}"/>
                </a:ext>
              </a:extLst>
            </p:cNvPr>
            <p:cNvSpPr/>
            <p:nvPr/>
          </p:nvSpPr>
          <p:spPr>
            <a:xfrm>
              <a:off x="7062356" y="399961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B474962E-846F-44D0-91C6-A08BC27DA91E}"/>
                </a:ext>
              </a:extLst>
            </p:cNvPr>
            <p:cNvCxnSpPr>
              <a:cxnSpLocks/>
              <a:stCxn id="113" idx="0"/>
              <a:endCxn id="115" idx="1"/>
            </p:cNvCxnSpPr>
            <p:nvPr/>
          </p:nvCxnSpPr>
          <p:spPr>
            <a:xfrm rot="5400000" flipH="1" flipV="1">
              <a:off x="5960090" y="3494429"/>
              <a:ext cx="696485" cy="53276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36C6E869-25F7-4B2A-8A66-EDBF44EFE33A}"/>
                </a:ext>
              </a:extLst>
            </p:cNvPr>
            <p:cNvCxnSpPr>
              <a:cxnSpLocks/>
              <a:stCxn id="112" idx="3"/>
              <a:endCxn id="115" idx="0"/>
            </p:cNvCxnSpPr>
            <p:nvPr/>
          </p:nvCxnSpPr>
          <p:spPr>
            <a:xfrm>
              <a:off x="6014147" y="3199323"/>
              <a:ext cx="612017" cy="18993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连接符: 曲线 125">
              <a:extLst>
                <a:ext uri="{FF2B5EF4-FFF2-40B4-BE49-F238E27FC236}">
                  <a16:creationId xmlns:a16="http://schemas.microsoft.com/office/drawing/2014/main" id="{C15307B8-EE03-4DCB-B661-5F7CB01B8EA4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rot="16200000" flipV="1">
              <a:off x="6455586" y="3606463"/>
              <a:ext cx="367408" cy="2625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连接符: 曲线 128">
              <a:extLst>
                <a:ext uri="{FF2B5EF4-FFF2-40B4-BE49-F238E27FC236}">
                  <a16:creationId xmlns:a16="http://schemas.microsoft.com/office/drawing/2014/main" id="{B9B13644-ACCD-4246-A684-8D2795AE098F}"/>
                </a:ext>
              </a:extLst>
            </p:cNvPr>
            <p:cNvCxnSpPr>
              <a:cxnSpLocks/>
              <a:stCxn id="116" idx="0"/>
              <a:endCxn id="115" idx="3"/>
            </p:cNvCxnSpPr>
            <p:nvPr/>
          </p:nvCxnSpPr>
          <p:spPr>
            <a:xfrm rot="16200000" flipV="1">
              <a:off x="6602188" y="3487994"/>
              <a:ext cx="587041" cy="43619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DA54E9AF-0BDD-4D11-853B-6ACEE37FD1DF}"/>
                </a:ext>
              </a:extLst>
            </p:cNvPr>
            <p:cNvCxnSpPr>
              <a:stCxn id="115" idx="0"/>
              <a:endCxn id="115" idx="3"/>
            </p:cNvCxnSpPr>
            <p:nvPr/>
          </p:nvCxnSpPr>
          <p:spPr>
            <a:xfrm rot="16200000" flipH="1">
              <a:off x="6640229" y="3375189"/>
              <a:ext cx="23316" cy="51447"/>
            </a:xfrm>
            <a:prstGeom prst="curvedConnector4">
              <a:avLst>
                <a:gd name="adj1" fmla="val -980443"/>
                <a:gd name="adj2" fmla="val 5443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5F5BA2EA-3781-4339-86A6-78E8E8078DEE}"/>
                </a:ext>
              </a:extLst>
            </p:cNvPr>
            <p:cNvSpPr/>
            <p:nvPr/>
          </p:nvSpPr>
          <p:spPr>
            <a:xfrm>
              <a:off x="4938343" y="3603367"/>
              <a:ext cx="656233" cy="220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1A6D34-E583-451A-9D7F-29C536B93A74}"/>
              </a:ext>
            </a:extLst>
          </p:cNvPr>
          <p:cNvGrpSpPr/>
          <p:nvPr/>
        </p:nvGrpSpPr>
        <p:grpSpPr>
          <a:xfrm>
            <a:off x="909203" y="3211920"/>
            <a:ext cx="1189047" cy="2190921"/>
            <a:chOff x="909203" y="3211920"/>
            <a:chExt cx="1189047" cy="219092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01009EC-384E-4E08-89A0-28048A120A1E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CA1BB9-F2A2-4F13-8E5C-9A6B5E2AC912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B28D9C4-2E95-4D5C-BC3D-DF9489CAAAE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n*(16+64)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825DA4-C953-4118-8559-DBD59CCC1764}"/>
              </a:ext>
            </a:extLst>
          </p:cNvPr>
          <p:cNvGrpSpPr/>
          <p:nvPr/>
        </p:nvGrpSpPr>
        <p:grpSpPr>
          <a:xfrm>
            <a:off x="1853397" y="3048018"/>
            <a:ext cx="1255745" cy="1543622"/>
            <a:chOff x="1853397" y="3048018"/>
            <a:chExt cx="1255745" cy="1543622"/>
          </a:xfrm>
        </p:grpSpPr>
        <p:pic>
          <p:nvPicPr>
            <p:cNvPr id="143" name="Picture 2" descr="查看源图像">
              <a:extLst>
                <a:ext uri="{FF2B5EF4-FFF2-40B4-BE49-F238E27FC236}">
                  <a16:creationId xmlns:a16="http://schemas.microsoft.com/office/drawing/2014/main" id="{9BD3C732-75C8-47D5-B807-7A1A64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B7A04BB0-549A-4A20-805F-599F1095F440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179E69F-0B08-40E4-B16B-17A24CE84EEA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结点特征更新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132B1774-0D0A-4D5A-BC81-BF835EA1B42D}"/>
              </a:ext>
            </a:extLst>
          </p:cNvPr>
          <p:cNvGrpSpPr/>
          <p:nvPr/>
        </p:nvGrpSpPr>
        <p:grpSpPr>
          <a:xfrm>
            <a:off x="2848404" y="3189447"/>
            <a:ext cx="1189047" cy="1981087"/>
            <a:chOff x="909203" y="3211920"/>
            <a:chExt cx="1189047" cy="198108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FF07701-2C74-41FC-87B7-4451CD4893AA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07B0CF5-CA4D-4D6F-846B-7B099A56CBF6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C9CA914-1F5C-410F-A539-ABCAC99FFDE0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7342C53F-D872-4B19-932B-07532225FFB3}"/>
              </a:ext>
            </a:extLst>
          </p:cNvPr>
          <p:cNvGrpSpPr/>
          <p:nvPr/>
        </p:nvGrpSpPr>
        <p:grpSpPr>
          <a:xfrm>
            <a:off x="3882372" y="3135497"/>
            <a:ext cx="1255745" cy="1543622"/>
            <a:chOff x="1853397" y="3048018"/>
            <a:chExt cx="1255745" cy="1543622"/>
          </a:xfrm>
        </p:grpSpPr>
        <p:pic>
          <p:nvPicPr>
            <p:cNvPr id="160" name="Picture 2" descr="查看源图像">
              <a:extLst>
                <a:ext uri="{FF2B5EF4-FFF2-40B4-BE49-F238E27FC236}">
                  <a16:creationId xmlns:a16="http://schemas.microsoft.com/office/drawing/2014/main" id="{09812A1F-883C-49E9-9D8A-6AEC4FE60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EF1CEA6B-E25A-425F-ABE0-FB9B4E4039AC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690AA15F-7F0C-43A3-AF73-4B81D3C819F3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结点特征更新</a:t>
              </a: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71E30BD-5B76-4878-9B1C-F1706F8F8AE8}"/>
              </a:ext>
            </a:extLst>
          </p:cNvPr>
          <p:cNvGrpSpPr/>
          <p:nvPr/>
        </p:nvGrpSpPr>
        <p:grpSpPr>
          <a:xfrm>
            <a:off x="5010665" y="3126857"/>
            <a:ext cx="1189047" cy="1981087"/>
            <a:chOff x="909203" y="3211920"/>
            <a:chExt cx="1189047" cy="1981087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66622C0-83C4-4F77-A7F7-145B39E5F762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0F5FBC9-C33B-4137-99EF-19BC2944C793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4122EF1B-4740-4DA1-8432-6C44CBCA78A1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490698" y="3998943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5965838" y="4130011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5906972" y="3733230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7057048" y="4678492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8892522" y="3310129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8892522" y="4633320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8777257" y="4012425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8777257" y="4839791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7930896" y="368260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7836612" y="328367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7951207" y="4768505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7856923" y="4369574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72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686252-CADA-4D83-83D9-FE0ACFC8778F}"/>
              </a:ext>
            </a:extLst>
          </p:cNvPr>
          <p:cNvSpPr txBox="1"/>
          <p:nvPr/>
        </p:nvSpPr>
        <p:spPr>
          <a:xfrm>
            <a:off x="1260072" y="2833575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n*1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D3084D-1073-4B9A-A359-9DC0924C6D31}"/>
              </a:ext>
            </a:extLst>
          </p:cNvPr>
          <p:cNvSpPr txBox="1"/>
          <p:nvPr/>
        </p:nvSpPr>
        <p:spPr>
          <a:xfrm>
            <a:off x="2975664" y="2758651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n*64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92928E-B374-4E56-9C00-0AA1DC07579D}"/>
              </a:ext>
            </a:extLst>
          </p:cNvPr>
          <p:cNvSpPr txBox="1"/>
          <p:nvPr/>
        </p:nvSpPr>
        <p:spPr>
          <a:xfrm>
            <a:off x="6977642" y="2900089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n*16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868945-032C-42B8-B0BF-449F2D185AEF}"/>
              </a:ext>
            </a:extLst>
          </p:cNvPr>
          <p:cNvSpPr/>
          <p:nvPr/>
        </p:nvSpPr>
        <p:spPr>
          <a:xfrm>
            <a:off x="1613916" y="1755659"/>
            <a:ext cx="121920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1D2E8EC-E9E9-4449-A10D-8DC99CECBD8C}"/>
              </a:ext>
            </a:extLst>
          </p:cNvPr>
          <p:cNvSpPr/>
          <p:nvPr/>
        </p:nvSpPr>
        <p:spPr>
          <a:xfrm>
            <a:off x="2653689" y="1809840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0D7D8A-9D46-4549-8152-87AED489C061}"/>
              </a:ext>
            </a:extLst>
          </p:cNvPr>
          <p:cNvSpPr/>
          <p:nvPr/>
        </p:nvSpPr>
        <p:spPr>
          <a:xfrm>
            <a:off x="6604883" y="1765704"/>
            <a:ext cx="53786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25072D7-01ED-415F-BC5B-35B21B47602D}"/>
              </a:ext>
            </a:extLst>
          </p:cNvPr>
          <p:cNvSpPr txBox="1"/>
          <p:nvPr/>
        </p:nvSpPr>
        <p:spPr>
          <a:xfrm>
            <a:off x="1309274" y="3298195"/>
            <a:ext cx="97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输入特征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F8C77D6-3E78-4545-BE4F-FEAF58B3B535}"/>
              </a:ext>
            </a:extLst>
          </p:cNvPr>
          <p:cNvGrpSpPr/>
          <p:nvPr/>
        </p:nvGrpSpPr>
        <p:grpSpPr>
          <a:xfrm>
            <a:off x="1735836" y="1527973"/>
            <a:ext cx="1049380" cy="1661063"/>
            <a:chOff x="1735836" y="1527973"/>
            <a:chExt cx="1049380" cy="1661063"/>
          </a:xfrm>
        </p:grpSpPr>
        <p:pic>
          <p:nvPicPr>
            <p:cNvPr id="1026" name="Picture 2" descr="查看源图像">
              <a:extLst>
                <a:ext uri="{FF2B5EF4-FFF2-40B4-BE49-F238E27FC236}">
                  <a16:creationId xmlns:a16="http://schemas.microsoft.com/office/drawing/2014/main" id="{5F482436-45FB-4515-87EF-9B8D22236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28E195A-17CB-428C-92C2-DE00A376598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94055"/>
              <a:chOff x="2021231" y="2794981"/>
              <a:chExt cx="608076" cy="394055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D96902B-2C42-46C3-8340-1A921A2BBA04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AA5891D-C95D-4E9A-ACED-106DA86950F0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1*64</a:t>
                </a:r>
                <a:endParaRPr lang="zh-CN" altLang="en-US" sz="1400" dirty="0"/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98881D10-5FDE-41CE-BE75-93D05B17FB2F}"/>
              </a:ext>
            </a:extLst>
          </p:cNvPr>
          <p:cNvSpPr txBox="1"/>
          <p:nvPr/>
        </p:nvSpPr>
        <p:spPr>
          <a:xfrm>
            <a:off x="2771170" y="3411923"/>
            <a:ext cx="112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隐层特征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6548331-D3A5-4240-97ED-AA93A125421F}"/>
              </a:ext>
            </a:extLst>
          </p:cNvPr>
          <p:cNvGrpSpPr/>
          <p:nvPr/>
        </p:nvGrpSpPr>
        <p:grpSpPr>
          <a:xfrm>
            <a:off x="5377303" y="1526490"/>
            <a:ext cx="1112675" cy="1863495"/>
            <a:chOff x="1735836" y="1527973"/>
            <a:chExt cx="1112675" cy="1863495"/>
          </a:xfrm>
        </p:grpSpPr>
        <p:pic>
          <p:nvPicPr>
            <p:cNvPr id="103" name="Picture 2" descr="查看源图像">
              <a:extLst>
                <a:ext uri="{FF2B5EF4-FFF2-40B4-BE49-F238E27FC236}">
                  <a16:creationId xmlns:a16="http://schemas.microsoft.com/office/drawing/2014/main" id="{F404B506-5E9D-4B76-8530-E39D90E38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5B190E9-517E-416A-8A9B-4B2CDBADD5C1}"/>
                </a:ext>
              </a:extLst>
            </p:cNvPr>
            <p:cNvGrpSpPr/>
            <p:nvPr/>
          </p:nvGrpSpPr>
          <p:grpSpPr>
            <a:xfrm>
              <a:off x="2092031" y="2797844"/>
              <a:ext cx="756480" cy="593624"/>
              <a:chOff x="2092031" y="2797844"/>
              <a:chExt cx="756480" cy="59362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A0E290B-271E-40B5-ABCD-0B115A27AE85}"/>
                  </a:ext>
                </a:extLst>
              </p:cNvPr>
              <p:cNvSpPr/>
              <p:nvPr/>
            </p:nvSpPr>
            <p:spPr>
              <a:xfrm>
                <a:off x="2248189" y="2797844"/>
                <a:ext cx="168639" cy="293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A368B1B-6DE2-492B-9D17-521B4441B215}"/>
                  </a:ext>
                </a:extLst>
              </p:cNvPr>
              <p:cNvSpPr txBox="1"/>
              <p:nvPr/>
            </p:nvSpPr>
            <p:spPr>
              <a:xfrm>
                <a:off x="2092031" y="3083691"/>
                <a:ext cx="756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64</a:t>
                </a:r>
                <a:r>
                  <a:rPr lang="zh-CN" altLang="en-US" sz="1400" dirty="0"/>
                  <a:t>*</a:t>
                </a:r>
                <a:r>
                  <a:rPr lang="en-US" altLang="zh-CN" sz="1400" dirty="0"/>
                  <a:t>16</a:t>
                </a:r>
                <a:endParaRPr lang="zh-CN" altLang="en-US" sz="1400" dirty="0"/>
              </a:p>
            </p:txBody>
          </p: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67B650F-85C9-4DF7-8E91-133FCC59DA5A}"/>
              </a:ext>
            </a:extLst>
          </p:cNvPr>
          <p:cNvSpPr txBox="1"/>
          <p:nvPr/>
        </p:nvSpPr>
        <p:spPr>
          <a:xfrm>
            <a:off x="6537251" y="3361971"/>
            <a:ext cx="112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隐层特征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E5B183A-749E-483E-921B-65072FD5F7A7}"/>
              </a:ext>
            </a:extLst>
          </p:cNvPr>
          <p:cNvSpPr/>
          <p:nvPr/>
        </p:nvSpPr>
        <p:spPr>
          <a:xfrm>
            <a:off x="1808436" y="264608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FB55FE4F-9A50-4D79-A1C8-847165E0B11A}"/>
              </a:ext>
            </a:extLst>
          </p:cNvPr>
          <p:cNvSpPr/>
          <p:nvPr/>
        </p:nvSpPr>
        <p:spPr>
          <a:xfrm>
            <a:off x="5535313" y="265117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9E1B5A6E-476D-41AB-930D-1B5C485A8683}"/>
              </a:ext>
            </a:extLst>
          </p:cNvPr>
          <p:cNvSpPr/>
          <p:nvPr/>
        </p:nvSpPr>
        <p:spPr>
          <a:xfrm>
            <a:off x="7109966" y="2624597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70FD5F1-7A18-4A58-A8CD-CA40149254DF}"/>
              </a:ext>
            </a:extLst>
          </p:cNvPr>
          <p:cNvSpPr/>
          <p:nvPr/>
        </p:nvSpPr>
        <p:spPr>
          <a:xfrm>
            <a:off x="8049026" y="1696709"/>
            <a:ext cx="151121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20BDC077-81AF-4181-828A-47140D189A65}"/>
              </a:ext>
            </a:extLst>
          </p:cNvPr>
          <p:cNvSpPr/>
          <p:nvPr/>
        </p:nvSpPr>
        <p:spPr>
          <a:xfrm rot="16200000">
            <a:off x="3973568" y="1266613"/>
            <a:ext cx="333204" cy="5174495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A5E42E3-4C26-4B38-A951-6FE4B0B92DFD}"/>
              </a:ext>
            </a:extLst>
          </p:cNvPr>
          <p:cNvSpPr txBox="1"/>
          <p:nvPr/>
        </p:nvSpPr>
        <p:spPr>
          <a:xfrm>
            <a:off x="3726971" y="4070071"/>
            <a:ext cx="92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编码过程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33477CC-18A0-449C-8F51-1F38D11D870F}"/>
              </a:ext>
            </a:extLst>
          </p:cNvPr>
          <p:cNvSpPr txBox="1"/>
          <p:nvPr/>
        </p:nvSpPr>
        <p:spPr>
          <a:xfrm>
            <a:off x="8579905" y="2710214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n*n</a:t>
            </a:r>
            <a:endParaRPr lang="zh-CN" altLang="en-US" sz="14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CC6911-21D7-46A8-AEFF-EF27F4ED84C2}"/>
              </a:ext>
            </a:extLst>
          </p:cNvPr>
          <p:cNvSpPr txBox="1"/>
          <p:nvPr/>
        </p:nvSpPr>
        <p:spPr>
          <a:xfrm>
            <a:off x="8479536" y="3361971"/>
            <a:ext cx="97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邻接矩阵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BD6BBC0-3E01-4FBD-81B2-9B106BCFE49D}"/>
              </a:ext>
            </a:extLst>
          </p:cNvPr>
          <p:cNvSpPr txBox="1"/>
          <p:nvPr/>
        </p:nvSpPr>
        <p:spPr>
          <a:xfrm>
            <a:off x="7330862" y="2319030"/>
            <a:ext cx="97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邻边预测</a:t>
            </a:r>
          </a:p>
        </p:txBody>
      </p: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FF233DA8-0EE9-4E4D-A28E-834AC2354E9E}"/>
              </a:ext>
            </a:extLst>
          </p:cNvPr>
          <p:cNvSpPr/>
          <p:nvPr/>
        </p:nvSpPr>
        <p:spPr>
          <a:xfrm rot="16200000">
            <a:off x="7652147" y="2946744"/>
            <a:ext cx="333204" cy="1797063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E3FA5F-E7AC-477B-9489-F25FB7E62BBE}"/>
              </a:ext>
            </a:extLst>
          </p:cNvPr>
          <p:cNvSpPr txBox="1"/>
          <p:nvPr/>
        </p:nvSpPr>
        <p:spPr>
          <a:xfrm>
            <a:off x="7438168" y="4080586"/>
            <a:ext cx="1041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解码过程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9083649-EA14-4466-90AA-400BDB675049}"/>
              </a:ext>
            </a:extLst>
          </p:cNvPr>
          <p:cNvGrpSpPr/>
          <p:nvPr/>
        </p:nvGrpSpPr>
        <p:grpSpPr>
          <a:xfrm>
            <a:off x="3547319" y="1488396"/>
            <a:ext cx="1113538" cy="1862357"/>
            <a:chOff x="3493108" y="1479050"/>
            <a:chExt cx="1113538" cy="1862357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74126C-F746-4D20-899E-2C339E4224A9}"/>
                </a:ext>
              </a:extLst>
            </p:cNvPr>
            <p:cNvGrpSpPr/>
            <p:nvPr/>
          </p:nvGrpSpPr>
          <p:grpSpPr>
            <a:xfrm>
              <a:off x="3496048" y="1479050"/>
              <a:ext cx="1049380" cy="1862357"/>
              <a:chOff x="1735836" y="1527973"/>
              <a:chExt cx="1049380" cy="1862357"/>
            </a:xfrm>
          </p:grpSpPr>
          <p:pic>
            <p:nvPicPr>
              <p:cNvPr id="125" name="Picture 2" descr="查看源图像">
                <a:extLst>
                  <a:ext uri="{FF2B5EF4-FFF2-40B4-BE49-F238E27FC236}">
                    <a16:creationId xmlns:a16="http://schemas.microsoft.com/office/drawing/2014/main" id="{681E5BF4-B068-4033-B268-D9A93E88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5836" y="1527973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F963008-6460-4EFE-ADA1-90AA39A5A4A0}"/>
                  </a:ext>
                </a:extLst>
              </p:cNvPr>
              <p:cNvGrpSpPr/>
              <p:nvPr/>
            </p:nvGrpSpPr>
            <p:grpSpPr>
              <a:xfrm>
                <a:off x="2007891" y="2794980"/>
                <a:ext cx="689116" cy="595350"/>
                <a:chOff x="2007891" y="2794980"/>
                <a:chExt cx="689116" cy="595350"/>
              </a:xfrm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B8F0B1BB-6C9A-425A-8485-BB742E5334BF}"/>
                    </a:ext>
                  </a:extLst>
                </p:cNvPr>
                <p:cNvSpPr/>
                <p:nvPr/>
              </p:nvSpPr>
              <p:spPr>
                <a:xfrm>
                  <a:off x="2102437" y="2794980"/>
                  <a:ext cx="316177" cy="2875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ACDD654-B013-4849-937D-3C6CA1829F47}"/>
                    </a:ext>
                  </a:extLst>
                </p:cNvPr>
                <p:cNvSpPr txBox="1"/>
                <p:nvPr/>
              </p:nvSpPr>
              <p:spPr>
                <a:xfrm>
                  <a:off x="2007891" y="3082553"/>
                  <a:ext cx="6891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64</a:t>
                  </a:r>
                  <a:r>
                    <a:rPr lang="zh-CN" altLang="en-US" sz="1400" dirty="0"/>
                    <a:t>*</a:t>
                  </a:r>
                  <a:r>
                    <a:rPr lang="en-US" altLang="zh-CN" sz="1400" dirty="0"/>
                    <a:t>64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C7E7B532-2BAA-4F21-AE12-16740D8F307D}"/>
                </a:ext>
              </a:extLst>
            </p:cNvPr>
            <p:cNvSpPr/>
            <p:nvPr/>
          </p:nvSpPr>
          <p:spPr>
            <a:xfrm>
              <a:off x="3493108" y="2615613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3EF1C7C-EC01-4522-BBF7-B8AC5F31E095}"/>
              </a:ext>
            </a:extLst>
          </p:cNvPr>
          <p:cNvSpPr txBox="1"/>
          <p:nvPr/>
        </p:nvSpPr>
        <p:spPr>
          <a:xfrm>
            <a:off x="4828612" y="2727370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n*64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440769-CF30-40D8-A8ED-8953078EEE7A}"/>
              </a:ext>
            </a:extLst>
          </p:cNvPr>
          <p:cNvSpPr/>
          <p:nvPr/>
        </p:nvSpPr>
        <p:spPr>
          <a:xfrm>
            <a:off x="4488130" y="1737838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4F8261A-FC4C-4C2F-AC92-0FE72CCC65C1}"/>
              </a:ext>
            </a:extLst>
          </p:cNvPr>
          <p:cNvSpPr txBox="1"/>
          <p:nvPr/>
        </p:nvSpPr>
        <p:spPr>
          <a:xfrm>
            <a:off x="4649502" y="3357362"/>
            <a:ext cx="100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隐层特征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78B11-60C9-4247-8F61-C3A33E8C2306}"/>
              </a:ext>
            </a:extLst>
          </p:cNvPr>
          <p:cNvSpPr/>
          <p:nvPr/>
        </p:nvSpPr>
        <p:spPr>
          <a:xfrm>
            <a:off x="6643258" y="2164578"/>
            <a:ext cx="461115" cy="55831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zh-CN" altLang="en-US" sz="2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0842BA7-A51D-4B87-A512-5399B3675EE3}"/>
              </a:ext>
            </a:extLst>
          </p:cNvPr>
          <p:cNvSpPr/>
          <p:nvPr/>
        </p:nvSpPr>
        <p:spPr>
          <a:xfrm>
            <a:off x="6640874" y="2669229"/>
            <a:ext cx="461115" cy="55831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B30152-518D-4240-A9E6-C1A785E4EBE8}"/>
              </a:ext>
            </a:extLst>
          </p:cNvPr>
          <p:cNvSpPr/>
          <p:nvPr/>
        </p:nvSpPr>
        <p:spPr>
          <a:xfrm>
            <a:off x="8966046" y="1938528"/>
            <a:ext cx="56034" cy="60960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03F99E5A-7302-4AB5-87E7-991B8D771265}"/>
              </a:ext>
            </a:extLst>
          </p:cNvPr>
          <p:cNvCxnSpPr>
            <a:cxnSpLocks/>
            <a:stCxn id="2" idx="0"/>
            <a:endCxn id="51" idx="0"/>
          </p:cNvCxnSpPr>
          <p:nvPr/>
        </p:nvCxnSpPr>
        <p:spPr>
          <a:xfrm rot="5400000" flipH="1" flipV="1">
            <a:off x="7247770" y="1515056"/>
            <a:ext cx="275568" cy="1023477"/>
          </a:xfrm>
          <a:prstGeom prst="curvedConnector3">
            <a:avLst>
              <a:gd name="adj1" fmla="val 18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CD89BAE-4F9A-4821-B7EF-410B2B78F44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rot="5400000" flipH="1" flipV="1">
            <a:off x="6984689" y="1985192"/>
            <a:ext cx="570781" cy="797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E306AC-EF36-4844-A18B-3C9430E11BFD}"/>
              </a:ext>
            </a:extLst>
          </p:cNvPr>
          <p:cNvGrpSpPr/>
          <p:nvPr/>
        </p:nvGrpSpPr>
        <p:grpSpPr>
          <a:xfrm>
            <a:off x="7438169" y="1889010"/>
            <a:ext cx="689681" cy="209438"/>
            <a:chOff x="7438169" y="1889010"/>
            <a:chExt cx="689681" cy="2094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C0DEA9-C60A-45A7-96A2-DAB78E377138}"/>
                </a:ext>
              </a:extLst>
            </p:cNvPr>
            <p:cNvSpPr/>
            <p:nvPr/>
          </p:nvSpPr>
          <p:spPr>
            <a:xfrm>
              <a:off x="7666735" y="1889010"/>
              <a:ext cx="461115" cy="55831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370EBD-D8E1-4F0A-A8B7-20D287ACA3CD}"/>
                </a:ext>
              </a:extLst>
            </p:cNvPr>
            <p:cNvSpPr/>
            <p:nvPr/>
          </p:nvSpPr>
          <p:spPr>
            <a:xfrm>
              <a:off x="7438169" y="2042617"/>
              <a:ext cx="461115" cy="55831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70CD4CC-4C1F-4C3C-A9DC-FBC5DAADB777}"/>
              </a:ext>
            </a:extLst>
          </p:cNvPr>
          <p:cNvCxnSpPr>
            <a:cxnSpLocks/>
          </p:cNvCxnSpPr>
          <p:nvPr/>
        </p:nvCxnSpPr>
        <p:spPr>
          <a:xfrm>
            <a:off x="7867168" y="1992539"/>
            <a:ext cx="1098878" cy="19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B8F8A31-1695-4F66-B599-FACF40AF7FD6}"/>
              </a:ext>
            </a:extLst>
          </p:cNvPr>
          <p:cNvSpPr/>
          <p:nvPr/>
        </p:nvSpPr>
        <p:spPr>
          <a:xfrm>
            <a:off x="7127087" y="2200386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DD9A26E-D98B-4364-B1C9-5AF26D76D108}"/>
              </a:ext>
            </a:extLst>
          </p:cNvPr>
          <p:cNvSpPr/>
          <p:nvPr/>
        </p:nvSpPr>
        <p:spPr>
          <a:xfrm>
            <a:off x="7528725" y="1548432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13F188-F6A8-4E81-841C-E41BB4443CE4}"/>
              </a:ext>
            </a:extLst>
          </p:cNvPr>
          <p:cNvSpPr/>
          <p:nvPr/>
        </p:nvSpPr>
        <p:spPr>
          <a:xfrm>
            <a:off x="8193355" y="1852837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960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CE1B4A3-5231-4EC2-A1CA-4E5E5CA8CAD9}"/>
              </a:ext>
            </a:extLst>
          </p:cNvPr>
          <p:cNvGrpSpPr/>
          <p:nvPr/>
        </p:nvGrpSpPr>
        <p:grpSpPr>
          <a:xfrm>
            <a:off x="909203" y="1151472"/>
            <a:ext cx="1295508" cy="2419244"/>
            <a:chOff x="909203" y="3211920"/>
            <a:chExt cx="1295508" cy="241924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4C25669-5BDF-4FBF-BFA4-9F8F37A2E5BD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722A301-678E-499D-BDF8-0DF73F499942}"/>
                </a:ext>
              </a:extLst>
            </p:cNvPr>
            <p:cNvSpPr txBox="1"/>
            <p:nvPr/>
          </p:nvSpPr>
          <p:spPr>
            <a:xfrm>
              <a:off x="958348" y="5107944"/>
              <a:ext cx="96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初始结点特征矩阵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230BC44-9E4C-4698-9D79-B0C5EF032DB9}"/>
                </a:ext>
              </a:extLst>
            </p:cNvPr>
            <p:cNvSpPr txBox="1"/>
            <p:nvPr/>
          </p:nvSpPr>
          <p:spPr>
            <a:xfrm>
              <a:off x="1169220" y="4717545"/>
              <a:ext cx="103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</a:t>
              </a:r>
              <a:r>
                <a:rPr lang="zh-CN" altLang="en-US" sz="1400" dirty="0"/>
                <a:t>*</a:t>
              </a:r>
              <a:r>
                <a:rPr lang="en-US" altLang="zh-CN" sz="1400" dirty="0"/>
                <a:t>80</a:t>
              </a:r>
              <a:endParaRPr lang="zh-CN" altLang="en-US" sz="14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1BB757D-1032-4100-A384-FD8457B5FAF5}"/>
              </a:ext>
            </a:extLst>
          </p:cNvPr>
          <p:cNvGrpSpPr/>
          <p:nvPr/>
        </p:nvGrpSpPr>
        <p:grpSpPr>
          <a:xfrm>
            <a:off x="1853397" y="987570"/>
            <a:ext cx="1282709" cy="1602883"/>
            <a:chOff x="1853397" y="3048018"/>
            <a:chExt cx="1282709" cy="1602883"/>
          </a:xfrm>
        </p:grpSpPr>
        <p:pic>
          <p:nvPicPr>
            <p:cNvPr id="61" name="Picture 2" descr="查看源图像">
              <a:extLst>
                <a:ext uri="{FF2B5EF4-FFF2-40B4-BE49-F238E27FC236}">
                  <a16:creationId xmlns:a16="http://schemas.microsoft.com/office/drawing/2014/main" id="{B06E71A6-1D06-4CB2-8C65-C3F899EFA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338BA542-508E-441D-A2ED-FAA55123E88C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337B89E-B196-433E-A7BE-4B86F8983FCC}"/>
                </a:ext>
              </a:extLst>
            </p:cNvPr>
            <p:cNvSpPr txBox="1"/>
            <p:nvPr/>
          </p:nvSpPr>
          <p:spPr>
            <a:xfrm>
              <a:off x="1876529" y="4343124"/>
              <a:ext cx="1259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结点特征更新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E235F52-13EF-4426-BAC4-F33544E3133E}"/>
              </a:ext>
            </a:extLst>
          </p:cNvPr>
          <p:cNvGrpSpPr/>
          <p:nvPr/>
        </p:nvGrpSpPr>
        <p:grpSpPr>
          <a:xfrm>
            <a:off x="2820468" y="1128999"/>
            <a:ext cx="1259577" cy="2101044"/>
            <a:chOff x="881267" y="3211920"/>
            <a:chExt cx="1259577" cy="210104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81D334D-4224-4406-8552-0D67B6411976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A1449BB-525B-4520-8BF9-CAE9BE130365}"/>
                </a:ext>
              </a:extLst>
            </p:cNvPr>
            <p:cNvSpPr txBox="1"/>
            <p:nvPr/>
          </p:nvSpPr>
          <p:spPr>
            <a:xfrm>
              <a:off x="881267" y="5005187"/>
              <a:ext cx="1259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DD016DF-3E13-4758-8026-1AE2A8D56FD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B63DBF0-0634-4A9A-B667-3BC041625FA9}"/>
              </a:ext>
            </a:extLst>
          </p:cNvPr>
          <p:cNvGrpSpPr/>
          <p:nvPr/>
        </p:nvGrpSpPr>
        <p:grpSpPr>
          <a:xfrm>
            <a:off x="3816894" y="1075049"/>
            <a:ext cx="1321224" cy="1589789"/>
            <a:chOff x="1787919" y="3048018"/>
            <a:chExt cx="1321224" cy="1589789"/>
          </a:xfrm>
        </p:grpSpPr>
        <p:pic>
          <p:nvPicPr>
            <p:cNvPr id="69" name="Picture 2" descr="查看源图像">
              <a:extLst>
                <a:ext uri="{FF2B5EF4-FFF2-40B4-BE49-F238E27FC236}">
                  <a16:creationId xmlns:a16="http://schemas.microsoft.com/office/drawing/2014/main" id="{4AFCA15A-F7EA-4EBC-9388-B8A3BAAC5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箭头: 右 69">
              <a:extLst>
                <a:ext uri="{FF2B5EF4-FFF2-40B4-BE49-F238E27FC236}">
                  <a16:creationId xmlns:a16="http://schemas.microsoft.com/office/drawing/2014/main" id="{3DDF9683-8AC6-452B-89B2-7AF5FED8C8C5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4713EFB-BBCF-452C-8561-90CF39C6815F}"/>
                </a:ext>
              </a:extLst>
            </p:cNvPr>
            <p:cNvSpPr txBox="1"/>
            <p:nvPr/>
          </p:nvSpPr>
          <p:spPr>
            <a:xfrm>
              <a:off x="1787919" y="4330030"/>
              <a:ext cx="132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结点特征更新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B27678C-78B0-4343-936B-59DF960DE025}"/>
              </a:ext>
            </a:extLst>
          </p:cNvPr>
          <p:cNvGrpSpPr/>
          <p:nvPr/>
        </p:nvGrpSpPr>
        <p:grpSpPr>
          <a:xfrm>
            <a:off x="4054929" y="1066409"/>
            <a:ext cx="2293324" cy="4102758"/>
            <a:chOff x="-46533" y="3211920"/>
            <a:chExt cx="2293324" cy="410275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305537C-99C2-4140-ABB3-DEB52CC4B0A1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AA09E07-11AD-4E0B-BE75-2B495C805546}"/>
                </a:ext>
              </a:extLst>
            </p:cNvPr>
            <p:cNvSpPr txBox="1"/>
            <p:nvPr/>
          </p:nvSpPr>
          <p:spPr>
            <a:xfrm>
              <a:off x="869379" y="4977857"/>
              <a:ext cx="1377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C143069-EEC6-42D7-AF49-C00161FCC042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5E1C8399-99B1-4751-8D89-0CEB08F34634}"/>
                </a:ext>
              </a:extLst>
            </p:cNvPr>
            <p:cNvSpPr txBox="1"/>
            <p:nvPr/>
          </p:nvSpPr>
          <p:spPr>
            <a:xfrm>
              <a:off x="-46533" y="7006901"/>
              <a:ext cx="1377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损失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2239275-581C-43F5-8250-9997087D6609}"/>
              </a:ext>
            </a:extLst>
          </p:cNvPr>
          <p:cNvGrpSpPr/>
          <p:nvPr/>
        </p:nvGrpSpPr>
        <p:grpSpPr>
          <a:xfrm>
            <a:off x="6490698" y="1938495"/>
            <a:ext cx="1799178" cy="468675"/>
            <a:chOff x="5801850" y="4011835"/>
            <a:chExt cx="1799178" cy="468675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F8EE08E-082C-47D9-A65C-A53666B83530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4BAF596-E341-4C65-8191-83B151730083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0" name="箭头: 右 79">
            <a:extLst>
              <a:ext uri="{FF2B5EF4-FFF2-40B4-BE49-F238E27FC236}">
                <a16:creationId xmlns:a16="http://schemas.microsoft.com/office/drawing/2014/main" id="{3570EC5C-44D1-43D5-A97F-E074F790D5F7}"/>
              </a:ext>
            </a:extLst>
          </p:cNvPr>
          <p:cNvSpPr/>
          <p:nvPr/>
        </p:nvSpPr>
        <p:spPr>
          <a:xfrm>
            <a:off x="5965838" y="206956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2CD3037-5820-408D-9EF7-07D02FE76055}"/>
              </a:ext>
            </a:extLst>
          </p:cNvPr>
          <p:cNvSpPr txBox="1"/>
          <p:nvPr/>
        </p:nvSpPr>
        <p:spPr>
          <a:xfrm>
            <a:off x="5887228" y="1323081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57A5550-52A6-47C4-85FB-2AA63083B36C}"/>
              </a:ext>
            </a:extLst>
          </p:cNvPr>
          <p:cNvSpPr txBox="1"/>
          <p:nvPr/>
        </p:nvSpPr>
        <p:spPr>
          <a:xfrm>
            <a:off x="6945717" y="2611417"/>
            <a:ext cx="91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子图特征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389B09D-3A8A-451D-954B-DE5542D2361F}"/>
              </a:ext>
            </a:extLst>
          </p:cNvPr>
          <p:cNvSpPr/>
          <p:nvPr/>
        </p:nvSpPr>
        <p:spPr>
          <a:xfrm>
            <a:off x="8892522" y="1249681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DDA39E9-4B26-41E6-A465-E0FBDAF11716}"/>
              </a:ext>
            </a:extLst>
          </p:cNvPr>
          <p:cNvSpPr/>
          <p:nvPr/>
        </p:nvSpPr>
        <p:spPr>
          <a:xfrm>
            <a:off x="8892522" y="2572872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37F08FA-6F07-434B-8292-6280094F828A}"/>
              </a:ext>
            </a:extLst>
          </p:cNvPr>
          <p:cNvSpPr txBox="1"/>
          <p:nvPr/>
        </p:nvSpPr>
        <p:spPr>
          <a:xfrm>
            <a:off x="8611746" y="1855560"/>
            <a:ext cx="103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分类结果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A67F1C6-D3FA-4DC4-B5DB-8DCC58BF27A1}"/>
              </a:ext>
            </a:extLst>
          </p:cNvPr>
          <p:cNvSpPr txBox="1"/>
          <p:nvPr/>
        </p:nvSpPr>
        <p:spPr>
          <a:xfrm>
            <a:off x="8710141" y="2796047"/>
            <a:ext cx="115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评分</a:t>
            </a:r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8F847106-974B-4015-9A54-570C1477BB5B}"/>
              </a:ext>
            </a:extLst>
          </p:cNvPr>
          <p:cNvSpPr/>
          <p:nvPr/>
        </p:nvSpPr>
        <p:spPr>
          <a:xfrm>
            <a:off x="7930896" y="1622156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9364F5D-6381-47D0-80A7-13D01FC74100}"/>
              </a:ext>
            </a:extLst>
          </p:cNvPr>
          <p:cNvSpPr txBox="1"/>
          <p:nvPr/>
        </p:nvSpPr>
        <p:spPr>
          <a:xfrm>
            <a:off x="7806126" y="1120868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</a:t>
            </a:r>
            <a:r>
              <a:rPr lang="en-US" altLang="zh-CN" sz="1400" dirty="0" err="1"/>
              <a:t>softmax</a:t>
            </a:r>
            <a:endParaRPr lang="zh-CN" altLang="en-US" sz="1400" dirty="0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29D257E6-E65C-4D3D-8C2D-AC4F96BC5874}"/>
              </a:ext>
            </a:extLst>
          </p:cNvPr>
          <p:cNvSpPr/>
          <p:nvPr/>
        </p:nvSpPr>
        <p:spPr>
          <a:xfrm>
            <a:off x="7951207" y="2708057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117D993-FEC7-400D-A9A7-E225F07D8A68}"/>
              </a:ext>
            </a:extLst>
          </p:cNvPr>
          <p:cNvSpPr txBox="1"/>
          <p:nvPr/>
        </p:nvSpPr>
        <p:spPr>
          <a:xfrm>
            <a:off x="7816881" y="2227957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+sigmoid</a:t>
            </a:r>
            <a:endParaRPr lang="zh-CN" altLang="en-US" sz="14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F6E15C7-A344-45F2-835A-EA70FFFA2212}"/>
              </a:ext>
            </a:extLst>
          </p:cNvPr>
          <p:cNvSpPr/>
          <p:nvPr/>
        </p:nvSpPr>
        <p:spPr>
          <a:xfrm>
            <a:off x="7489228" y="1755795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24DC66A-E400-41D8-A1AA-BBAEBFB98B9A}"/>
              </a:ext>
            </a:extLst>
          </p:cNvPr>
          <p:cNvSpPr/>
          <p:nvPr/>
        </p:nvSpPr>
        <p:spPr>
          <a:xfrm>
            <a:off x="6791959" y="2193377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F92C46D-8A4E-4253-B1BB-55C522AACABE}"/>
              </a:ext>
            </a:extLst>
          </p:cNvPr>
          <p:cNvCxnSpPr/>
          <p:nvPr/>
        </p:nvCxnSpPr>
        <p:spPr>
          <a:xfrm>
            <a:off x="1012078" y="3639324"/>
            <a:ext cx="864412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A4622126-53A9-479C-B964-AA20D1709008}"/>
              </a:ext>
            </a:extLst>
          </p:cNvPr>
          <p:cNvSpPr/>
          <p:nvPr/>
        </p:nvSpPr>
        <p:spPr>
          <a:xfrm>
            <a:off x="1067865" y="4138526"/>
            <a:ext cx="202710" cy="611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227123-3BDF-4F93-B469-52383BE4DEAE}"/>
              </a:ext>
            </a:extLst>
          </p:cNvPr>
          <p:cNvSpPr/>
          <p:nvPr/>
        </p:nvSpPr>
        <p:spPr>
          <a:xfrm>
            <a:off x="1067865" y="4746671"/>
            <a:ext cx="202710" cy="5021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81C5F3-12AE-40F1-9956-83AB8A23BB08}"/>
              </a:ext>
            </a:extLst>
          </p:cNvPr>
          <p:cNvSpPr/>
          <p:nvPr/>
        </p:nvSpPr>
        <p:spPr>
          <a:xfrm>
            <a:off x="949783" y="4277633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DCFD6BCA-51CE-4C1F-9751-E51086279D70}"/>
              </a:ext>
            </a:extLst>
          </p:cNvPr>
          <p:cNvSpPr/>
          <p:nvPr/>
        </p:nvSpPr>
        <p:spPr>
          <a:xfrm>
            <a:off x="944905" y="4918023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C1A99B-15C6-44FA-8B49-B28E2583050B}"/>
              </a:ext>
            </a:extLst>
          </p:cNvPr>
          <p:cNvSpPr/>
          <p:nvPr/>
        </p:nvSpPr>
        <p:spPr>
          <a:xfrm>
            <a:off x="1984912" y="3816962"/>
            <a:ext cx="202710" cy="929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5F09516-9629-4D67-B32D-0A7A3815DC2E}"/>
              </a:ext>
            </a:extLst>
          </p:cNvPr>
          <p:cNvSpPr/>
          <p:nvPr/>
        </p:nvSpPr>
        <p:spPr>
          <a:xfrm>
            <a:off x="2764225" y="3788867"/>
            <a:ext cx="202710" cy="929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A95792E-F984-4FE3-9C48-4F13365DC203}"/>
              </a:ext>
            </a:extLst>
          </p:cNvPr>
          <p:cNvSpPr/>
          <p:nvPr/>
        </p:nvSpPr>
        <p:spPr>
          <a:xfrm>
            <a:off x="3510681" y="3937149"/>
            <a:ext cx="202710" cy="4988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0" name="箭头: 右 129">
            <a:extLst>
              <a:ext uri="{FF2B5EF4-FFF2-40B4-BE49-F238E27FC236}">
                <a16:creationId xmlns:a16="http://schemas.microsoft.com/office/drawing/2014/main" id="{BE8FD164-5E62-4D30-9A1C-FD3956CE1826}"/>
              </a:ext>
            </a:extLst>
          </p:cNvPr>
          <p:cNvSpPr/>
          <p:nvPr/>
        </p:nvSpPr>
        <p:spPr>
          <a:xfrm rot="19488137">
            <a:off x="1297618" y="4407413"/>
            <a:ext cx="721389" cy="802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0165C3F8-3AE5-485A-B4B4-827F118CF242}"/>
              </a:ext>
            </a:extLst>
          </p:cNvPr>
          <p:cNvSpPr/>
          <p:nvPr/>
        </p:nvSpPr>
        <p:spPr>
          <a:xfrm rot="2892318">
            <a:off x="1250042" y="5002200"/>
            <a:ext cx="721389" cy="802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9E8CC2-5B61-4E99-8938-B3DA508D899B}"/>
              </a:ext>
            </a:extLst>
          </p:cNvPr>
          <p:cNvSpPr/>
          <p:nvPr/>
        </p:nvSpPr>
        <p:spPr>
          <a:xfrm>
            <a:off x="1976178" y="4907646"/>
            <a:ext cx="202710" cy="929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10FE9AF-0102-417A-9F9B-C446AB39FF75}"/>
              </a:ext>
            </a:extLst>
          </p:cNvPr>
          <p:cNvSpPr/>
          <p:nvPr/>
        </p:nvSpPr>
        <p:spPr>
          <a:xfrm>
            <a:off x="2764225" y="4907645"/>
            <a:ext cx="202710" cy="929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B125A0A-8E7F-4D3B-92A5-AFBBFD3CC35E}"/>
              </a:ext>
            </a:extLst>
          </p:cNvPr>
          <p:cNvSpPr/>
          <p:nvPr/>
        </p:nvSpPr>
        <p:spPr>
          <a:xfrm>
            <a:off x="3532789" y="5232637"/>
            <a:ext cx="202710" cy="160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5C860BD2-718E-4C6B-A0BB-5066A1F5A106}"/>
              </a:ext>
            </a:extLst>
          </p:cNvPr>
          <p:cNvSpPr/>
          <p:nvPr/>
        </p:nvSpPr>
        <p:spPr>
          <a:xfrm>
            <a:off x="2187622" y="4181064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1B1E36B4-4249-41DC-B58A-4134C2F7C76D}"/>
              </a:ext>
            </a:extLst>
          </p:cNvPr>
          <p:cNvSpPr/>
          <p:nvPr/>
        </p:nvSpPr>
        <p:spPr>
          <a:xfrm>
            <a:off x="2198371" y="5254921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DB9A438A-3666-4492-8760-EF3AD8C76CE1}"/>
              </a:ext>
            </a:extLst>
          </p:cNvPr>
          <p:cNvSpPr/>
          <p:nvPr/>
        </p:nvSpPr>
        <p:spPr>
          <a:xfrm>
            <a:off x="2975669" y="5245734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9682FE98-E27F-4646-ACBA-3807B73B2F49}"/>
              </a:ext>
            </a:extLst>
          </p:cNvPr>
          <p:cNvSpPr/>
          <p:nvPr/>
        </p:nvSpPr>
        <p:spPr>
          <a:xfrm>
            <a:off x="2934078" y="4170442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3" name="右大括号 142">
            <a:extLst>
              <a:ext uri="{FF2B5EF4-FFF2-40B4-BE49-F238E27FC236}">
                <a16:creationId xmlns:a16="http://schemas.microsoft.com/office/drawing/2014/main" id="{ACD9AAEE-0869-4288-AAFD-E99BB3C0B116}"/>
              </a:ext>
            </a:extLst>
          </p:cNvPr>
          <p:cNvSpPr/>
          <p:nvPr/>
        </p:nvSpPr>
        <p:spPr>
          <a:xfrm>
            <a:off x="3896142" y="4048606"/>
            <a:ext cx="132048" cy="1299430"/>
          </a:xfrm>
          <a:prstGeom prst="rightBrace">
            <a:avLst>
              <a:gd name="adj1" fmla="val 86117"/>
              <a:gd name="adj2" fmla="val 504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FF65FD-186B-43B2-88FB-51613C806D57}"/>
              </a:ext>
            </a:extLst>
          </p:cNvPr>
          <p:cNvSpPr/>
          <p:nvPr/>
        </p:nvSpPr>
        <p:spPr>
          <a:xfrm>
            <a:off x="4202737" y="4638269"/>
            <a:ext cx="202710" cy="160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28C2DBC-316B-412D-A5C7-1CFC18B2455E}"/>
              </a:ext>
            </a:extLst>
          </p:cNvPr>
          <p:cNvSpPr txBox="1"/>
          <p:nvPr/>
        </p:nvSpPr>
        <p:spPr>
          <a:xfrm>
            <a:off x="3422053" y="5484719"/>
            <a:ext cx="115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评分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3379601-043F-416D-B7B9-B6C8930BAC05}"/>
              </a:ext>
            </a:extLst>
          </p:cNvPr>
          <p:cNvSpPr txBox="1"/>
          <p:nvPr/>
        </p:nvSpPr>
        <p:spPr>
          <a:xfrm>
            <a:off x="3118540" y="4502263"/>
            <a:ext cx="103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分类结果</a:t>
            </a:r>
          </a:p>
        </p:txBody>
      </p:sp>
    </p:spTree>
    <p:extLst>
      <p:ext uri="{BB962C8B-B14F-4D97-AF65-F5344CB8AC3E}">
        <p14:creationId xmlns:p14="http://schemas.microsoft.com/office/powerpoint/2010/main" val="8842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CB921C6-CCDF-4D05-8274-0FA6D3AB78C3}"/>
              </a:ext>
            </a:extLst>
          </p:cNvPr>
          <p:cNvGrpSpPr/>
          <p:nvPr/>
        </p:nvGrpSpPr>
        <p:grpSpPr>
          <a:xfrm>
            <a:off x="1309002" y="395649"/>
            <a:ext cx="1189047" cy="2384438"/>
            <a:chOff x="909203" y="3211920"/>
            <a:chExt cx="1189047" cy="201599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34A3AA-1431-4A4A-BE03-DC38673B6758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81FC73-B6C5-4BA3-A3A5-ADE72A22BDFF}"/>
                </a:ext>
              </a:extLst>
            </p:cNvPr>
            <p:cNvSpPr txBox="1"/>
            <p:nvPr/>
          </p:nvSpPr>
          <p:spPr>
            <a:xfrm>
              <a:off x="1012134" y="4785542"/>
              <a:ext cx="994536" cy="44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初始邻边特征矩阵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68FB459-268F-479E-BD9D-6FDFF5287225}"/>
                </a:ext>
              </a:extLst>
            </p:cNvPr>
            <p:cNvSpPr txBox="1"/>
            <p:nvPr/>
          </p:nvSpPr>
          <p:spPr>
            <a:xfrm>
              <a:off x="1195077" y="4245215"/>
              <a:ext cx="761158" cy="26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m*12</a:t>
              </a:r>
              <a:endParaRPr lang="zh-CN" altLang="en-US" sz="14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DE92AA-69A4-457A-9799-B8BB8A7B02CE}"/>
              </a:ext>
            </a:extLst>
          </p:cNvPr>
          <p:cNvGrpSpPr/>
          <p:nvPr/>
        </p:nvGrpSpPr>
        <p:grpSpPr>
          <a:xfrm>
            <a:off x="2146702" y="566935"/>
            <a:ext cx="1331759" cy="1589789"/>
            <a:chOff x="1777383" y="3048018"/>
            <a:chExt cx="1331759" cy="1589789"/>
          </a:xfrm>
        </p:grpSpPr>
        <p:pic>
          <p:nvPicPr>
            <p:cNvPr id="41" name="Picture 2" descr="查看源图像">
              <a:extLst>
                <a:ext uri="{FF2B5EF4-FFF2-40B4-BE49-F238E27FC236}">
                  <a16:creationId xmlns:a16="http://schemas.microsoft.com/office/drawing/2014/main" id="{D71883AA-38B3-46F6-A674-D846460DB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07ADE61E-E272-4ECB-961D-3FA5CA4D5D1B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C07775A-9C67-4D02-AC14-3882E3A3EAEB}"/>
                </a:ext>
              </a:extLst>
            </p:cNvPr>
            <p:cNvSpPr txBox="1"/>
            <p:nvPr/>
          </p:nvSpPr>
          <p:spPr>
            <a:xfrm>
              <a:off x="1777383" y="4330030"/>
              <a:ext cx="1331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邻边特征聚合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2A2C6-EBED-438E-98F6-5752078B2420}"/>
              </a:ext>
            </a:extLst>
          </p:cNvPr>
          <p:cNvGrpSpPr/>
          <p:nvPr/>
        </p:nvGrpSpPr>
        <p:grpSpPr>
          <a:xfrm>
            <a:off x="2789997" y="3429000"/>
            <a:ext cx="1255865" cy="1725733"/>
            <a:chOff x="855438" y="3211920"/>
            <a:chExt cx="1255865" cy="206899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AD39BAE-104A-4466-9158-BCE5089DAC19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3272F20-BEAC-4DF4-B738-DF76D6D514CF}"/>
                </a:ext>
              </a:extLst>
            </p:cNvPr>
            <p:cNvSpPr txBox="1"/>
            <p:nvPr/>
          </p:nvSpPr>
          <p:spPr>
            <a:xfrm>
              <a:off x="855438" y="4911916"/>
              <a:ext cx="1255865" cy="368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FDA42CE-EA6E-49CC-BF50-7BB83EDB9F0F}"/>
                </a:ext>
              </a:extLst>
            </p:cNvPr>
            <p:cNvSpPr txBox="1"/>
            <p:nvPr/>
          </p:nvSpPr>
          <p:spPr>
            <a:xfrm>
              <a:off x="1226463" y="4075103"/>
              <a:ext cx="761158" cy="368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E19818E-C617-4AD7-8350-5779A81F3744}"/>
              </a:ext>
            </a:extLst>
          </p:cNvPr>
          <p:cNvGrpSpPr/>
          <p:nvPr/>
        </p:nvGrpSpPr>
        <p:grpSpPr>
          <a:xfrm>
            <a:off x="4971906" y="3407345"/>
            <a:ext cx="1321905" cy="1581783"/>
            <a:chOff x="909203" y="3211920"/>
            <a:chExt cx="1321905" cy="20568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7C0311A-AD65-468E-97AA-8E4F5879949D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88A908E-2631-4A02-9062-A8F1434F0740}"/>
                </a:ext>
              </a:extLst>
            </p:cNvPr>
            <p:cNvSpPr txBox="1"/>
            <p:nvPr/>
          </p:nvSpPr>
          <p:spPr>
            <a:xfrm>
              <a:off x="975243" y="4868580"/>
              <a:ext cx="1255865" cy="4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8279BBA-E725-4F50-8343-6D75EE3D69CD}"/>
                </a:ext>
              </a:extLst>
            </p:cNvPr>
            <p:cNvSpPr txBox="1"/>
            <p:nvPr/>
          </p:nvSpPr>
          <p:spPr>
            <a:xfrm>
              <a:off x="1216855" y="4054054"/>
              <a:ext cx="761158" cy="4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276F53E-D687-4446-95E9-4C66E4EBBAEC}"/>
              </a:ext>
            </a:extLst>
          </p:cNvPr>
          <p:cNvGrpSpPr/>
          <p:nvPr/>
        </p:nvGrpSpPr>
        <p:grpSpPr>
          <a:xfrm>
            <a:off x="6490698" y="4078191"/>
            <a:ext cx="1799178" cy="468675"/>
            <a:chOff x="5801850" y="4011835"/>
            <a:chExt cx="1799178" cy="46867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BE6290-3949-4FCC-9196-B88D775C7F8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9CAFF42-DACC-493E-9967-FC27C0DF3C32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5" name="箭头: 右 54">
            <a:extLst>
              <a:ext uri="{FF2B5EF4-FFF2-40B4-BE49-F238E27FC236}">
                <a16:creationId xmlns:a16="http://schemas.microsoft.com/office/drawing/2014/main" id="{9C77FFB9-1894-4A3F-B629-50A58C38C219}"/>
              </a:ext>
            </a:extLst>
          </p:cNvPr>
          <p:cNvSpPr/>
          <p:nvPr/>
        </p:nvSpPr>
        <p:spPr>
          <a:xfrm>
            <a:off x="6001452" y="418495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AF39F26-AC7B-4668-AE3B-95FF8B413804}"/>
              </a:ext>
            </a:extLst>
          </p:cNvPr>
          <p:cNvSpPr txBox="1"/>
          <p:nvPr/>
        </p:nvSpPr>
        <p:spPr>
          <a:xfrm>
            <a:off x="5908366" y="3429000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1C027F-F836-49EA-9F7B-D7B1BB500323}"/>
              </a:ext>
            </a:extLst>
          </p:cNvPr>
          <p:cNvSpPr txBox="1"/>
          <p:nvPr/>
        </p:nvSpPr>
        <p:spPr>
          <a:xfrm>
            <a:off x="6891213" y="4635820"/>
            <a:ext cx="92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子图特征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5D6C7D-11D3-45BB-8743-FD5CAAAEEA31}"/>
              </a:ext>
            </a:extLst>
          </p:cNvPr>
          <p:cNvSpPr/>
          <p:nvPr/>
        </p:nvSpPr>
        <p:spPr>
          <a:xfrm>
            <a:off x="8892522" y="3267457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569C1C5-E519-48CB-92A4-6DB30608DD64}"/>
              </a:ext>
            </a:extLst>
          </p:cNvPr>
          <p:cNvSpPr/>
          <p:nvPr/>
        </p:nvSpPr>
        <p:spPr>
          <a:xfrm>
            <a:off x="8892522" y="4590648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00E9EEE-B657-4F2C-A2DF-C9AA1E7E616E}"/>
              </a:ext>
            </a:extLst>
          </p:cNvPr>
          <p:cNvSpPr txBox="1"/>
          <p:nvPr/>
        </p:nvSpPr>
        <p:spPr>
          <a:xfrm>
            <a:off x="8626149" y="3901075"/>
            <a:ext cx="93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分类结果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95FC7B9-3E46-43FD-BC41-6136C52068BC}"/>
              </a:ext>
            </a:extLst>
          </p:cNvPr>
          <p:cNvSpPr txBox="1"/>
          <p:nvPr/>
        </p:nvSpPr>
        <p:spPr>
          <a:xfrm>
            <a:off x="8796464" y="4816267"/>
            <a:ext cx="76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评分</a:t>
            </a:r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EB434D66-62CD-4070-8FEA-2C01023C1A25}"/>
              </a:ext>
            </a:extLst>
          </p:cNvPr>
          <p:cNvSpPr/>
          <p:nvPr/>
        </p:nvSpPr>
        <p:spPr>
          <a:xfrm>
            <a:off x="7930896" y="3639932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8A5495E-00E0-425C-B7A6-1A2BDCB5DB56}"/>
              </a:ext>
            </a:extLst>
          </p:cNvPr>
          <p:cNvSpPr txBox="1"/>
          <p:nvPr/>
        </p:nvSpPr>
        <p:spPr>
          <a:xfrm>
            <a:off x="7836368" y="3153192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</a:t>
            </a:r>
            <a:r>
              <a:rPr lang="en-US" altLang="zh-CN" sz="1400" dirty="0" err="1"/>
              <a:t>softmax</a:t>
            </a:r>
            <a:endParaRPr lang="zh-CN" altLang="en-US" sz="1400" dirty="0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CB6B51C0-C636-4B4B-81AF-104DF7ED8BBA}"/>
              </a:ext>
            </a:extLst>
          </p:cNvPr>
          <p:cNvSpPr/>
          <p:nvPr/>
        </p:nvSpPr>
        <p:spPr>
          <a:xfrm>
            <a:off x="7951207" y="472583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12E5B3B-D6CF-4ED1-A23D-6A190FEF7BFA}"/>
              </a:ext>
            </a:extLst>
          </p:cNvPr>
          <p:cNvSpPr txBox="1"/>
          <p:nvPr/>
        </p:nvSpPr>
        <p:spPr>
          <a:xfrm>
            <a:off x="7795675" y="4217567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+sigmoid</a:t>
            </a:r>
            <a:endParaRPr lang="zh-CN" altLang="en-US" sz="1400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1201342-26C5-42BC-8BBC-4B721411539C}"/>
              </a:ext>
            </a:extLst>
          </p:cNvPr>
          <p:cNvGrpSpPr/>
          <p:nvPr/>
        </p:nvGrpSpPr>
        <p:grpSpPr>
          <a:xfrm>
            <a:off x="3309806" y="726512"/>
            <a:ext cx="1189047" cy="2037917"/>
            <a:chOff x="909203" y="3211920"/>
            <a:chExt cx="1189047" cy="23680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B7D2EDD-612F-40A5-971B-A0F77801DBEC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ED263E6-36A7-4E11-B45D-CF5B7901D0A4}"/>
                </a:ext>
              </a:extLst>
            </p:cNvPr>
            <p:cNvSpPr txBox="1"/>
            <p:nvPr/>
          </p:nvSpPr>
          <p:spPr>
            <a:xfrm>
              <a:off x="999516" y="4971954"/>
              <a:ext cx="917781" cy="60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初始结点特征矩阵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0AA908-C692-4ACA-97B6-30DD2BB02822}"/>
                </a:ext>
              </a:extLst>
            </p:cNvPr>
            <p:cNvSpPr txBox="1"/>
            <p:nvPr/>
          </p:nvSpPr>
          <p:spPr>
            <a:xfrm>
              <a:off x="1249105" y="4143726"/>
              <a:ext cx="761158" cy="357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n*12</a:t>
              </a:r>
              <a:endParaRPr lang="zh-CN" altLang="en-US" sz="1400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E9A0C2F-ACFF-41A0-9FDA-6916C8D662EF}"/>
              </a:ext>
            </a:extLst>
          </p:cNvPr>
          <p:cNvGrpSpPr/>
          <p:nvPr/>
        </p:nvGrpSpPr>
        <p:grpSpPr>
          <a:xfrm>
            <a:off x="1051151" y="3292507"/>
            <a:ext cx="1199963" cy="1939259"/>
            <a:chOff x="898287" y="3211920"/>
            <a:chExt cx="1199963" cy="2253362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F06293C-F147-4FFB-BE50-FDB373B19D1B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58D2F7A-D45F-4AAA-A170-394F5963A33A}"/>
                </a:ext>
              </a:extLst>
            </p:cNvPr>
            <p:cNvSpPr txBox="1"/>
            <p:nvPr/>
          </p:nvSpPr>
          <p:spPr>
            <a:xfrm>
              <a:off x="898287" y="4857316"/>
              <a:ext cx="1008094" cy="60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初始结点特征矩阵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FDB490C-1396-4438-A919-17BFA8049085}"/>
                </a:ext>
              </a:extLst>
            </p:cNvPr>
            <p:cNvSpPr txBox="1"/>
            <p:nvPr/>
          </p:nvSpPr>
          <p:spPr>
            <a:xfrm>
              <a:off x="1214459" y="4069187"/>
              <a:ext cx="761158" cy="357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n*12</a:t>
              </a:r>
              <a:endParaRPr lang="zh-CN" altLang="en-US" sz="14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2B1CC44-31A9-4DCB-A922-0169E798E8AB}"/>
              </a:ext>
            </a:extLst>
          </p:cNvPr>
          <p:cNvGrpSpPr/>
          <p:nvPr/>
        </p:nvGrpSpPr>
        <p:grpSpPr>
          <a:xfrm>
            <a:off x="1900429" y="2956583"/>
            <a:ext cx="1349295" cy="1785600"/>
            <a:chOff x="1785086" y="3048018"/>
            <a:chExt cx="1349295" cy="1785600"/>
          </a:xfrm>
        </p:grpSpPr>
        <p:pic>
          <p:nvPicPr>
            <p:cNvPr id="109" name="Picture 2" descr="查看源图像">
              <a:extLst>
                <a:ext uri="{FF2B5EF4-FFF2-40B4-BE49-F238E27FC236}">
                  <a16:creationId xmlns:a16="http://schemas.microsoft.com/office/drawing/2014/main" id="{7159E276-3969-4119-AAC4-A46C0A2B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FBA2937B-54E5-4DA4-B565-29B50460992C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5F0B3BC-6B34-4802-A9BD-5AE1E0D6E4FD}"/>
                </a:ext>
              </a:extLst>
            </p:cNvPr>
            <p:cNvSpPr txBox="1"/>
            <p:nvPr/>
          </p:nvSpPr>
          <p:spPr>
            <a:xfrm>
              <a:off x="1785086" y="4310398"/>
              <a:ext cx="1349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邻边特征更新</a:t>
              </a:r>
              <a:endParaRPr lang="en-US" altLang="zh-CN" sz="1400" dirty="0"/>
            </a:p>
            <a:p>
              <a:r>
                <a:rPr lang="zh-CN" altLang="en-US" sz="1400" dirty="0"/>
                <a:t>结点特征聚合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719015C-DDCD-41C9-954A-E8D5C7192135}"/>
              </a:ext>
            </a:extLst>
          </p:cNvPr>
          <p:cNvGrpSpPr/>
          <p:nvPr/>
        </p:nvGrpSpPr>
        <p:grpSpPr>
          <a:xfrm>
            <a:off x="3845948" y="2980956"/>
            <a:ext cx="1349295" cy="1750448"/>
            <a:chOff x="1784645" y="3048018"/>
            <a:chExt cx="1349295" cy="1750448"/>
          </a:xfrm>
        </p:grpSpPr>
        <p:pic>
          <p:nvPicPr>
            <p:cNvPr id="113" name="Picture 2" descr="查看源图像">
              <a:extLst>
                <a:ext uri="{FF2B5EF4-FFF2-40B4-BE49-F238E27FC236}">
                  <a16:creationId xmlns:a16="http://schemas.microsoft.com/office/drawing/2014/main" id="{6707BC8C-5C93-4C05-A505-759057A92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箭头: 右 113">
              <a:extLst>
                <a:ext uri="{FF2B5EF4-FFF2-40B4-BE49-F238E27FC236}">
                  <a16:creationId xmlns:a16="http://schemas.microsoft.com/office/drawing/2014/main" id="{A0B87A55-EEA6-4702-99E0-6A53FC74371D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92234A3-DA0F-436A-BFCA-CE7082FA1782}"/>
                </a:ext>
              </a:extLst>
            </p:cNvPr>
            <p:cNvSpPr txBox="1"/>
            <p:nvPr/>
          </p:nvSpPr>
          <p:spPr>
            <a:xfrm>
              <a:off x="1784645" y="4275246"/>
              <a:ext cx="1349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邻边特征更新</a:t>
              </a:r>
              <a:endParaRPr lang="en-US" altLang="zh-CN" sz="1400" dirty="0"/>
            </a:p>
            <a:p>
              <a:r>
                <a:rPr lang="zh-CN" altLang="en-US" sz="1400" dirty="0"/>
                <a:t>结点特征聚合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A00263D-A0E3-43B8-B88E-246C45BBE3A6}"/>
              </a:ext>
            </a:extLst>
          </p:cNvPr>
          <p:cNvSpPr/>
          <p:nvPr/>
        </p:nvSpPr>
        <p:spPr>
          <a:xfrm>
            <a:off x="4615729" y="1205280"/>
            <a:ext cx="412509" cy="41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49CBA24-CFA1-47D9-A45D-B78FF3C9184A}"/>
              </a:ext>
            </a:extLst>
          </p:cNvPr>
          <p:cNvSpPr/>
          <p:nvPr/>
        </p:nvSpPr>
        <p:spPr>
          <a:xfrm>
            <a:off x="6715604" y="3177272"/>
            <a:ext cx="412509" cy="41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9DA237-4DFE-4370-92C1-3E2053F395F5}"/>
              </a:ext>
            </a:extLst>
          </p:cNvPr>
          <p:cNvCxnSpPr/>
          <p:nvPr/>
        </p:nvCxnSpPr>
        <p:spPr>
          <a:xfrm>
            <a:off x="999744" y="2810268"/>
            <a:ext cx="864412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8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654A1B04-0083-4D99-83B2-AECC038EDA9F}"/>
              </a:ext>
            </a:extLst>
          </p:cNvPr>
          <p:cNvGrpSpPr/>
          <p:nvPr/>
        </p:nvGrpSpPr>
        <p:grpSpPr>
          <a:xfrm>
            <a:off x="6643828" y="3743953"/>
            <a:ext cx="1799178" cy="468675"/>
            <a:chOff x="5801850" y="4011835"/>
            <a:chExt cx="1799178" cy="46867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924C066-7168-4CA1-8ADD-BA9D4848ACA4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6E4E7B8-37F6-4F6F-B891-D654F1D3B5B8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DE967B1C-316B-497F-BB8D-B24740E1F60B}"/>
              </a:ext>
            </a:extLst>
          </p:cNvPr>
          <p:cNvSpPr/>
          <p:nvPr/>
        </p:nvSpPr>
        <p:spPr>
          <a:xfrm>
            <a:off x="6154582" y="3850715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F85A53E-9458-4358-BEF7-D1767803DE10}"/>
              </a:ext>
            </a:extLst>
          </p:cNvPr>
          <p:cNvSpPr txBox="1"/>
          <p:nvPr/>
        </p:nvSpPr>
        <p:spPr>
          <a:xfrm>
            <a:off x="6087033" y="3110323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B681BC-4314-401B-B1BA-99A25D4EC92A}"/>
              </a:ext>
            </a:extLst>
          </p:cNvPr>
          <p:cNvSpPr txBox="1"/>
          <p:nvPr/>
        </p:nvSpPr>
        <p:spPr>
          <a:xfrm>
            <a:off x="8196736" y="3448237"/>
            <a:ext cx="76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子图特征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03D84F-B7A8-46B7-A643-84F1BF242D39}"/>
              </a:ext>
            </a:extLst>
          </p:cNvPr>
          <p:cNvSpPr/>
          <p:nvPr/>
        </p:nvSpPr>
        <p:spPr>
          <a:xfrm>
            <a:off x="9979583" y="1825898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7C471E-9AEB-4A53-B40A-EB6B4258189E}"/>
              </a:ext>
            </a:extLst>
          </p:cNvPr>
          <p:cNvSpPr/>
          <p:nvPr/>
        </p:nvSpPr>
        <p:spPr>
          <a:xfrm>
            <a:off x="9979583" y="3149089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A0191B5-3904-4EDA-8057-975AE6554C24}"/>
              </a:ext>
            </a:extLst>
          </p:cNvPr>
          <p:cNvSpPr txBox="1"/>
          <p:nvPr/>
        </p:nvSpPr>
        <p:spPr>
          <a:xfrm>
            <a:off x="9677371" y="2521234"/>
            <a:ext cx="110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分类结果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ABA30D1-0632-4EE9-8AB7-F8E8516554DC}"/>
              </a:ext>
            </a:extLst>
          </p:cNvPr>
          <p:cNvSpPr txBox="1"/>
          <p:nvPr/>
        </p:nvSpPr>
        <p:spPr>
          <a:xfrm>
            <a:off x="9864318" y="3355560"/>
            <a:ext cx="76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评分</a:t>
            </a: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123E7106-345F-4480-802C-6BF0345AB53D}"/>
              </a:ext>
            </a:extLst>
          </p:cNvPr>
          <p:cNvSpPr/>
          <p:nvPr/>
        </p:nvSpPr>
        <p:spPr>
          <a:xfrm>
            <a:off x="9017957" y="219837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C22231-72FA-4722-BBE7-3D2628C7BD72}"/>
              </a:ext>
            </a:extLst>
          </p:cNvPr>
          <p:cNvSpPr txBox="1"/>
          <p:nvPr/>
        </p:nvSpPr>
        <p:spPr>
          <a:xfrm>
            <a:off x="8907430" y="1671824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</a:t>
            </a:r>
            <a:r>
              <a:rPr lang="en-US" altLang="zh-CN" sz="1400" dirty="0" err="1"/>
              <a:t>softmax</a:t>
            </a:r>
            <a:endParaRPr lang="zh-CN" altLang="en-US" sz="1400" dirty="0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F4CE763A-D14E-4C3B-8F72-1B75D7E1F0D2}"/>
              </a:ext>
            </a:extLst>
          </p:cNvPr>
          <p:cNvSpPr/>
          <p:nvPr/>
        </p:nvSpPr>
        <p:spPr>
          <a:xfrm>
            <a:off x="9038268" y="328427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4C0E8C0-5DE9-4F86-A817-DD5C71A5E9FF}"/>
              </a:ext>
            </a:extLst>
          </p:cNvPr>
          <p:cNvSpPr txBox="1"/>
          <p:nvPr/>
        </p:nvSpPr>
        <p:spPr>
          <a:xfrm>
            <a:off x="8923673" y="2806540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+sigmoid</a:t>
            </a:r>
            <a:endParaRPr lang="zh-CN" altLang="en-US" sz="1400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4A10011-DCCA-4E6B-B3EE-FCB049B8E603}"/>
              </a:ext>
            </a:extLst>
          </p:cNvPr>
          <p:cNvGrpSpPr/>
          <p:nvPr/>
        </p:nvGrpSpPr>
        <p:grpSpPr>
          <a:xfrm>
            <a:off x="986513" y="425862"/>
            <a:ext cx="1196647" cy="4802401"/>
            <a:chOff x="986513" y="425862"/>
            <a:chExt cx="1196647" cy="4802401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E927E93-AD1C-40A1-9617-612006CCBD11}"/>
                </a:ext>
              </a:extLst>
            </p:cNvPr>
            <p:cNvGrpSpPr/>
            <p:nvPr/>
          </p:nvGrpSpPr>
          <p:grpSpPr>
            <a:xfrm>
              <a:off x="994113" y="425862"/>
              <a:ext cx="1189047" cy="2604918"/>
              <a:chOff x="909203" y="3211920"/>
              <a:chExt cx="1189047" cy="2202406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1335520-A716-4DA5-A418-5D2E9FBD4BF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B0C6F3E-006F-4907-8FAF-9A166877DD62}"/>
                  </a:ext>
                </a:extLst>
              </p:cNvPr>
              <p:cNvSpPr txBox="1"/>
              <p:nvPr/>
            </p:nvSpPr>
            <p:spPr>
              <a:xfrm>
                <a:off x="997662" y="4971954"/>
                <a:ext cx="919636" cy="44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初始邻边特征矩阵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2B0B0C9-A103-4163-B75B-F4EFEF1849E9}"/>
                  </a:ext>
                </a:extLst>
              </p:cNvPr>
              <p:cNvSpPr txBox="1"/>
              <p:nvPr/>
            </p:nvSpPr>
            <p:spPr>
              <a:xfrm>
                <a:off x="1170027" y="4251065"/>
                <a:ext cx="761158" cy="26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m*14</a:t>
                </a:r>
                <a:endParaRPr lang="zh-CN" altLang="en-US" sz="1400" dirty="0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6490004-9C98-4357-9D48-BB2BB764A34B}"/>
                </a:ext>
              </a:extLst>
            </p:cNvPr>
            <p:cNvGrpSpPr/>
            <p:nvPr/>
          </p:nvGrpSpPr>
          <p:grpSpPr>
            <a:xfrm>
              <a:off x="986513" y="3311439"/>
              <a:ext cx="1189047" cy="1916824"/>
              <a:chOff x="909203" y="3211920"/>
              <a:chExt cx="1189047" cy="222729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289441-CA4C-4129-928E-71054E0F9918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77FEBC0-AD2C-4CC7-9744-ED3A383153DB}"/>
                  </a:ext>
                </a:extLst>
              </p:cNvPr>
              <p:cNvSpPr txBox="1"/>
              <p:nvPr/>
            </p:nvSpPr>
            <p:spPr>
              <a:xfrm>
                <a:off x="983175" y="4831247"/>
                <a:ext cx="1049380" cy="60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初始结点特征矩阵</a:t>
                </a: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7F828D4-C3E8-4595-A8A3-B5747A9082E5}"/>
                  </a:ext>
                </a:extLst>
              </p:cNvPr>
              <p:cNvSpPr txBox="1"/>
              <p:nvPr/>
            </p:nvSpPr>
            <p:spPr>
              <a:xfrm>
                <a:off x="1213661" y="4058309"/>
                <a:ext cx="761158" cy="35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n*82</a:t>
                </a:r>
                <a:endParaRPr lang="zh-CN" altLang="en-US" sz="1400" dirty="0"/>
              </a:p>
            </p:txBody>
          </p: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959F905-5EAB-4266-B3E9-62E4F592B104}"/>
              </a:ext>
            </a:extLst>
          </p:cNvPr>
          <p:cNvGrpSpPr/>
          <p:nvPr/>
        </p:nvGrpSpPr>
        <p:grpSpPr>
          <a:xfrm>
            <a:off x="2109865" y="54887"/>
            <a:ext cx="2251063" cy="5520872"/>
            <a:chOff x="2109865" y="54887"/>
            <a:chExt cx="2251063" cy="552087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30B2866-9B99-4AEC-82CB-0511D0DD7CE5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122" name="Picture 2" descr="查看源图像">
                <a:extLst>
                  <a:ext uri="{FF2B5EF4-FFF2-40B4-BE49-F238E27FC236}">
                    <a16:creationId xmlns:a16="http://schemas.microsoft.com/office/drawing/2014/main" id="{E8D5902E-6353-4EE7-BD2C-29D9E8F55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箭头: 右 122">
                <a:extLst>
                  <a:ext uri="{FF2B5EF4-FFF2-40B4-BE49-F238E27FC236}">
                    <a16:creationId xmlns:a16="http://schemas.microsoft.com/office/drawing/2014/main" id="{7EA9E53F-38D6-4163-AB12-364F7FE76A37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4BDDE9EF-4BB6-4F3F-8BA3-824FD523A73A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10291"/>
              <a:chOff x="988467" y="3218190"/>
              <a:chExt cx="1189047" cy="2170370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6CED004-E1B9-4B38-8A62-89910C873423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10B1358-2966-4017-B2D6-71D2A693FF8B}"/>
                  </a:ext>
                </a:extLst>
              </p:cNvPr>
              <p:cNvSpPr txBox="1"/>
              <p:nvPr/>
            </p:nvSpPr>
            <p:spPr>
              <a:xfrm>
                <a:off x="1209060" y="4761268"/>
                <a:ext cx="966405" cy="62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结点特征矩阵隐层</a:t>
                </a: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10F303B-9B06-4730-8E6D-AF826ABEDB28}"/>
                  </a:ext>
                </a:extLst>
              </p:cNvPr>
              <p:cNvSpPr txBox="1"/>
              <p:nvPr/>
            </p:nvSpPr>
            <p:spPr>
              <a:xfrm>
                <a:off x="1308035" y="4105215"/>
                <a:ext cx="602862" cy="36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n*64</a:t>
                </a:r>
                <a:endParaRPr lang="zh-CN" altLang="en-US" sz="1400" dirty="0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F3414D1C-7303-4D05-A974-D9E45AE06610}"/>
                </a:ext>
              </a:extLst>
            </p:cNvPr>
            <p:cNvGrpSpPr/>
            <p:nvPr/>
          </p:nvGrpSpPr>
          <p:grpSpPr>
            <a:xfrm>
              <a:off x="2109865" y="1387578"/>
              <a:ext cx="1686239" cy="4188181"/>
              <a:chOff x="1872187" y="483089"/>
              <a:chExt cx="1686239" cy="4188181"/>
            </a:xfrm>
          </p:grpSpPr>
          <p:pic>
            <p:nvPicPr>
              <p:cNvPr id="97" name="Picture 2" descr="查看源图像">
                <a:extLst>
                  <a:ext uri="{FF2B5EF4-FFF2-40B4-BE49-F238E27FC236}">
                    <a16:creationId xmlns:a16="http://schemas.microsoft.com/office/drawing/2014/main" id="{D6FC5FE9-2552-4699-BA99-AAF57F75A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箭头: 右 115">
                <a:extLst>
                  <a:ext uri="{FF2B5EF4-FFF2-40B4-BE49-F238E27FC236}">
                    <a16:creationId xmlns:a16="http://schemas.microsoft.com/office/drawing/2014/main" id="{E2F4D3EF-B7CD-4650-A37A-6932D3358DD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9286BFD4-D7E8-42D9-8314-D98222A42CA6}"/>
                  </a:ext>
                </a:extLst>
              </p:cNvPr>
              <p:cNvSpPr txBox="1"/>
              <p:nvPr/>
            </p:nvSpPr>
            <p:spPr>
              <a:xfrm>
                <a:off x="2013150" y="3074482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更新结点特征</a:t>
                </a: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60810FD9-AD93-4E07-9880-6BC361DAB98F}"/>
                  </a:ext>
                </a:extLst>
              </p:cNvPr>
              <p:cNvSpPr txBox="1"/>
              <p:nvPr/>
            </p:nvSpPr>
            <p:spPr>
              <a:xfrm>
                <a:off x="2105502" y="483089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更新邻边特征</a:t>
                </a: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796B18A-C303-4BCD-9468-242B02CC4160}"/>
                </a:ext>
              </a:extLst>
            </p:cNvPr>
            <p:cNvGrpSpPr/>
            <p:nvPr/>
          </p:nvGrpSpPr>
          <p:grpSpPr>
            <a:xfrm>
              <a:off x="3171881" y="369395"/>
              <a:ext cx="1189047" cy="2293085"/>
              <a:chOff x="909203" y="3211920"/>
              <a:chExt cx="1189047" cy="1938756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503F4CA-2A8D-406E-BE91-98044AEB4608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9B2AB5B-F1C5-4B40-904C-C7A475601FC2}"/>
                  </a:ext>
                </a:extLst>
              </p:cNvPr>
              <p:cNvSpPr txBox="1"/>
              <p:nvPr/>
            </p:nvSpPr>
            <p:spPr>
              <a:xfrm>
                <a:off x="1067144" y="4708304"/>
                <a:ext cx="956002" cy="44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邻边特征矩阵隐层</a:t>
                </a: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BDF9FDE-F9D2-48F6-95EC-92C1CC5C3F3F}"/>
                  </a:ext>
                </a:extLst>
              </p:cNvPr>
              <p:cNvSpPr txBox="1"/>
              <p:nvPr/>
            </p:nvSpPr>
            <p:spPr>
              <a:xfrm>
                <a:off x="1244286" y="4189002"/>
                <a:ext cx="761158" cy="26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m*64</a:t>
                </a:r>
                <a:endParaRPr lang="zh-CN" altLang="en-US" sz="1400" dirty="0"/>
              </a:p>
            </p:txBody>
          </p:sp>
        </p:grpSp>
        <p:sp>
          <p:nvSpPr>
            <p:cNvPr id="86" name="箭头: 右 85">
              <a:extLst>
                <a:ext uri="{FF2B5EF4-FFF2-40B4-BE49-F238E27FC236}">
                  <a16:creationId xmlns:a16="http://schemas.microsoft.com/office/drawing/2014/main" id="{B2B8854B-700D-4786-8BCC-D6CDECB02C40}"/>
                </a:ext>
              </a:extLst>
            </p:cNvPr>
            <p:cNvSpPr/>
            <p:nvPr/>
          </p:nvSpPr>
          <p:spPr>
            <a:xfrm rot="18353353">
              <a:off x="1802712" y="2618131"/>
              <a:ext cx="1885408" cy="113758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F5C2B4A8-B6EE-45FD-8B1D-F916189C53C9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36EE880-0D2B-4CBA-BA95-8510D4064B33}"/>
              </a:ext>
            </a:extLst>
          </p:cNvPr>
          <p:cNvGrpSpPr/>
          <p:nvPr/>
        </p:nvGrpSpPr>
        <p:grpSpPr>
          <a:xfrm>
            <a:off x="4188223" y="90569"/>
            <a:ext cx="2251063" cy="5520872"/>
            <a:chOff x="2109865" y="54887"/>
            <a:chExt cx="2251063" cy="5520872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E8123570-7B70-4959-A6A7-B24B51534DE6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141" name="Picture 2" descr="查看源图像">
                <a:extLst>
                  <a:ext uri="{FF2B5EF4-FFF2-40B4-BE49-F238E27FC236}">
                    <a16:creationId xmlns:a16="http://schemas.microsoft.com/office/drawing/2014/main" id="{ACC0C3A3-3C1F-41AE-AC97-B728B57C7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箭头: 右 141">
                <a:extLst>
                  <a:ext uri="{FF2B5EF4-FFF2-40B4-BE49-F238E27FC236}">
                    <a16:creationId xmlns:a16="http://schemas.microsoft.com/office/drawing/2014/main" id="{A2960765-6000-4B66-B753-06A2CA6513D7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1A1BC5CC-42E1-4E53-95D2-B0D0C35EA2CE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798916"/>
              <a:chOff x="988467" y="3218190"/>
              <a:chExt cx="1189047" cy="2156732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13A8097-56AF-439C-B702-F95F93993268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3A994FC-B3C5-419F-8314-0AD50BB607F7}"/>
                  </a:ext>
                </a:extLst>
              </p:cNvPr>
              <p:cNvSpPr txBox="1"/>
              <p:nvPr/>
            </p:nvSpPr>
            <p:spPr>
              <a:xfrm>
                <a:off x="1188381" y="4747630"/>
                <a:ext cx="941376" cy="62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结点特征矩阵隐层</a:t>
                </a: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C8D078-467F-4EDF-AEFD-748035061ECE}"/>
                  </a:ext>
                </a:extLst>
              </p:cNvPr>
              <p:cNvSpPr txBox="1"/>
              <p:nvPr/>
            </p:nvSpPr>
            <p:spPr>
              <a:xfrm>
                <a:off x="1326958" y="3980663"/>
                <a:ext cx="602862" cy="36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n*64</a:t>
                </a:r>
                <a:endParaRPr lang="zh-CN" altLang="en-US" sz="1400" dirty="0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01E5469-FB96-4133-B2D9-D762F12FEFC7}"/>
                </a:ext>
              </a:extLst>
            </p:cNvPr>
            <p:cNvGrpSpPr/>
            <p:nvPr/>
          </p:nvGrpSpPr>
          <p:grpSpPr>
            <a:xfrm>
              <a:off x="2109865" y="1399931"/>
              <a:ext cx="1610833" cy="4175828"/>
              <a:chOff x="1872187" y="495442"/>
              <a:chExt cx="1610833" cy="4175828"/>
            </a:xfrm>
          </p:grpSpPr>
          <p:pic>
            <p:nvPicPr>
              <p:cNvPr id="134" name="Picture 2" descr="查看源图像">
                <a:extLst>
                  <a:ext uri="{FF2B5EF4-FFF2-40B4-BE49-F238E27FC236}">
                    <a16:creationId xmlns:a16="http://schemas.microsoft.com/office/drawing/2014/main" id="{EE43B45A-7AAC-48F9-9C91-B52240244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箭头: 右 134">
                <a:extLst>
                  <a:ext uri="{FF2B5EF4-FFF2-40B4-BE49-F238E27FC236}">
                    <a16:creationId xmlns:a16="http://schemas.microsoft.com/office/drawing/2014/main" id="{24DCC05F-08FD-474F-8987-83DCB66055E3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6CCA267B-4704-4B93-8AC2-2098B81672DF}"/>
                  </a:ext>
                </a:extLst>
              </p:cNvPr>
              <p:cNvSpPr txBox="1"/>
              <p:nvPr/>
            </p:nvSpPr>
            <p:spPr>
              <a:xfrm>
                <a:off x="2013436" y="3061068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更新结点特征</a:t>
                </a: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9D1DB30-4A22-4A38-8871-5149562772D5}"/>
                  </a:ext>
                </a:extLst>
              </p:cNvPr>
              <p:cNvSpPr txBox="1"/>
              <p:nvPr/>
            </p:nvSpPr>
            <p:spPr>
              <a:xfrm>
                <a:off x="2030096" y="495442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更新邻边特征</a:t>
                </a: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FB021FE3-67E1-441D-A654-FD2D638CA4BD}"/>
                </a:ext>
              </a:extLst>
            </p:cNvPr>
            <p:cNvGrpSpPr/>
            <p:nvPr/>
          </p:nvGrpSpPr>
          <p:grpSpPr>
            <a:xfrm>
              <a:off x="3171881" y="369393"/>
              <a:ext cx="1189047" cy="2293231"/>
              <a:chOff x="909203" y="3211920"/>
              <a:chExt cx="1189047" cy="193888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EE53649-C5D5-4B86-9A0C-1812B6AF02B8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9623C143-26FC-4A4C-BC02-EC8623C30C90}"/>
                  </a:ext>
                </a:extLst>
              </p:cNvPr>
              <p:cNvSpPr txBox="1"/>
              <p:nvPr/>
            </p:nvSpPr>
            <p:spPr>
              <a:xfrm>
                <a:off x="1082784" y="4708428"/>
                <a:ext cx="907865" cy="44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邻边特征矩阵隐层</a:t>
                </a: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7FD6D2E2-F09B-43D5-919F-38C035CF7905}"/>
                  </a:ext>
                </a:extLst>
              </p:cNvPr>
              <p:cNvSpPr txBox="1"/>
              <p:nvPr/>
            </p:nvSpPr>
            <p:spPr>
              <a:xfrm>
                <a:off x="1213077" y="4245811"/>
                <a:ext cx="761158" cy="26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m*64</a:t>
                </a:r>
                <a:endParaRPr lang="zh-CN" altLang="en-US" sz="1400" dirty="0"/>
              </a:p>
            </p:txBody>
          </p:sp>
        </p:grp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959ECB43-CB03-4FD6-9DC5-F2CCF516B24E}"/>
                </a:ext>
              </a:extLst>
            </p:cNvPr>
            <p:cNvSpPr/>
            <p:nvPr/>
          </p:nvSpPr>
          <p:spPr>
            <a:xfrm rot="18353353">
              <a:off x="1806912" y="2615986"/>
              <a:ext cx="1885408" cy="12412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CB04EF8D-F9AB-401F-BB0B-812D855D92B2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2F384D32-F89B-4F4E-BE75-84771502A4D8}"/>
              </a:ext>
            </a:extLst>
          </p:cNvPr>
          <p:cNvGrpSpPr/>
          <p:nvPr/>
        </p:nvGrpSpPr>
        <p:grpSpPr>
          <a:xfrm>
            <a:off x="6710557" y="1491952"/>
            <a:ext cx="1799178" cy="468675"/>
            <a:chOff x="5801850" y="4011835"/>
            <a:chExt cx="1799178" cy="468675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5BCAE87F-E4BA-4CFF-83D9-D1296E8C85B4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D3AF563-9875-402E-A04C-5494558395F8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6" name="箭头: 右 145">
            <a:extLst>
              <a:ext uri="{FF2B5EF4-FFF2-40B4-BE49-F238E27FC236}">
                <a16:creationId xmlns:a16="http://schemas.microsoft.com/office/drawing/2014/main" id="{5D4C2596-5E43-4C56-8511-7C7FD8A6236E}"/>
              </a:ext>
            </a:extLst>
          </p:cNvPr>
          <p:cNvSpPr/>
          <p:nvPr/>
        </p:nvSpPr>
        <p:spPr>
          <a:xfrm>
            <a:off x="6221311" y="159871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520A2C6-03A8-4F22-828E-7AD836D6FC66}"/>
              </a:ext>
            </a:extLst>
          </p:cNvPr>
          <p:cNvSpPr txBox="1"/>
          <p:nvPr/>
        </p:nvSpPr>
        <p:spPr>
          <a:xfrm>
            <a:off x="6163622" y="898743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3C564F0B-3764-4AC8-B8AD-057C963BA1CC}"/>
              </a:ext>
            </a:extLst>
          </p:cNvPr>
          <p:cNvSpPr/>
          <p:nvPr/>
        </p:nvSpPr>
        <p:spPr>
          <a:xfrm>
            <a:off x="8199120" y="1545333"/>
            <a:ext cx="162578" cy="21581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BE85541-45EB-4E6F-9947-A9C976CCB32A}"/>
              </a:ext>
            </a:extLst>
          </p:cNvPr>
          <p:cNvSpPr/>
          <p:nvPr/>
        </p:nvSpPr>
        <p:spPr>
          <a:xfrm>
            <a:off x="8474414" y="1806050"/>
            <a:ext cx="202710" cy="356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266DF9A8-9CEF-47DC-ACA3-FB2A1B225588}"/>
              </a:ext>
            </a:extLst>
          </p:cNvPr>
          <p:cNvSpPr/>
          <p:nvPr/>
        </p:nvSpPr>
        <p:spPr>
          <a:xfrm>
            <a:off x="2623958" y="1825898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1B82B096-8364-4CC9-8F25-AA57ED14AA8C}"/>
              </a:ext>
            </a:extLst>
          </p:cNvPr>
          <p:cNvSpPr/>
          <p:nvPr/>
        </p:nvSpPr>
        <p:spPr>
          <a:xfrm>
            <a:off x="3092129" y="2252645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2699486-CD03-4050-AAD9-5B7EE51EC9CC}"/>
              </a:ext>
            </a:extLst>
          </p:cNvPr>
          <p:cNvSpPr/>
          <p:nvPr/>
        </p:nvSpPr>
        <p:spPr>
          <a:xfrm>
            <a:off x="3036272" y="3110323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7F92E304-AF3F-4535-B71E-A31CCB8BEBFC}"/>
              </a:ext>
            </a:extLst>
          </p:cNvPr>
          <p:cNvSpPr/>
          <p:nvPr/>
        </p:nvSpPr>
        <p:spPr>
          <a:xfrm>
            <a:off x="2622188" y="3587471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3A86EF4-BD51-40F1-81E5-D9D3CCCCA7DB}"/>
              </a:ext>
            </a:extLst>
          </p:cNvPr>
          <p:cNvSpPr/>
          <p:nvPr/>
        </p:nvSpPr>
        <p:spPr>
          <a:xfrm>
            <a:off x="8475960" y="2170644"/>
            <a:ext cx="202710" cy="356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953DCD0-3F0B-4234-9F5F-966C3905D7D0}"/>
              </a:ext>
            </a:extLst>
          </p:cNvPr>
          <p:cNvSpPr/>
          <p:nvPr/>
        </p:nvSpPr>
        <p:spPr>
          <a:xfrm>
            <a:off x="8475960" y="2528714"/>
            <a:ext cx="202710" cy="356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E8125D-B8DE-45BF-8688-9FAB8ABCD722}"/>
              </a:ext>
            </a:extLst>
          </p:cNvPr>
          <p:cNvSpPr/>
          <p:nvPr/>
        </p:nvSpPr>
        <p:spPr>
          <a:xfrm>
            <a:off x="8475960" y="2882475"/>
            <a:ext cx="202710" cy="3567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1982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箭头: 右 50">
            <a:extLst>
              <a:ext uri="{FF2B5EF4-FFF2-40B4-BE49-F238E27FC236}">
                <a16:creationId xmlns:a16="http://schemas.microsoft.com/office/drawing/2014/main" id="{BA8C8B56-7D86-476C-B767-F51F61A820F6}"/>
              </a:ext>
            </a:extLst>
          </p:cNvPr>
          <p:cNvSpPr/>
          <p:nvPr/>
        </p:nvSpPr>
        <p:spPr>
          <a:xfrm>
            <a:off x="1631241" y="2006083"/>
            <a:ext cx="573318" cy="1081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283EBC-5724-4A64-9B24-4E7E3834EA98}"/>
              </a:ext>
            </a:extLst>
          </p:cNvPr>
          <p:cNvSpPr txBox="1"/>
          <p:nvPr/>
        </p:nvSpPr>
        <p:spPr>
          <a:xfrm>
            <a:off x="1530984" y="179285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图论方法</a:t>
            </a:r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2D0E7E41-C365-4AE5-A9AA-C02A73096F17}"/>
              </a:ext>
            </a:extLst>
          </p:cNvPr>
          <p:cNvSpPr/>
          <p:nvPr/>
        </p:nvSpPr>
        <p:spPr>
          <a:xfrm>
            <a:off x="2266911" y="1319952"/>
            <a:ext cx="944972" cy="1654628"/>
          </a:xfrm>
          <a:prstGeom prst="bracketPai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D98892-30AA-4B42-8433-8344C3BE4BF6}"/>
              </a:ext>
            </a:extLst>
          </p:cNvPr>
          <p:cNvGrpSpPr/>
          <p:nvPr/>
        </p:nvGrpSpPr>
        <p:grpSpPr>
          <a:xfrm>
            <a:off x="2301517" y="1365379"/>
            <a:ext cx="849069" cy="1565620"/>
            <a:chOff x="2569026" y="1365379"/>
            <a:chExt cx="143070" cy="15656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5A615-82D5-4277-8276-75AE78B1C351}"/>
                </a:ext>
              </a:extLst>
            </p:cNvPr>
            <p:cNvSpPr/>
            <p:nvPr/>
          </p:nvSpPr>
          <p:spPr>
            <a:xfrm>
              <a:off x="2569026" y="136537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结点个数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1AEF1A-555D-4DD4-BE08-2D3BF3FC26FD}"/>
                </a:ext>
              </a:extLst>
            </p:cNvPr>
            <p:cNvSpPr/>
            <p:nvPr/>
          </p:nvSpPr>
          <p:spPr>
            <a:xfrm>
              <a:off x="2569026" y="1570654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聚类系数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F00A984-22D1-48D4-A783-1A9BD2A762D8}"/>
                </a:ext>
              </a:extLst>
            </p:cNvPr>
            <p:cNvSpPr/>
            <p:nvPr/>
          </p:nvSpPr>
          <p:spPr>
            <a:xfrm>
              <a:off x="2569026" y="1772891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图密度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9A072F1-42FA-4042-B51C-F6D330109F21}"/>
                </a:ext>
              </a:extLst>
            </p:cNvPr>
            <p:cNvSpPr/>
            <p:nvPr/>
          </p:nvSpPr>
          <p:spPr>
            <a:xfrm>
              <a:off x="2569026" y="197186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24901-8A90-4E4E-968E-879D0B55E853}"/>
                </a:ext>
              </a:extLst>
            </p:cNvPr>
            <p:cNvSpPr/>
            <p:nvPr/>
          </p:nvSpPr>
          <p:spPr>
            <a:xfrm>
              <a:off x="2569026" y="2170847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5614F4-0DDB-4527-8E61-08F025D43E07}"/>
                </a:ext>
              </a:extLst>
            </p:cNvPr>
            <p:cNvSpPr/>
            <p:nvPr/>
          </p:nvSpPr>
          <p:spPr>
            <a:xfrm>
              <a:off x="2569026" y="278792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2E51C56-5935-4AB7-A56B-DA1161E7ED13}"/>
              </a:ext>
            </a:extLst>
          </p:cNvPr>
          <p:cNvSpPr txBox="1"/>
          <p:nvPr/>
        </p:nvSpPr>
        <p:spPr>
          <a:xfrm>
            <a:off x="2211352" y="3220438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拓扑特征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A978EE-04DD-46BF-980F-EECE055146E8}"/>
              </a:ext>
            </a:extLst>
          </p:cNvPr>
          <p:cNvSpPr/>
          <p:nvPr/>
        </p:nvSpPr>
        <p:spPr>
          <a:xfrm>
            <a:off x="2630005" y="25481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9D08345-DBFB-405B-A2E1-575AC513F6E6}"/>
              </a:ext>
            </a:extLst>
          </p:cNvPr>
          <p:cNvSpPr/>
          <p:nvPr/>
        </p:nvSpPr>
        <p:spPr>
          <a:xfrm>
            <a:off x="2630005" y="26918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2727E29-7D23-4C80-BF76-26142CCE9D0C}"/>
              </a:ext>
            </a:extLst>
          </p:cNvPr>
          <p:cNvSpPr/>
          <p:nvPr/>
        </p:nvSpPr>
        <p:spPr>
          <a:xfrm>
            <a:off x="2630005" y="2405125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EA3847-0263-47ED-A98F-8ABADF9005D1}"/>
              </a:ext>
            </a:extLst>
          </p:cNvPr>
          <p:cNvSpPr/>
          <p:nvPr/>
        </p:nvSpPr>
        <p:spPr>
          <a:xfrm>
            <a:off x="3934924" y="160850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603FBAE-A969-4D83-9B46-17174E2511D7}"/>
              </a:ext>
            </a:extLst>
          </p:cNvPr>
          <p:cNvSpPr/>
          <p:nvPr/>
        </p:nvSpPr>
        <p:spPr>
          <a:xfrm>
            <a:off x="3934924" y="1874690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7A28499-106F-45E3-9DA4-2D3DC4A8C142}"/>
              </a:ext>
            </a:extLst>
          </p:cNvPr>
          <p:cNvSpPr/>
          <p:nvPr/>
        </p:nvSpPr>
        <p:spPr>
          <a:xfrm>
            <a:off x="3934924" y="2173881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6F0078F-7D3B-408C-956B-8E7D592FD05E}"/>
              </a:ext>
            </a:extLst>
          </p:cNvPr>
          <p:cNvSpPr/>
          <p:nvPr/>
        </p:nvSpPr>
        <p:spPr>
          <a:xfrm>
            <a:off x="3934924" y="2491274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9E194-B998-4304-889A-E8FB2B9A13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436914"/>
            <a:ext cx="698572" cy="24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4CD6CC-45A3-4C5C-B22F-74BF394A620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436914"/>
            <a:ext cx="698572" cy="50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DD2ABA-494C-4B8D-8D52-CF075D0C22C4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436914"/>
            <a:ext cx="698572" cy="808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96BFE-2D11-462F-9DEE-6292B359E5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436914"/>
            <a:ext cx="698572" cy="112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22EF11-8F38-44B7-93B2-225377D75CC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642189"/>
            <a:ext cx="698572" cy="3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8A2FA6-992A-4085-A246-74553EEBAE8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642189"/>
            <a:ext cx="698572" cy="30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C69BE3B-68E8-4367-B686-FD5D7FCFE24D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642189"/>
            <a:ext cx="698572" cy="60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232115-7DB3-4A88-A89E-648289DCF4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642189"/>
            <a:ext cx="698572" cy="920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19DC974-D1E9-40D0-AC47-6508E05C692D}"/>
              </a:ext>
            </a:extLst>
          </p:cNvPr>
          <p:cNvSpPr/>
          <p:nvPr/>
        </p:nvSpPr>
        <p:spPr>
          <a:xfrm>
            <a:off x="3484601" y="22251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6DB38C7-458B-4E1E-96A1-FA8652AED26B}"/>
              </a:ext>
            </a:extLst>
          </p:cNvPr>
          <p:cNvSpPr/>
          <p:nvPr/>
        </p:nvSpPr>
        <p:spPr>
          <a:xfrm>
            <a:off x="3484601" y="23688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356FD3-3B83-495B-81C5-5339A71522DA}"/>
              </a:ext>
            </a:extLst>
          </p:cNvPr>
          <p:cNvSpPr/>
          <p:nvPr/>
        </p:nvSpPr>
        <p:spPr>
          <a:xfrm>
            <a:off x="3484601" y="2082203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B1877B-8EB1-4283-8DA9-3AD1943710E0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236352" y="2562809"/>
            <a:ext cx="698572" cy="29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079E5C7-43B4-4D93-8A78-44BF384DE8C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36352" y="2245416"/>
            <a:ext cx="698572" cy="61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DE78B0-4116-4F9B-8B35-84ACEFBE5A61}"/>
              </a:ext>
            </a:extLst>
          </p:cNvPr>
          <p:cNvSpPr txBox="1"/>
          <p:nvPr/>
        </p:nvSpPr>
        <p:spPr>
          <a:xfrm>
            <a:off x="3702878" y="271893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隐层特征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C1A74D7-2FAF-435A-9CE2-9B05195EEFF0}"/>
              </a:ext>
            </a:extLst>
          </p:cNvPr>
          <p:cNvSpPr/>
          <p:nvPr/>
        </p:nvSpPr>
        <p:spPr>
          <a:xfrm>
            <a:off x="4564409" y="195116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DCC7356-88E5-440A-BD2A-94560684A06C}"/>
              </a:ext>
            </a:extLst>
          </p:cNvPr>
          <p:cNvSpPr/>
          <p:nvPr/>
        </p:nvSpPr>
        <p:spPr>
          <a:xfrm>
            <a:off x="4564409" y="2268562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53914A3-80D9-4B0F-A17D-A9ABA23A519D}"/>
              </a:ext>
            </a:extLst>
          </p:cNvPr>
          <p:cNvSpPr txBox="1"/>
          <p:nvPr/>
        </p:nvSpPr>
        <p:spPr>
          <a:xfrm>
            <a:off x="770386" y="2677222"/>
            <a:ext cx="71534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蛋白质复合物子图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3C9B50-9F6D-4089-8500-0D563F5FF612}"/>
              </a:ext>
            </a:extLst>
          </p:cNvPr>
          <p:cNvSpPr txBox="1"/>
          <p:nvPr/>
        </p:nvSpPr>
        <p:spPr>
          <a:xfrm>
            <a:off x="4412008" y="2459354"/>
            <a:ext cx="9756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蛋白质复合物分类预测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0C11297-76AB-477C-B7EF-D746EC2563D8}"/>
              </a:ext>
            </a:extLst>
          </p:cNvPr>
          <p:cNvCxnSpPr>
            <a:cxnSpLocks/>
            <a:stCxn id="69" idx="6"/>
            <a:endCxn id="129" idx="2"/>
          </p:cNvCxnSpPr>
          <p:nvPr/>
        </p:nvCxnSpPr>
        <p:spPr>
          <a:xfrm>
            <a:off x="4077994" y="1680044"/>
            <a:ext cx="486415" cy="34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5139E7E-7153-484F-A052-FBD8B0B8D1DA}"/>
              </a:ext>
            </a:extLst>
          </p:cNvPr>
          <p:cNvCxnSpPr>
            <a:cxnSpLocks/>
            <a:stCxn id="70" idx="6"/>
            <a:endCxn id="129" idx="2"/>
          </p:cNvCxnSpPr>
          <p:nvPr/>
        </p:nvCxnSpPr>
        <p:spPr>
          <a:xfrm>
            <a:off x="4077994" y="1946225"/>
            <a:ext cx="486415" cy="7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9034BD-3C30-43D0-8FFF-B80480805271}"/>
              </a:ext>
            </a:extLst>
          </p:cNvPr>
          <p:cNvCxnSpPr>
            <a:cxnSpLocks/>
            <a:stCxn id="71" idx="6"/>
            <a:endCxn id="129" idx="2"/>
          </p:cNvCxnSpPr>
          <p:nvPr/>
        </p:nvCxnSpPr>
        <p:spPr>
          <a:xfrm flipV="1">
            <a:off x="4077994" y="2022704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AA09229-76DE-473F-BE0A-E429E297C3A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 flipV="1">
            <a:off x="4077994" y="2022704"/>
            <a:ext cx="486415" cy="54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135663F-2FA0-406B-B1EA-2BBF96E6CE8D}"/>
              </a:ext>
            </a:extLst>
          </p:cNvPr>
          <p:cNvCxnSpPr>
            <a:cxnSpLocks/>
            <a:stCxn id="69" idx="6"/>
            <a:endCxn id="130" idx="2"/>
          </p:cNvCxnSpPr>
          <p:nvPr/>
        </p:nvCxnSpPr>
        <p:spPr>
          <a:xfrm>
            <a:off x="4077994" y="1680044"/>
            <a:ext cx="486415" cy="66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638B54-A070-4408-8444-00AD5EC8998F}"/>
              </a:ext>
            </a:extLst>
          </p:cNvPr>
          <p:cNvCxnSpPr>
            <a:cxnSpLocks/>
            <a:stCxn id="70" idx="6"/>
            <a:endCxn id="130" idx="2"/>
          </p:cNvCxnSpPr>
          <p:nvPr/>
        </p:nvCxnSpPr>
        <p:spPr>
          <a:xfrm>
            <a:off x="4077994" y="1946225"/>
            <a:ext cx="486415" cy="39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798FB0-2583-4FD1-AA96-A4D27C1DD704}"/>
              </a:ext>
            </a:extLst>
          </p:cNvPr>
          <p:cNvCxnSpPr>
            <a:cxnSpLocks/>
            <a:stCxn id="71" idx="6"/>
            <a:endCxn id="130" idx="2"/>
          </p:cNvCxnSpPr>
          <p:nvPr/>
        </p:nvCxnSpPr>
        <p:spPr>
          <a:xfrm>
            <a:off x="4077994" y="2245416"/>
            <a:ext cx="486415" cy="9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BD5799-E07F-4B16-B522-E9032D462A7C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 flipV="1">
            <a:off x="4077994" y="2340097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801149-5F2C-434D-87F2-E6C1A656C5CC}"/>
              </a:ext>
            </a:extLst>
          </p:cNvPr>
          <p:cNvGrpSpPr/>
          <p:nvPr/>
        </p:nvGrpSpPr>
        <p:grpSpPr>
          <a:xfrm>
            <a:off x="582851" y="1608509"/>
            <a:ext cx="1166234" cy="917989"/>
            <a:chOff x="4718670" y="2122223"/>
            <a:chExt cx="2487375" cy="19579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AD63DF9-D0CF-436E-9208-793D71DEA8D5}"/>
                </a:ext>
              </a:extLst>
            </p:cNvPr>
            <p:cNvSpPr/>
            <p:nvPr/>
          </p:nvSpPr>
          <p:spPr>
            <a:xfrm>
              <a:off x="6006905" y="3658174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E</a:t>
              </a:r>
              <a:endParaRPr lang="zh-CN" altLang="en-US" sz="9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55A333D-F1DF-416D-816C-647AD316E4AB}"/>
                </a:ext>
              </a:extLst>
            </p:cNvPr>
            <p:cNvSpPr/>
            <p:nvPr/>
          </p:nvSpPr>
          <p:spPr>
            <a:xfrm>
              <a:off x="6059095" y="2391539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B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9EFDD64-01EB-4BD5-991C-CC06124CDB83}"/>
                </a:ext>
              </a:extLst>
            </p:cNvPr>
            <p:cNvSpPr/>
            <p:nvPr/>
          </p:nvSpPr>
          <p:spPr>
            <a:xfrm>
              <a:off x="4718670" y="3828135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</a:t>
              </a:r>
              <a:endParaRPr lang="zh-CN" altLang="en-US" sz="900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49AEC5-CB9A-4339-A2EF-C4D1548EE879}"/>
                </a:ext>
              </a:extLst>
            </p:cNvPr>
            <p:cNvCxnSpPr>
              <a:cxnSpLocks/>
              <a:stCxn id="84" idx="5"/>
              <a:endCxn id="83" idx="1"/>
            </p:cNvCxnSpPr>
            <p:nvPr/>
          </p:nvCxnSpPr>
          <p:spPr>
            <a:xfrm>
              <a:off x="4961339" y="2337318"/>
              <a:ext cx="518423" cy="6484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97EC2C-9FE2-44B7-89E2-AD7439999708}"/>
                </a:ext>
              </a:extLst>
            </p:cNvPr>
            <p:cNvCxnSpPr>
              <a:cxnSpLocks/>
              <a:stCxn id="55" idx="1"/>
              <a:endCxn id="83" idx="5"/>
            </p:cNvCxnSpPr>
            <p:nvPr/>
          </p:nvCxnSpPr>
          <p:spPr>
            <a:xfrm flipH="1" flipV="1">
              <a:off x="5657952" y="3163951"/>
              <a:ext cx="385858" cy="531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AFCD9F-77E6-47D7-848E-9D94E16A76CD}"/>
                </a:ext>
              </a:extLst>
            </p:cNvPr>
            <p:cNvCxnSpPr>
              <a:cxnSpLocks/>
              <a:stCxn id="59" idx="4"/>
              <a:endCxn id="55" idx="0"/>
            </p:cNvCxnSpPr>
            <p:nvPr/>
          </p:nvCxnSpPr>
          <p:spPr>
            <a:xfrm flipH="1">
              <a:off x="6132905" y="2643539"/>
              <a:ext cx="52190" cy="1014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F004CC8-3F79-4C8C-B9E0-F4F7BFB94981}"/>
                </a:ext>
              </a:extLst>
            </p:cNvPr>
            <p:cNvCxnSpPr>
              <a:cxnSpLocks/>
              <a:stCxn id="64" idx="7"/>
              <a:endCxn id="83" idx="3"/>
            </p:cNvCxnSpPr>
            <p:nvPr/>
          </p:nvCxnSpPr>
          <p:spPr>
            <a:xfrm flipV="1">
              <a:off x="4933765" y="3163951"/>
              <a:ext cx="545997" cy="7010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B1E0F3F-4CAD-4CDE-B0CB-C42D05AEE083}"/>
                </a:ext>
              </a:extLst>
            </p:cNvPr>
            <p:cNvCxnSpPr>
              <a:cxnSpLocks/>
              <a:stCxn id="59" idx="3"/>
              <a:endCxn id="83" idx="7"/>
            </p:cNvCxnSpPr>
            <p:nvPr/>
          </p:nvCxnSpPr>
          <p:spPr>
            <a:xfrm flipH="1">
              <a:off x="5657952" y="2606634"/>
              <a:ext cx="438048" cy="3791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8806F2D-442B-48DE-B9EE-9C982A81FE49}"/>
                </a:ext>
              </a:extLst>
            </p:cNvPr>
            <p:cNvSpPr/>
            <p:nvPr/>
          </p:nvSpPr>
          <p:spPr>
            <a:xfrm>
              <a:off x="6954045" y="347937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F</a:t>
              </a:r>
              <a:endParaRPr lang="zh-CN" altLang="en-US" sz="9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FCDA7E8-2351-4620-8931-910E91402D59}"/>
                </a:ext>
              </a:extLst>
            </p:cNvPr>
            <p:cNvCxnSpPr>
              <a:cxnSpLocks/>
              <a:stCxn id="80" idx="2"/>
              <a:endCxn id="55" idx="6"/>
            </p:cNvCxnSpPr>
            <p:nvPr/>
          </p:nvCxnSpPr>
          <p:spPr>
            <a:xfrm flipH="1">
              <a:off x="6258905" y="3605376"/>
              <a:ext cx="695140" cy="1787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8E87D9C-9C1A-449C-B49C-6D671201B692}"/>
                </a:ext>
              </a:extLst>
            </p:cNvPr>
            <p:cNvSpPr/>
            <p:nvPr/>
          </p:nvSpPr>
          <p:spPr>
            <a:xfrm>
              <a:off x="5442857" y="294885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7650434-F78F-41C7-A5FD-96154A8F10F5}"/>
                </a:ext>
              </a:extLst>
            </p:cNvPr>
            <p:cNvSpPr/>
            <p:nvPr/>
          </p:nvSpPr>
          <p:spPr>
            <a:xfrm>
              <a:off x="4746244" y="2122223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5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6006905" y="36581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6059095" y="239153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4718670" y="382813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cxnSpLocks/>
            <a:stCxn id="95" idx="5"/>
            <a:endCxn id="89" idx="1"/>
          </p:cNvCxnSpPr>
          <p:nvPr/>
        </p:nvCxnSpPr>
        <p:spPr>
          <a:xfrm>
            <a:off x="4961339" y="2337318"/>
            <a:ext cx="518423" cy="6484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3" idx="1"/>
            <a:endCxn id="89" idx="5"/>
          </p:cNvCxnSpPr>
          <p:nvPr/>
        </p:nvCxnSpPr>
        <p:spPr>
          <a:xfrm flipH="1" flipV="1">
            <a:off x="5657952" y="3163951"/>
            <a:ext cx="385858" cy="531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6132905" y="2643539"/>
            <a:ext cx="52190" cy="10146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9" idx="7"/>
            <a:endCxn id="89" idx="3"/>
          </p:cNvCxnSpPr>
          <p:nvPr/>
        </p:nvCxnSpPr>
        <p:spPr>
          <a:xfrm flipV="1">
            <a:off x="4933765" y="3163951"/>
            <a:ext cx="545997" cy="7010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89" idx="7"/>
          </p:cNvCxnSpPr>
          <p:nvPr/>
        </p:nvCxnSpPr>
        <p:spPr>
          <a:xfrm flipH="1">
            <a:off x="5657952" y="2606634"/>
            <a:ext cx="438048" cy="3791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D57878-AD2C-4D02-AB18-3512E81BDC0D}"/>
              </a:ext>
            </a:extLst>
          </p:cNvPr>
          <p:cNvSpPr/>
          <p:nvPr/>
        </p:nvSpPr>
        <p:spPr>
          <a:xfrm>
            <a:off x="6954045" y="347937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65F0B-37C4-4776-B8DC-45DDF38934E4}"/>
              </a:ext>
            </a:extLst>
          </p:cNvPr>
          <p:cNvCxnSpPr>
            <a:cxnSpLocks/>
            <a:stCxn id="77" idx="2"/>
            <a:endCxn id="33" idx="6"/>
          </p:cNvCxnSpPr>
          <p:nvPr/>
        </p:nvCxnSpPr>
        <p:spPr>
          <a:xfrm flipH="1">
            <a:off x="6258905" y="3605376"/>
            <a:ext cx="695140" cy="1787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550309A-17A0-4BF6-AEAE-7797E3422644}"/>
              </a:ext>
            </a:extLst>
          </p:cNvPr>
          <p:cNvSpPr/>
          <p:nvPr/>
        </p:nvSpPr>
        <p:spPr>
          <a:xfrm>
            <a:off x="5442857" y="29488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74E4FBB-F7C3-4378-873C-D7FD4A1998B2}"/>
              </a:ext>
            </a:extLst>
          </p:cNvPr>
          <p:cNvSpPr/>
          <p:nvPr/>
        </p:nvSpPr>
        <p:spPr>
          <a:xfrm>
            <a:off x="4746244" y="21222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A99210-6E2B-4248-97E3-B5898936BF35}"/>
              </a:ext>
            </a:extLst>
          </p:cNvPr>
          <p:cNvSpPr txBox="1"/>
          <p:nvPr/>
        </p:nvSpPr>
        <p:spPr>
          <a:xfrm>
            <a:off x="4746244" y="2618452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f(CA)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815FE0-2071-4DF4-B9DE-EEE1BAA22F0C}"/>
              </a:ext>
            </a:extLst>
          </p:cNvPr>
          <p:cNvSpPr txBox="1"/>
          <p:nvPr/>
        </p:nvSpPr>
        <p:spPr>
          <a:xfrm>
            <a:off x="5470791" y="2551984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f(BA)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DEFF5-6895-4BA3-BD4E-84817F50A673}"/>
              </a:ext>
            </a:extLst>
          </p:cNvPr>
          <p:cNvSpPr txBox="1"/>
          <p:nvPr/>
        </p:nvSpPr>
        <p:spPr>
          <a:xfrm>
            <a:off x="5437053" y="3357441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f(EA)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546367-84F2-4A90-B6E8-E39809AEC48C}"/>
              </a:ext>
            </a:extLst>
          </p:cNvPr>
          <p:cNvSpPr txBox="1"/>
          <p:nvPr/>
        </p:nvSpPr>
        <p:spPr>
          <a:xfrm>
            <a:off x="4723306" y="3325487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f(DA)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57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9E2287-C35C-4DD7-B03C-9850C9779B25}"/>
              </a:ext>
            </a:extLst>
          </p:cNvPr>
          <p:cNvGrpSpPr/>
          <p:nvPr/>
        </p:nvGrpSpPr>
        <p:grpSpPr>
          <a:xfrm>
            <a:off x="338000" y="2185161"/>
            <a:ext cx="3346703" cy="2697735"/>
            <a:chOff x="770816" y="2185161"/>
            <a:chExt cx="3346703" cy="26977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AB957CE-2747-45F9-9374-01F36FFF7723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27590B-CF4C-4895-AC02-CB2E0EE25909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DCC7F5-EE27-41F3-A28A-AE67AFA4C287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7F3FC76-B52E-45F3-BFE2-BC7CF23DC31A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25F2B33-F5AE-429D-AFE7-B5BD788BAB52}"/>
                </a:ext>
              </a:extLst>
            </p:cNvPr>
            <p:cNvCxnSpPr>
              <a:cxnSpLocks/>
              <a:stCxn id="19" idx="1"/>
              <a:endCxn id="29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4ECC7B-10DA-4BBB-9FD5-B2F42E2CAB39}"/>
                </a:ext>
              </a:extLst>
            </p:cNvPr>
            <p:cNvCxnSpPr>
              <a:cxnSpLocks/>
              <a:stCxn id="20" idx="4"/>
              <a:endCxn id="19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DE2B8F8-8F33-444B-A9CF-D76AC9C7C33A}"/>
                </a:ext>
              </a:extLst>
            </p:cNvPr>
            <p:cNvCxnSpPr>
              <a:cxnSpLocks/>
              <a:stCxn id="21" idx="7"/>
              <a:endCxn id="29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975795-F934-4E88-93D1-4B5A3AE05483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310ED37-506B-4093-B31B-C2664D4176E8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404628-389C-40AE-9145-9EB7028EE7AD}"/>
                </a:ext>
              </a:extLst>
            </p:cNvPr>
            <p:cNvCxnSpPr>
              <a:cxnSpLocks/>
              <a:stCxn id="27" idx="2"/>
              <a:endCxn id="19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CE271A-D689-4B2D-8A83-16307B289BED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E2F8884-3697-45C1-A067-1F54900601B2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DACD28-C74E-47C8-92B3-760CFC8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74205"/>
              </p:ext>
            </p:extLst>
          </p:nvPr>
        </p:nvGraphicFramePr>
        <p:xfrm>
          <a:off x="5004543" y="2337318"/>
          <a:ext cx="2227848" cy="245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48">
                  <a:extLst>
                    <a:ext uri="{9D8B030D-6E8A-4147-A177-3AD203B41FA5}">
                      <a16:colId xmlns:a16="http://schemas.microsoft.com/office/drawing/2014/main" val="2723863296"/>
                    </a:ext>
                  </a:extLst>
                </a:gridCol>
              </a:tblGrid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[0.1,0.6,0.8,...,-0.7]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59816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[-0.3,0.2,0.0,...,0.7]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5993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[0.4,1.1,0.1,...,-1.3]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2615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[0.1,0.3,0.9,...,-0.2]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7685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[0.7,-2.2,1.8,...,0.3]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7559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[0.4,0.4,-0.3,...,1.7]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28009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EDBBE3-7A77-4CA0-A4BC-C16262BA151B}"/>
              </a:ext>
            </a:extLst>
          </p:cNvPr>
          <p:cNvGrpSpPr/>
          <p:nvPr/>
        </p:nvGrpSpPr>
        <p:grpSpPr>
          <a:xfrm>
            <a:off x="3925229" y="2457270"/>
            <a:ext cx="1079314" cy="204269"/>
            <a:chOff x="3925229" y="2457270"/>
            <a:chExt cx="1079314" cy="2042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D649B5-83A9-4AA5-8E28-D1F228C8C71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7E805D0-19FB-4A6D-BD12-A2BCAC8BD95F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53C27FB-B198-4220-8853-340B2333927A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B591B1E-BDCD-4593-B098-61393A25EA46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73648A3-90F3-4411-8FB7-74856DC090B9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8D98B83-DAF9-495E-BBA7-E66184999EB2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EB9884F-03A1-486C-9FDD-A6902A8010D0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822FCED-5518-42CC-9E20-41E872727806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B5690A1-822D-4B6C-A040-EEAEE894C10F}"/>
              </a:ext>
            </a:extLst>
          </p:cNvPr>
          <p:cNvGrpSpPr/>
          <p:nvPr/>
        </p:nvGrpSpPr>
        <p:grpSpPr>
          <a:xfrm>
            <a:off x="3925229" y="2909536"/>
            <a:ext cx="1079314" cy="204269"/>
            <a:chOff x="3925229" y="2457270"/>
            <a:chExt cx="1079314" cy="2042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7E749AE-10A6-4A11-B9EA-F920BD7C4C94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65320FF-70AB-45D2-AEAF-C840E4FDC0C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A8295FE-59D8-46DA-B5A2-D005A4899F5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11F6E3D-AC47-4531-90B3-288BE30EAA6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B413658-AD14-4CDF-A22D-C330EE624F8B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4D7A09C-127B-4B94-A255-A7B3F60AFAE5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897D535-2C5A-4A0A-AF79-D8730FAAC442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B444A29-0720-4A81-A31B-65F48E4CD2DE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F9BD91-D1EB-4580-8CBD-D997FD7C4B0E}"/>
              </a:ext>
            </a:extLst>
          </p:cNvPr>
          <p:cNvGrpSpPr/>
          <p:nvPr/>
        </p:nvGrpSpPr>
        <p:grpSpPr>
          <a:xfrm>
            <a:off x="3949285" y="3293490"/>
            <a:ext cx="1079314" cy="204269"/>
            <a:chOff x="3925229" y="2457270"/>
            <a:chExt cx="1079314" cy="20426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CF1174A-F0D4-436E-A499-76E4DEA8EE25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470DCB3-FC77-439C-AD67-09EC245083C0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4E4AFE7-0471-468F-9FCC-A0ABA99EFE2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298D932-D146-482A-B9A7-40F522CA4740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466239A-4385-4E47-BEA4-E37C7D71CA7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0F6FC88-B004-45E9-B13C-E56CB3C0372E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58965388-525E-4E24-A3DE-7C126DC899C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EF9A809-404B-4EBE-B0DE-65994815B34E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7BA88A2-DB0B-4F30-B2C4-8F797935F101}"/>
              </a:ext>
            </a:extLst>
          </p:cNvPr>
          <p:cNvGrpSpPr/>
          <p:nvPr/>
        </p:nvGrpSpPr>
        <p:grpSpPr>
          <a:xfrm>
            <a:off x="3949613" y="3681522"/>
            <a:ext cx="1079314" cy="204269"/>
            <a:chOff x="3925229" y="2457270"/>
            <a:chExt cx="1079314" cy="20426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2CE2BE1-0E13-438A-9E3D-38388221A393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FC26199-66DA-49E8-9D55-F7E5C857CF8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0C144CF-8734-4DC8-9607-6782F57B9F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DB26A8F-C016-4489-A1A4-67246148723C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B1995BF-BB00-44B3-AB24-47629BE093C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8CF5F937-9BE9-4FB9-938F-158285329FC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</a:t>
                </a:r>
                <a:endParaRPr lang="en-US" altLang="zh-CN" sz="1400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5C8CA4-02C4-43DE-B066-566301947E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5751B9FC-1986-4749-946C-8E9F0EA77411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E7E5BD8-C070-4C21-A05C-A68FD59D61D1}"/>
              </a:ext>
            </a:extLst>
          </p:cNvPr>
          <p:cNvGrpSpPr/>
          <p:nvPr/>
        </p:nvGrpSpPr>
        <p:grpSpPr>
          <a:xfrm>
            <a:off x="3936952" y="4126608"/>
            <a:ext cx="1079314" cy="204269"/>
            <a:chOff x="3925229" y="2457270"/>
            <a:chExt cx="1079314" cy="20426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D14FAED-8D36-42A8-BBA5-AF46BE518CC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DE52048-1E4F-445B-BD50-5734866082D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98E1AE4-D621-49FB-B9AE-4A8B45E3B3F9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49E43A3A-D7C5-4819-AD67-1655E9BE1CDB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FC7B31-F6EA-4A6A-9821-1C5BC48A7A1A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6E3A59C-8C68-4E81-A372-2AD37BC7CF7A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C6C097-127A-45C0-AB70-74388A264A8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726D202-3ADD-4EAF-A8DD-4747A7BCAD70}"/>
                  </a:ext>
                </a:extLst>
              </p:cNvPr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6B48359-0F14-4FD2-9E66-B961ACD5ED66}"/>
              </a:ext>
            </a:extLst>
          </p:cNvPr>
          <p:cNvGrpSpPr/>
          <p:nvPr/>
        </p:nvGrpSpPr>
        <p:grpSpPr>
          <a:xfrm>
            <a:off x="3926774" y="4535674"/>
            <a:ext cx="1079314" cy="204269"/>
            <a:chOff x="3925229" y="2457270"/>
            <a:chExt cx="1079314" cy="20426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263E8CB-8D03-4D49-A14A-370E286BB95B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9679F6B-19A1-4164-94B5-600F0E4214E7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A142E42A-8909-42C2-8A07-B031EED1EA7B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BC0CDDE-51C4-4974-8299-CCB45AADC263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441329D3-24FC-4539-9C3B-C56AED364573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0E770A7-D361-4B5B-B757-23D050689064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4C7F8894-CE04-4B15-B02D-55A866A4C3D8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C3C871D-3B66-433F-A3A3-4933EAB17879}"/>
                  </a:ext>
                </a:extLst>
              </p:cNvPr>
              <p:cNvCxnSpPr>
                <a:cxnSpLocks/>
                <a:stCxn id="98" idx="6"/>
                <a:endCxn id="9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8677328" y="2080132"/>
            <a:ext cx="3346703" cy="2697735"/>
            <a:chOff x="770816" y="2185161"/>
            <a:chExt cx="3346703" cy="2697735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sp>
        <p:nvSpPr>
          <p:cNvPr id="4" name="加号 3">
            <a:extLst>
              <a:ext uri="{FF2B5EF4-FFF2-40B4-BE49-F238E27FC236}">
                <a16:creationId xmlns:a16="http://schemas.microsoft.com/office/drawing/2014/main" id="{0772E46D-511B-473F-ABD7-A0AC0DB4235B}"/>
              </a:ext>
            </a:extLst>
          </p:cNvPr>
          <p:cNvSpPr/>
          <p:nvPr/>
        </p:nvSpPr>
        <p:spPr>
          <a:xfrm>
            <a:off x="2961226" y="3049822"/>
            <a:ext cx="805252" cy="767908"/>
          </a:xfrm>
          <a:prstGeom prst="mathPlus">
            <a:avLst>
              <a:gd name="adj1" fmla="val 10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1558255" y="2493463"/>
            <a:ext cx="3092193" cy="1828369"/>
            <a:chOff x="-201494" y="1928164"/>
            <a:chExt cx="4997133" cy="2954732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</a:t>
              </a: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EBD3CAFB-1F0A-4BDF-8A84-352E1FC0B7AA}"/>
                </a:ext>
              </a:extLst>
            </p:cNvPr>
            <p:cNvSpPr/>
            <p:nvPr/>
          </p:nvSpPr>
          <p:spPr>
            <a:xfrm>
              <a:off x="1790216" y="192816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G</a:t>
              </a: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34E0E27-2521-48BE-95BF-B9140B141558}"/>
                </a:ext>
              </a:extLst>
            </p:cNvPr>
            <p:cNvSpPr/>
            <p:nvPr/>
          </p:nvSpPr>
          <p:spPr>
            <a:xfrm>
              <a:off x="669603" y="300842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58723CCD-0105-41CC-ABC5-D273424CF32F}"/>
                </a:ext>
              </a:extLst>
            </p:cNvPr>
            <p:cNvSpPr/>
            <p:nvPr/>
          </p:nvSpPr>
          <p:spPr>
            <a:xfrm>
              <a:off x="-201494" y="305325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</a:t>
              </a: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ED61F9D-8BCC-4F05-BFC3-8D73214807A3}"/>
                </a:ext>
              </a:extLst>
            </p:cNvPr>
            <p:cNvSpPr/>
            <p:nvPr/>
          </p:nvSpPr>
          <p:spPr>
            <a:xfrm>
              <a:off x="3278490" y="34395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K</a:t>
              </a: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6AF590BE-F4EB-4979-B5D1-43B192B497B1}"/>
                </a:ext>
              </a:extLst>
            </p:cNvPr>
            <p:cNvSpPr/>
            <p:nvPr/>
          </p:nvSpPr>
          <p:spPr>
            <a:xfrm>
              <a:off x="1745192" y="401290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4A199C9-59C4-49E1-9590-6B5D62CFDD08}"/>
                </a:ext>
              </a:extLst>
            </p:cNvPr>
            <p:cNvSpPr/>
            <p:nvPr/>
          </p:nvSpPr>
          <p:spPr>
            <a:xfrm>
              <a:off x="4456579" y="432270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5134395A-30F3-4D7F-9B83-9884B98D5E82}"/>
              </a:ext>
            </a:extLst>
          </p:cNvPr>
          <p:cNvSpPr/>
          <p:nvPr/>
        </p:nvSpPr>
        <p:spPr>
          <a:xfrm>
            <a:off x="4495955" y="3167178"/>
            <a:ext cx="1474287" cy="24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18D7B29-7B9C-46DA-83AB-18B625A2BB03}"/>
              </a:ext>
            </a:extLst>
          </p:cNvPr>
          <p:cNvSpPr txBox="1"/>
          <p:nvPr/>
        </p:nvSpPr>
        <p:spPr>
          <a:xfrm>
            <a:off x="4270496" y="2859401"/>
            <a:ext cx="180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结点和邻边特征嵌入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811BBA-2BF3-4C41-8E57-2F862C5FD9FF}"/>
              </a:ext>
            </a:extLst>
          </p:cNvPr>
          <p:cNvCxnSpPr>
            <a:stCxn id="107" idx="6"/>
            <a:endCxn id="105" idx="2"/>
          </p:cNvCxnSpPr>
          <p:nvPr/>
        </p:nvCxnSpPr>
        <p:spPr>
          <a:xfrm flipV="1">
            <a:off x="2369722" y="4069492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10C355-169D-426A-9848-943BDB78D704}"/>
              </a:ext>
            </a:extLst>
          </p:cNvPr>
          <p:cNvCxnSpPr>
            <a:stCxn id="130" idx="0"/>
            <a:endCxn id="116" idx="4"/>
          </p:cNvCxnSpPr>
          <p:nvPr/>
        </p:nvCxnSpPr>
        <p:spPr>
          <a:xfrm flipV="1">
            <a:off x="2202188" y="2867350"/>
            <a:ext cx="85587" cy="294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723D6F0-8F4A-432C-B1C0-85D9DF86272B}"/>
              </a:ext>
            </a:extLst>
          </p:cNvPr>
          <p:cNvCxnSpPr>
            <a:cxnSpLocks/>
            <a:stCxn id="115" idx="0"/>
            <a:endCxn id="129" idx="4"/>
          </p:cNvCxnSpPr>
          <p:nvPr/>
        </p:nvCxnSpPr>
        <p:spPr>
          <a:xfrm flipV="1">
            <a:off x="2867755" y="2708322"/>
            <a:ext cx="27861" cy="648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F5BABDC-3D52-49D1-9F8A-91C9C37CFC22}"/>
              </a:ext>
            </a:extLst>
          </p:cNvPr>
          <p:cNvCxnSpPr>
            <a:cxnSpLocks/>
            <a:stCxn id="129" idx="5"/>
            <a:endCxn id="106" idx="2"/>
          </p:cNvCxnSpPr>
          <p:nvPr/>
        </p:nvCxnSpPr>
        <p:spPr>
          <a:xfrm>
            <a:off x="2969794" y="2676857"/>
            <a:ext cx="306120" cy="31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03CEDABA-9140-4CA5-BCC4-0792893904D5}"/>
              </a:ext>
            </a:extLst>
          </p:cNvPr>
          <p:cNvCxnSpPr>
            <a:cxnSpLocks/>
            <a:stCxn id="131" idx="6"/>
            <a:endCxn id="130" idx="2"/>
          </p:cNvCxnSpPr>
          <p:nvPr/>
        </p:nvCxnSpPr>
        <p:spPr>
          <a:xfrm flipV="1">
            <a:off x="1768063" y="3269353"/>
            <a:ext cx="329221" cy="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7C76CF7-F6A0-41A9-97F8-730A1D17963B}"/>
              </a:ext>
            </a:extLst>
          </p:cNvPr>
          <p:cNvCxnSpPr>
            <a:cxnSpLocks/>
            <a:stCxn id="115" idx="2"/>
            <a:endCxn id="130" idx="6"/>
          </p:cNvCxnSpPr>
          <p:nvPr/>
        </p:nvCxnSpPr>
        <p:spPr>
          <a:xfrm flipH="1" flipV="1">
            <a:off x="2307092" y="3269353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90985A-45B2-40B2-90B3-2BD3E7CF2BF4}"/>
              </a:ext>
            </a:extLst>
          </p:cNvPr>
          <p:cNvCxnSpPr>
            <a:cxnSpLocks/>
            <a:stCxn id="132" idx="2"/>
            <a:endCxn id="115" idx="6"/>
          </p:cNvCxnSpPr>
          <p:nvPr/>
        </p:nvCxnSpPr>
        <p:spPr>
          <a:xfrm flipH="1" flipV="1">
            <a:off x="2972659" y="3464719"/>
            <a:ext cx="738987" cy="71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0FF1245-43F1-4DE0-8B34-E930ADED6C7C}"/>
              </a:ext>
            </a:extLst>
          </p:cNvPr>
          <p:cNvCxnSpPr>
            <a:cxnSpLocks/>
            <a:stCxn id="113" idx="1"/>
            <a:endCxn id="132" idx="5"/>
          </p:cNvCxnSpPr>
          <p:nvPr/>
        </p:nvCxnSpPr>
        <p:spPr>
          <a:xfrm flipH="1" flipV="1">
            <a:off x="3890728" y="3612100"/>
            <a:ext cx="161022" cy="228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A0721D6-D0C3-432C-BBBA-02A97A6FD551}"/>
              </a:ext>
            </a:extLst>
          </p:cNvPr>
          <p:cNvCxnSpPr>
            <a:cxnSpLocks/>
            <a:stCxn id="133" idx="0"/>
            <a:endCxn id="115" idx="4"/>
          </p:cNvCxnSpPr>
          <p:nvPr/>
        </p:nvCxnSpPr>
        <p:spPr>
          <a:xfrm flipV="1">
            <a:off x="2867755" y="3572148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FEA8EA3-ABFF-4905-AEFC-15ECBD0E5021}"/>
              </a:ext>
            </a:extLst>
          </p:cNvPr>
          <p:cNvCxnSpPr>
            <a:cxnSpLocks/>
            <a:stCxn id="105" idx="6"/>
            <a:endCxn id="134" idx="2"/>
          </p:cNvCxnSpPr>
          <p:nvPr/>
        </p:nvCxnSpPr>
        <p:spPr>
          <a:xfrm>
            <a:off x="3442270" y="4069492"/>
            <a:ext cx="998370" cy="13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7BB8FFF-4AC3-40B0-A8F4-9E9340EC2FBE}"/>
              </a:ext>
            </a:extLst>
          </p:cNvPr>
          <p:cNvCxnSpPr>
            <a:cxnSpLocks/>
            <a:stCxn id="113" idx="6"/>
            <a:endCxn id="134" idx="1"/>
          </p:cNvCxnSpPr>
          <p:nvPr/>
        </p:nvCxnSpPr>
        <p:spPr>
          <a:xfrm>
            <a:off x="4230832" y="3917047"/>
            <a:ext cx="240534" cy="89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CC279E-627C-408A-B39F-42F1EE8D38C3}"/>
              </a:ext>
            </a:extLst>
          </p:cNvPr>
          <p:cNvCxnSpPr>
            <a:stCxn id="106" idx="5"/>
            <a:endCxn id="132" idx="1"/>
          </p:cNvCxnSpPr>
          <p:nvPr/>
        </p:nvCxnSpPr>
        <p:spPr>
          <a:xfrm>
            <a:off x="3454996" y="3065508"/>
            <a:ext cx="287376" cy="394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60C6252-765F-47F1-9EE5-AEF283ED262B}"/>
              </a:ext>
            </a:extLst>
          </p:cNvPr>
          <p:cNvCxnSpPr>
            <a:stCxn id="130" idx="4"/>
            <a:endCxn id="107" idx="0"/>
          </p:cNvCxnSpPr>
          <p:nvPr/>
        </p:nvCxnSpPr>
        <p:spPr>
          <a:xfrm>
            <a:off x="2202188" y="3376782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D44263-8E43-4366-968D-6D49937F83AC}"/>
              </a:ext>
            </a:extLst>
          </p:cNvPr>
          <p:cNvCxnSpPr>
            <a:stCxn id="130" idx="5"/>
            <a:endCxn id="133" idx="1"/>
          </p:cNvCxnSpPr>
          <p:nvPr/>
        </p:nvCxnSpPr>
        <p:spPr>
          <a:xfrm>
            <a:off x="2276366" y="3345317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F8D6EDB-5185-4EA0-A7AC-3F7719B3BD5B}"/>
              </a:ext>
            </a:extLst>
          </p:cNvPr>
          <p:cNvCxnSpPr>
            <a:cxnSpLocks/>
            <a:stCxn id="133" idx="5"/>
            <a:endCxn id="105" idx="2"/>
          </p:cNvCxnSpPr>
          <p:nvPr/>
        </p:nvCxnSpPr>
        <p:spPr>
          <a:xfrm>
            <a:off x="2941933" y="3966879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6447894" y="2391555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900534" y="2510251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椭圆 224">
            <a:extLst>
              <a:ext uri="{FF2B5EF4-FFF2-40B4-BE49-F238E27FC236}">
                <a16:creationId xmlns:a16="http://schemas.microsoft.com/office/drawing/2014/main" id="{788D0D22-2E76-4CEC-A213-C68ACE703B16}"/>
              </a:ext>
            </a:extLst>
          </p:cNvPr>
          <p:cNvSpPr/>
          <p:nvPr/>
        </p:nvSpPr>
        <p:spPr>
          <a:xfrm>
            <a:off x="7183317" y="3987979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3030F811-CB1E-490D-A84A-9E82EFA1D332}"/>
              </a:ext>
            </a:extLst>
          </p:cNvPr>
          <p:cNvSpPr/>
          <p:nvPr/>
        </p:nvSpPr>
        <p:spPr>
          <a:xfrm>
            <a:off x="6110769" y="413289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83F9AC1B-B335-4DDB-8DFE-C5D8EC37AA1B}"/>
              </a:ext>
            </a:extLst>
          </p:cNvPr>
          <p:cNvCxnSpPr>
            <a:cxnSpLocks/>
            <a:stCxn id="225" idx="1"/>
            <a:endCxn id="235" idx="5"/>
          </p:cNvCxnSpPr>
          <p:nvPr/>
        </p:nvCxnSpPr>
        <p:spPr>
          <a:xfrm flipH="1" flipV="1">
            <a:off x="6892789" y="3566599"/>
            <a:ext cx="321255" cy="45284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7F884AE-7675-443E-9F47-0F9D0B4BA5B7}"/>
              </a:ext>
            </a:extLst>
          </p:cNvPr>
          <p:cNvCxnSpPr>
            <a:cxnSpLocks/>
            <a:stCxn id="227" idx="7"/>
            <a:endCxn id="235" idx="3"/>
          </p:cNvCxnSpPr>
          <p:nvPr/>
        </p:nvCxnSpPr>
        <p:spPr>
          <a:xfrm flipV="1">
            <a:off x="6289851" y="3566599"/>
            <a:ext cx="454582" cy="59775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E747A1A-5C08-4B9D-93DB-9B46EF99B046}"/>
              </a:ext>
            </a:extLst>
          </p:cNvPr>
          <p:cNvSpPr/>
          <p:nvPr/>
        </p:nvSpPr>
        <p:spPr>
          <a:xfrm>
            <a:off x="6713707" y="3383206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17A9AC-61DB-4EFB-B11E-877B0EB6E334}"/>
              </a:ext>
            </a:extLst>
          </p:cNvPr>
          <p:cNvSpPr/>
          <p:nvPr/>
        </p:nvSpPr>
        <p:spPr>
          <a:xfrm>
            <a:off x="6048139" y="318784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2DBC7BE-9DFB-4BCD-B6B4-F0BD4FBBE385}"/>
              </a:ext>
            </a:extLst>
          </p:cNvPr>
          <p:cNvSpPr/>
          <p:nvPr/>
        </p:nvSpPr>
        <p:spPr>
          <a:xfrm>
            <a:off x="6713707" y="3809402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471244F-683B-4100-BF8A-57E5BA890DEB}"/>
              </a:ext>
            </a:extLst>
          </p:cNvPr>
          <p:cNvCxnSpPr>
            <a:stCxn id="227" idx="6"/>
            <a:endCxn id="225" idx="2"/>
          </p:cNvCxnSpPr>
          <p:nvPr/>
        </p:nvCxnSpPr>
        <p:spPr>
          <a:xfrm flipV="1">
            <a:off x="6320577" y="4095409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D7DF5C-5FCF-4322-B5D1-3D47C87D8B82}"/>
              </a:ext>
            </a:extLst>
          </p:cNvPr>
          <p:cNvCxnSpPr>
            <a:cxnSpLocks/>
            <a:stCxn id="235" idx="2"/>
            <a:endCxn id="238" idx="6"/>
          </p:cNvCxnSpPr>
          <p:nvPr/>
        </p:nvCxnSpPr>
        <p:spPr>
          <a:xfrm flipH="1" flipV="1">
            <a:off x="6257947" y="3295270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E7569AF-0F87-42D5-A284-6B510E0C0A34}"/>
              </a:ext>
            </a:extLst>
          </p:cNvPr>
          <p:cNvCxnSpPr>
            <a:cxnSpLocks/>
            <a:stCxn id="241" idx="0"/>
            <a:endCxn id="235" idx="4"/>
          </p:cNvCxnSpPr>
          <p:nvPr/>
        </p:nvCxnSpPr>
        <p:spPr>
          <a:xfrm flipV="1">
            <a:off x="6818610" y="3598065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C47A08B-6F88-4F9E-AD1D-898516636FDC}"/>
              </a:ext>
            </a:extLst>
          </p:cNvPr>
          <p:cNvCxnSpPr>
            <a:stCxn id="238" idx="4"/>
            <a:endCxn id="227" idx="0"/>
          </p:cNvCxnSpPr>
          <p:nvPr/>
        </p:nvCxnSpPr>
        <p:spPr>
          <a:xfrm>
            <a:off x="6153043" y="3402699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0C2A71E-BDDF-4FE5-B018-32FA779640F0}"/>
              </a:ext>
            </a:extLst>
          </p:cNvPr>
          <p:cNvCxnSpPr>
            <a:stCxn id="238" idx="5"/>
            <a:endCxn id="241" idx="1"/>
          </p:cNvCxnSpPr>
          <p:nvPr/>
        </p:nvCxnSpPr>
        <p:spPr>
          <a:xfrm>
            <a:off x="6227221" y="3371234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0A44DA9-65A4-44C0-AE2F-EBEC417F7C84}"/>
              </a:ext>
            </a:extLst>
          </p:cNvPr>
          <p:cNvCxnSpPr>
            <a:cxnSpLocks/>
            <a:stCxn id="241" idx="5"/>
            <a:endCxn id="225" idx="2"/>
          </p:cNvCxnSpPr>
          <p:nvPr/>
        </p:nvCxnSpPr>
        <p:spPr>
          <a:xfrm>
            <a:off x="6892788" y="3992796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B3CD8997-74BD-4530-AD27-F99188AFF1C7}"/>
              </a:ext>
            </a:extLst>
          </p:cNvPr>
          <p:cNvSpPr/>
          <p:nvPr/>
        </p:nvSpPr>
        <p:spPr>
          <a:xfrm>
            <a:off x="7006244" y="372262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3A19E1C-A219-4237-9FBF-3AB39DFDEA12}"/>
              </a:ext>
            </a:extLst>
          </p:cNvPr>
          <p:cNvSpPr/>
          <p:nvPr/>
        </p:nvSpPr>
        <p:spPr>
          <a:xfrm>
            <a:off x="6954796" y="402652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E45CC73-098B-41E7-BCBA-B9E0A8344675}"/>
              </a:ext>
            </a:extLst>
          </p:cNvPr>
          <p:cNvSpPr/>
          <p:nvPr/>
        </p:nvSpPr>
        <p:spPr>
          <a:xfrm>
            <a:off x="6381384" y="3557220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20742E2-FD7C-4EFD-978C-F19D92542F72}"/>
              </a:ext>
            </a:extLst>
          </p:cNvPr>
          <p:cNvSpPr/>
          <p:nvPr/>
        </p:nvSpPr>
        <p:spPr>
          <a:xfrm>
            <a:off x="6761832" y="367303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CEC9B85-EE2C-4359-867F-8ED387BD8D49}"/>
              </a:ext>
            </a:extLst>
          </p:cNvPr>
          <p:cNvSpPr/>
          <p:nvPr/>
        </p:nvSpPr>
        <p:spPr>
          <a:xfrm>
            <a:off x="6414246" y="3369382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94A65E63-4C54-468C-BBAF-4ACE08DAA75F}"/>
              </a:ext>
            </a:extLst>
          </p:cNvPr>
          <p:cNvSpPr/>
          <p:nvPr/>
        </p:nvSpPr>
        <p:spPr>
          <a:xfrm>
            <a:off x="6134140" y="371868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7CDD25-0089-4F32-A6B6-8542C378BFDF}"/>
              </a:ext>
            </a:extLst>
          </p:cNvPr>
          <p:cNvSpPr/>
          <p:nvPr/>
        </p:nvSpPr>
        <p:spPr>
          <a:xfrm>
            <a:off x="6485358" y="3816675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2E195D8-5EBE-40F8-8BBD-E860E415AAAC}"/>
              </a:ext>
            </a:extLst>
          </p:cNvPr>
          <p:cNvSpPr/>
          <p:nvPr/>
        </p:nvSpPr>
        <p:spPr>
          <a:xfrm>
            <a:off x="6627179" y="415205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8A02DA2-A947-4C0E-A9C3-6FC17CAF5A87}"/>
              </a:ext>
            </a:extLst>
          </p:cNvPr>
          <p:cNvSpPr/>
          <p:nvPr/>
        </p:nvSpPr>
        <p:spPr>
          <a:xfrm>
            <a:off x="6135829" y="3168924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AD3DB42-78AA-4F3E-BA12-42B0A8C5E8D9}"/>
              </a:ext>
            </a:extLst>
          </p:cNvPr>
          <p:cNvSpPr/>
          <p:nvPr/>
        </p:nvSpPr>
        <p:spPr>
          <a:xfrm>
            <a:off x="6215077" y="4101972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5735DC9-DD14-4DB0-A0F1-99E16033A844}"/>
              </a:ext>
            </a:extLst>
          </p:cNvPr>
          <p:cNvSpPr/>
          <p:nvPr/>
        </p:nvSpPr>
        <p:spPr>
          <a:xfrm>
            <a:off x="6799293" y="3796905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CA823B4-1C00-4100-865E-E7E717C0506F}"/>
              </a:ext>
            </a:extLst>
          </p:cNvPr>
          <p:cNvSpPr/>
          <p:nvPr/>
        </p:nvSpPr>
        <p:spPr>
          <a:xfrm>
            <a:off x="6799293" y="3382171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173AD6B-CD8D-47DA-83F8-4284DEEDD43A}"/>
              </a:ext>
            </a:extLst>
          </p:cNvPr>
          <p:cNvSpPr/>
          <p:nvPr/>
        </p:nvSpPr>
        <p:spPr>
          <a:xfrm>
            <a:off x="7286933" y="3992528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529AD70-83C8-48B4-81D2-0DD970498211}"/>
              </a:ext>
            </a:extLst>
          </p:cNvPr>
          <p:cNvSpPr/>
          <p:nvPr/>
        </p:nvSpPr>
        <p:spPr>
          <a:xfrm>
            <a:off x="4212336" y="3650949"/>
            <a:ext cx="1250872" cy="1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B3374-E56D-4064-A073-A9149879952D}"/>
              </a:ext>
            </a:extLst>
          </p:cNvPr>
          <p:cNvSpPr txBox="1"/>
          <p:nvPr/>
        </p:nvSpPr>
        <p:spPr>
          <a:xfrm>
            <a:off x="3970659" y="3290288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抽取复合物</a:t>
            </a:r>
            <a:r>
              <a:rPr lang="en-US" altLang="zh-CN" sz="1400" dirty="0"/>
              <a:t>{A,D,E,H,J}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94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1A6D34-E583-451A-9D7F-29C536B93A74}"/>
              </a:ext>
            </a:extLst>
          </p:cNvPr>
          <p:cNvGrpSpPr/>
          <p:nvPr/>
        </p:nvGrpSpPr>
        <p:grpSpPr>
          <a:xfrm>
            <a:off x="1309002" y="395647"/>
            <a:ext cx="1189047" cy="2591334"/>
            <a:chOff x="909203" y="3211920"/>
            <a:chExt cx="1189047" cy="219092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01009EC-384E-4E08-89A0-28048A120A1E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CA1BB9-F2A2-4F13-8E5C-9A6B5E2AC912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初始邻边特征矩阵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B28D9C4-2E95-4D5C-BC3D-DF9489CAAAE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m*12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825DA4-C953-4118-8559-DBD59CCC1764}"/>
              </a:ext>
            </a:extLst>
          </p:cNvPr>
          <p:cNvGrpSpPr/>
          <p:nvPr/>
        </p:nvGrpSpPr>
        <p:grpSpPr>
          <a:xfrm>
            <a:off x="2222716" y="566935"/>
            <a:ext cx="1255745" cy="1543622"/>
            <a:chOff x="1853397" y="3048018"/>
            <a:chExt cx="1255745" cy="1543622"/>
          </a:xfrm>
        </p:grpSpPr>
        <p:pic>
          <p:nvPicPr>
            <p:cNvPr id="143" name="Picture 2" descr="查看源图像">
              <a:extLst>
                <a:ext uri="{FF2B5EF4-FFF2-40B4-BE49-F238E27FC236}">
                  <a16:creationId xmlns:a16="http://schemas.microsoft.com/office/drawing/2014/main" id="{9BD3C732-75C8-47D5-B807-7A1A64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B7A04BB0-549A-4A20-805F-599F1095F440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179E69F-0B08-40E4-B16B-17A24CE84EEA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邻边特征聚合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132B1774-0D0A-4D5A-BC81-BF835EA1B42D}"/>
              </a:ext>
            </a:extLst>
          </p:cNvPr>
          <p:cNvGrpSpPr/>
          <p:nvPr/>
        </p:nvGrpSpPr>
        <p:grpSpPr>
          <a:xfrm>
            <a:off x="2848404" y="3365722"/>
            <a:ext cx="1189047" cy="1652412"/>
            <a:chOff x="909203" y="3211920"/>
            <a:chExt cx="1189047" cy="198108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FF07701-2C74-41FC-87B7-4451CD4893AA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07B0CF5-CA4D-4D6F-846B-7B099A56CBF6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C9CA914-1F5C-410F-A539-ABCAC99FFDE0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71E30BD-5B76-4878-9B1C-F1706F8F8AE8}"/>
              </a:ext>
            </a:extLst>
          </p:cNvPr>
          <p:cNvGrpSpPr/>
          <p:nvPr/>
        </p:nvGrpSpPr>
        <p:grpSpPr>
          <a:xfrm>
            <a:off x="5010665" y="3297936"/>
            <a:ext cx="1189047" cy="1523496"/>
            <a:chOff x="909203" y="3211920"/>
            <a:chExt cx="1189047" cy="1981087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66622C0-83C4-4F77-A7F7-145B39E5F762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0F5FBC9-C33B-4137-99EF-19BC2944C793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4122EF1B-4740-4DA1-8432-6C44CBCA78A1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490698" y="4078191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6001452" y="418495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5942586" y="378817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7057048" y="4635820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8892522" y="3267457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8892522" y="4590648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8777257" y="3969753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8777257" y="4797119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7930896" y="3639932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7836612" y="3241001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7951207" y="472583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7856923" y="432690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0C2CEF41-17EE-45EE-A1DB-05579D648C9B}"/>
              </a:ext>
            </a:extLst>
          </p:cNvPr>
          <p:cNvGrpSpPr/>
          <p:nvPr/>
        </p:nvGrpSpPr>
        <p:grpSpPr>
          <a:xfrm>
            <a:off x="3309806" y="726512"/>
            <a:ext cx="1189047" cy="1945584"/>
            <a:chOff x="909203" y="3211920"/>
            <a:chExt cx="1189047" cy="2260712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DB217E1A-F340-4CE7-B476-6CE12992B7E9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4EDD7B69-D8A4-4447-9D88-A03AD83DBF83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50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6573EC2B-CF77-4866-85D4-FF47C0212868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n*12</a:t>
              </a:r>
              <a:endParaRPr lang="zh-CN" altLang="en-US" sz="1100" dirty="0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4C5F445C-B291-4526-88C2-EE9DF9B2DF5A}"/>
              </a:ext>
            </a:extLst>
          </p:cNvPr>
          <p:cNvGrpSpPr/>
          <p:nvPr/>
        </p:nvGrpSpPr>
        <p:grpSpPr>
          <a:xfrm>
            <a:off x="1062067" y="3292507"/>
            <a:ext cx="1189047" cy="1945584"/>
            <a:chOff x="909203" y="3211920"/>
            <a:chExt cx="1189047" cy="2260712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D5A11FF9-75D8-4A6D-8516-3EFE93A91D4D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96E7DA41-2460-4A1B-9BF3-E6B276C5A191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50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2456579-A6EF-47B6-BC9F-E8FFD0ED3D97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n*12</a:t>
              </a:r>
              <a:endParaRPr lang="zh-CN" altLang="en-US" sz="1100" dirty="0"/>
            </a:p>
          </p:txBody>
        </p:sp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208BD900-7CE0-48A6-9FCB-12C69A825C94}"/>
              </a:ext>
            </a:extLst>
          </p:cNvPr>
          <p:cNvGrpSpPr/>
          <p:nvPr/>
        </p:nvGrpSpPr>
        <p:grpSpPr>
          <a:xfrm>
            <a:off x="1875190" y="2956583"/>
            <a:ext cx="1349295" cy="1712899"/>
            <a:chOff x="1759847" y="3048018"/>
            <a:chExt cx="1349295" cy="1712899"/>
          </a:xfrm>
        </p:grpSpPr>
        <p:pic>
          <p:nvPicPr>
            <p:cNvPr id="308" name="Picture 2" descr="查看源图像">
              <a:extLst>
                <a:ext uri="{FF2B5EF4-FFF2-40B4-BE49-F238E27FC236}">
                  <a16:creationId xmlns:a16="http://schemas.microsoft.com/office/drawing/2014/main" id="{6A612F06-C15F-425A-9AC1-8B8669607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箭头: 右 308">
              <a:extLst>
                <a:ext uri="{FF2B5EF4-FFF2-40B4-BE49-F238E27FC236}">
                  <a16:creationId xmlns:a16="http://schemas.microsoft.com/office/drawing/2014/main" id="{519C0890-A517-483E-BFBD-460C002FB3EE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8CD29144-9AED-499E-85BE-A636BC8DD49E}"/>
                </a:ext>
              </a:extLst>
            </p:cNvPr>
            <p:cNvSpPr txBox="1"/>
            <p:nvPr/>
          </p:nvSpPr>
          <p:spPr>
            <a:xfrm>
              <a:off x="1759847" y="4330030"/>
              <a:ext cx="1349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基于邻边特征更新</a:t>
              </a:r>
              <a:endParaRPr lang="en-US" altLang="zh-CN" sz="1100" dirty="0"/>
            </a:p>
            <a:p>
              <a:r>
                <a:rPr lang="zh-CN" altLang="en-US" sz="1100" dirty="0"/>
                <a:t>基于结点特征聚合</a:t>
              </a:r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B787028D-90A5-4D4F-8ABC-340CACE9750C}"/>
              </a:ext>
            </a:extLst>
          </p:cNvPr>
          <p:cNvGrpSpPr/>
          <p:nvPr/>
        </p:nvGrpSpPr>
        <p:grpSpPr>
          <a:xfrm>
            <a:off x="3821150" y="2980956"/>
            <a:ext cx="1349295" cy="1712899"/>
            <a:chOff x="1759847" y="3048018"/>
            <a:chExt cx="1349295" cy="1712899"/>
          </a:xfrm>
        </p:grpSpPr>
        <p:pic>
          <p:nvPicPr>
            <p:cNvPr id="312" name="Picture 2" descr="查看源图像">
              <a:extLst>
                <a:ext uri="{FF2B5EF4-FFF2-40B4-BE49-F238E27FC236}">
                  <a16:creationId xmlns:a16="http://schemas.microsoft.com/office/drawing/2014/main" id="{0D0010A5-4139-4A70-9125-A2150483B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箭头: 右 312">
              <a:extLst>
                <a:ext uri="{FF2B5EF4-FFF2-40B4-BE49-F238E27FC236}">
                  <a16:creationId xmlns:a16="http://schemas.microsoft.com/office/drawing/2014/main" id="{17222BB3-BB0C-4B29-8259-0AF38C805D5B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3B9A031E-26B2-4692-A02A-B6A1A264151B}"/>
                </a:ext>
              </a:extLst>
            </p:cNvPr>
            <p:cNvSpPr txBox="1"/>
            <p:nvPr/>
          </p:nvSpPr>
          <p:spPr>
            <a:xfrm>
              <a:off x="1759847" y="4330030"/>
              <a:ext cx="1349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基于邻边特征更新</a:t>
              </a:r>
              <a:endParaRPr lang="en-US" altLang="zh-CN" sz="1100" dirty="0"/>
            </a:p>
            <a:p>
              <a:r>
                <a:rPr lang="zh-CN" altLang="en-US" sz="1100" dirty="0"/>
                <a:t>基于结点特征聚合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2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643828" y="3743953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6154582" y="3850715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6095716" y="3453934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8196736" y="3448237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9979583" y="1825898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9979583" y="3149089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9864318" y="2528194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9864318" y="3355560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9017957" y="219837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8923673" y="179944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9038268" y="328427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8943984" y="288534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B74773-A246-42C1-B5C9-FD76585B8E54}"/>
              </a:ext>
            </a:extLst>
          </p:cNvPr>
          <p:cNvGrpSpPr/>
          <p:nvPr/>
        </p:nvGrpSpPr>
        <p:grpSpPr>
          <a:xfrm>
            <a:off x="986513" y="425861"/>
            <a:ext cx="1196647" cy="4831161"/>
            <a:chOff x="986513" y="425861"/>
            <a:chExt cx="1196647" cy="483116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71A6D34-E583-451A-9D7F-29C536B93A74}"/>
                </a:ext>
              </a:extLst>
            </p:cNvPr>
            <p:cNvGrpSpPr/>
            <p:nvPr/>
          </p:nvGrpSpPr>
          <p:grpSpPr>
            <a:xfrm>
              <a:off x="994113" y="425861"/>
              <a:ext cx="1189047" cy="2591334"/>
              <a:chOff x="909203" y="3211920"/>
              <a:chExt cx="1189047" cy="2190921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801009EC-384E-4E08-89A0-28048A120A1E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6CA1BB9-F2A2-4F13-8E5C-9A6B5E2AC912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初始邻边特征矩阵</a:t>
                </a: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3B28D9C4-2E95-4D5C-BC3D-DF9489CAAAEE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m*14</a:t>
                </a:r>
                <a:endParaRPr lang="zh-CN" altLang="en-US" sz="1100" dirty="0"/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4C5F445C-B291-4526-88C2-EE9DF9B2DF5A}"/>
                </a:ext>
              </a:extLst>
            </p:cNvPr>
            <p:cNvGrpSpPr/>
            <p:nvPr/>
          </p:nvGrpSpPr>
          <p:grpSpPr>
            <a:xfrm>
              <a:off x="986513" y="3311438"/>
              <a:ext cx="1189047" cy="1945584"/>
              <a:chOff x="909203" y="3211920"/>
              <a:chExt cx="1189047" cy="2260712"/>
            </a:xfrm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D5A11FF9-75D8-4A6D-8516-3EFE93A91D4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96E7DA41-2460-4A1B-9BF3-E6B276C5A191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50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初始结点特征矩阵</a:t>
                </a:r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2456579-A6EF-47B6-BC9F-E8FFD0ED3D97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30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n*82</a:t>
                </a:r>
                <a:endParaRPr lang="zh-CN" altLang="en-US" sz="1100" dirty="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F6F8A2-61F5-4419-BC4F-C0A4FABED101}"/>
              </a:ext>
            </a:extLst>
          </p:cNvPr>
          <p:cNvGrpSpPr/>
          <p:nvPr/>
        </p:nvGrpSpPr>
        <p:grpSpPr>
          <a:xfrm>
            <a:off x="2093733" y="54887"/>
            <a:ext cx="2267195" cy="5520872"/>
            <a:chOff x="2093733" y="54887"/>
            <a:chExt cx="2267195" cy="552087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A825DA4-C953-4118-8559-DBD59CCC1764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143" name="Picture 2" descr="查看源图像">
                <a:extLst>
                  <a:ext uri="{FF2B5EF4-FFF2-40B4-BE49-F238E27FC236}">
                    <a16:creationId xmlns:a16="http://schemas.microsoft.com/office/drawing/2014/main" id="{9BD3C732-75C8-47D5-B807-7A1A642E2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箭头: 右 151">
                <a:extLst>
                  <a:ext uri="{FF2B5EF4-FFF2-40B4-BE49-F238E27FC236}">
                    <a16:creationId xmlns:a16="http://schemas.microsoft.com/office/drawing/2014/main" id="{B7A04BB0-549A-4A20-805F-599F1095F440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132B1774-0D0A-4D5A-BC81-BF835EA1B42D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92784"/>
              <a:chOff x="988467" y="3218190"/>
              <a:chExt cx="1189047" cy="2269271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FF07701-2C74-41FC-87B7-4451CD4893AA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07B0CF5-CA4D-4D6F-846B-7B099A56CBF6}"/>
                  </a:ext>
                </a:extLst>
              </p:cNvPr>
              <p:cNvSpPr txBox="1"/>
              <p:nvPr/>
            </p:nvSpPr>
            <p:spPr>
              <a:xfrm>
                <a:off x="1273761" y="4970868"/>
                <a:ext cx="809744" cy="51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结点特征矩阵隐层</a:t>
                </a: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C9CA914-1F5C-410F-A539-ABCAC99FFDE0}"/>
                  </a:ext>
                </a:extLst>
              </p:cNvPr>
              <p:cNvSpPr txBox="1"/>
              <p:nvPr/>
            </p:nvSpPr>
            <p:spPr>
              <a:xfrm>
                <a:off x="1337329" y="4718489"/>
                <a:ext cx="602862" cy="31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n*64</a:t>
                </a:r>
                <a:endParaRPr lang="zh-CN" altLang="en-US" sz="1100" dirty="0"/>
              </a:p>
            </p:txBody>
          </p:sp>
        </p:grp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208BD900-7CE0-48A6-9FCB-12C69A825C94}"/>
                </a:ext>
              </a:extLst>
            </p:cNvPr>
            <p:cNvGrpSpPr/>
            <p:nvPr/>
          </p:nvGrpSpPr>
          <p:grpSpPr>
            <a:xfrm>
              <a:off x="2093733" y="1222763"/>
              <a:ext cx="1505893" cy="4352996"/>
              <a:chOff x="1856055" y="318274"/>
              <a:chExt cx="1505893" cy="4352996"/>
            </a:xfrm>
          </p:grpSpPr>
          <p:pic>
            <p:nvPicPr>
              <p:cNvPr id="308" name="Picture 2" descr="查看源图像">
                <a:extLst>
                  <a:ext uri="{FF2B5EF4-FFF2-40B4-BE49-F238E27FC236}">
                    <a16:creationId xmlns:a16="http://schemas.microsoft.com/office/drawing/2014/main" id="{6A612F06-C15F-425A-9AC1-8B8669607E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箭头: 右 308">
                <a:extLst>
                  <a:ext uri="{FF2B5EF4-FFF2-40B4-BE49-F238E27FC236}">
                    <a16:creationId xmlns:a16="http://schemas.microsoft.com/office/drawing/2014/main" id="{519C0890-A517-483E-BFBD-460C002FB3E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8CD29144-9AED-499E-85BE-A636BC8DD49E}"/>
                  </a:ext>
                </a:extLst>
              </p:cNvPr>
              <p:cNvSpPr txBox="1"/>
              <p:nvPr/>
            </p:nvSpPr>
            <p:spPr>
              <a:xfrm>
                <a:off x="1856055" y="3073802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基于结点自身和邻边数据更新结点特征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9351474-89CB-45D5-80E8-E27E992D90D8}"/>
                  </a:ext>
                </a:extLst>
              </p:cNvPr>
              <p:cNvSpPr txBox="1"/>
              <p:nvPr/>
            </p:nvSpPr>
            <p:spPr>
              <a:xfrm>
                <a:off x="1909024" y="318274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基于邻边自身和端点数据更新邻边特征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9461204-A483-4460-9064-B93A2FAF83B4}"/>
                </a:ext>
              </a:extLst>
            </p:cNvPr>
            <p:cNvGrpSpPr/>
            <p:nvPr/>
          </p:nvGrpSpPr>
          <p:grpSpPr>
            <a:xfrm>
              <a:off x="3171881" y="369391"/>
              <a:ext cx="1189047" cy="2512585"/>
              <a:chOff x="909203" y="3211920"/>
              <a:chExt cx="1189047" cy="212434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77EBF0B-C07F-459E-8EA9-94566D1EBA0B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30C77F5-8FB2-413C-9CB9-63B9496217BE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36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邻边特征矩阵隐层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C0396BD-8204-426A-B9B0-CE7FA38C5175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m*64</a:t>
                </a:r>
                <a:endParaRPr lang="zh-CN" altLang="en-US" sz="1100" dirty="0"/>
              </a:p>
            </p:txBody>
          </p:sp>
        </p:grp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E48E49E1-1DBD-49B9-A1E0-D29A80ADBDD6}"/>
                </a:ext>
              </a:extLst>
            </p:cNvPr>
            <p:cNvSpPr/>
            <p:nvPr/>
          </p:nvSpPr>
          <p:spPr>
            <a:xfrm rot="18353353">
              <a:off x="1812951" y="2612901"/>
              <a:ext cx="1885408" cy="13903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98A1E7E7-E3D7-4343-8CB4-6B45644D99A2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4C80BA4-782C-4FB4-921B-E5B22F9B0932}"/>
              </a:ext>
            </a:extLst>
          </p:cNvPr>
          <p:cNvGrpSpPr/>
          <p:nvPr/>
        </p:nvGrpSpPr>
        <p:grpSpPr>
          <a:xfrm>
            <a:off x="4111378" y="128039"/>
            <a:ext cx="2267195" cy="5520872"/>
            <a:chOff x="2093733" y="54887"/>
            <a:chExt cx="2267195" cy="552087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C736B7D-9808-4E08-BDAB-0ED059DDA64E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74" name="Picture 2" descr="查看源图像">
                <a:extLst>
                  <a:ext uri="{FF2B5EF4-FFF2-40B4-BE49-F238E27FC236}">
                    <a16:creationId xmlns:a16="http://schemas.microsoft.com/office/drawing/2014/main" id="{4B20B9D0-85FD-424C-BBE0-8685B7C81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箭头: 右 74">
                <a:extLst>
                  <a:ext uri="{FF2B5EF4-FFF2-40B4-BE49-F238E27FC236}">
                    <a16:creationId xmlns:a16="http://schemas.microsoft.com/office/drawing/2014/main" id="{67BBBD51-644E-43E1-BD97-BCD19DEBD950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2CFCD8D-9046-4E21-8CDB-9A638567E298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92784"/>
              <a:chOff x="988467" y="3218190"/>
              <a:chExt cx="1189047" cy="2269271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E1BB1A0-3F42-4ABC-A618-82892CA298B6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9DF2253-C259-46F3-B179-9AD0F00DA0F8}"/>
                  </a:ext>
                </a:extLst>
              </p:cNvPr>
              <p:cNvSpPr txBox="1"/>
              <p:nvPr/>
            </p:nvSpPr>
            <p:spPr>
              <a:xfrm>
                <a:off x="1273761" y="4970868"/>
                <a:ext cx="809744" cy="51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结点特征矩阵隐层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ECEE651-171E-4010-97EB-FC05BBF2F006}"/>
                  </a:ext>
                </a:extLst>
              </p:cNvPr>
              <p:cNvSpPr txBox="1"/>
              <p:nvPr/>
            </p:nvSpPr>
            <p:spPr>
              <a:xfrm>
                <a:off x="1337329" y="4718489"/>
                <a:ext cx="602862" cy="31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n*64</a:t>
                </a:r>
                <a:endParaRPr lang="zh-CN" altLang="en-US" sz="1100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86E778-4894-479D-B280-27F161F05B76}"/>
                </a:ext>
              </a:extLst>
            </p:cNvPr>
            <p:cNvGrpSpPr/>
            <p:nvPr/>
          </p:nvGrpSpPr>
          <p:grpSpPr>
            <a:xfrm>
              <a:off x="2093733" y="1222763"/>
              <a:ext cx="1505893" cy="4352996"/>
              <a:chOff x="1856055" y="318274"/>
              <a:chExt cx="1505893" cy="4352996"/>
            </a:xfrm>
          </p:grpSpPr>
          <p:pic>
            <p:nvPicPr>
              <p:cNvPr id="67" name="Picture 2" descr="查看源图像">
                <a:extLst>
                  <a:ext uri="{FF2B5EF4-FFF2-40B4-BE49-F238E27FC236}">
                    <a16:creationId xmlns:a16="http://schemas.microsoft.com/office/drawing/2014/main" id="{34CEEE83-39CD-4D47-B81C-77F50FF09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箭头: 右 67">
                <a:extLst>
                  <a:ext uri="{FF2B5EF4-FFF2-40B4-BE49-F238E27FC236}">
                    <a16:creationId xmlns:a16="http://schemas.microsoft.com/office/drawing/2014/main" id="{A6F0C444-5149-4C0D-9C0F-F3622DA4FEC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6B88CE7-4A97-4B07-9084-0F422730D79E}"/>
                  </a:ext>
                </a:extLst>
              </p:cNvPr>
              <p:cNvSpPr txBox="1"/>
              <p:nvPr/>
            </p:nvSpPr>
            <p:spPr>
              <a:xfrm>
                <a:off x="1856055" y="3073802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基于结点自身和邻边数据更新结点特征</a:t>
                </a: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E8F4850-B846-4923-9AE8-81D0578B3C07}"/>
                  </a:ext>
                </a:extLst>
              </p:cNvPr>
              <p:cNvSpPr txBox="1"/>
              <p:nvPr/>
            </p:nvSpPr>
            <p:spPr>
              <a:xfrm>
                <a:off x="1909024" y="318274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基于邻边自身和端点数据更新邻边特征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643E741-E217-4405-9A90-9923C29BC9F2}"/>
                </a:ext>
              </a:extLst>
            </p:cNvPr>
            <p:cNvGrpSpPr/>
            <p:nvPr/>
          </p:nvGrpSpPr>
          <p:grpSpPr>
            <a:xfrm>
              <a:off x="3171881" y="369391"/>
              <a:ext cx="1189047" cy="2512585"/>
              <a:chOff x="909203" y="3211920"/>
              <a:chExt cx="1189047" cy="212434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0A90B4F-45B3-47BE-B6A4-1074F3B4835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BF59B60-8FD8-4AD9-8C81-1E12DF1AAB16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36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邻边特征矩阵隐层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9311624-2C75-4299-9258-D758D3DF0476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m*64</a:t>
                </a:r>
                <a:endParaRPr lang="zh-CN" altLang="en-US" sz="1100" dirty="0"/>
              </a:p>
            </p:txBody>
          </p:sp>
        </p:grp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A83A02D8-7E55-4A23-91A2-6AA4B4D9893B}"/>
                </a:ext>
              </a:extLst>
            </p:cNvPr>
            <p:cNvSpPr/>
            <p:nvPr/>
          </p:nvSpPr>
          <p:spPr>
            <a:xfrm rot="18353353">
              <a:off x="1812951" y="2612901"/>
              <a:ext cx="1885408" cy="13903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68B35594-3794-454A-ADE2-A63CB9187BC5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FB9E10F-15C7-442C-880F-5D6C9C4ECBB1}"/>
              </a:ext>
            </a:extLst>
          </p:cNvPr>
          <p:cNvGrpSpPr/>
          <p:nvPr/>
        </p:nvGrpSpPr>
        <p:grpSpPr>
          <a:xfrm>
            <a:off x="6710557" y="1491952"/>
            <a:ext cx="1799178" cy="468675"/>
            <a:chOff x="5801850" y="4011835"/>
            <a:chExt cx="1799178" cy="46867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26C63FB-89C3-4A2B-8FF3-9ECDDC73E2E0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74750E-67D5-4489-A235-9266D3DF17FB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箭头: 右 78">
            <a:extLst>
              <a:ext uri="{FF2B5EF4-FFF2-40B4-BE49-F238E27FC236}">
                <a16:creationId xmlns:a16="http://schemas.microsoft.com/office/drawing/2014/main" id="{F745B335-815D-4AA4-88FD-FBA6D76DB1A1}"/>
              </a:ext>
            </a:extLst>
          </p:cNvPr>
          <p:cNvSpPr/>
          <p:nvPr/>
        </p:nvSpPr>
        <p:spPr>
          <a:xfrm>
            <a:off x="6221311" y="159871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2A49378-0719-43B5-B456-71BD4B7262DB}"/>
              </a:ext>
            </a:extLst>
          </p:cNvPr>
          <p:cNvSpPr txBox="1"/>
          <p:nvPr/>
        </p:nvSpPr>
        <p:spPr>
          <a:xfrm>
            <a:off x="6162445" y="120193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邻边平均值池化及最大值池化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D7CBC9D7-EF98-4FBB-813E-6B7B41995C45}"/>
              </a:ext>
            </a:extLst>
          </p:cNvPr>
          <p:cNvSpPr/>
          <p:nvPr/>
        </p:nvSpPr>
        <p:spPr>
          <a:xfrm>
            <a:off x="8199120" y="1545333"/>
            <a:ext cx="162578" cy="21581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74AA8B0-BC04-47D7-89BB-6A7AD4858EBD}"/>
              </a:ext>
            </a:extLst>
          </p:cNvPr>
          <p:cNvSpPr/>
          <p:nvPr/>
        </p:nvSpPr>
        <p:spPr>
          <a:xfrm>
            <a:off x="8456126" y="1653650"/>
            <a:ext cx="202710" cy="17753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椭圆 224">
            <a:extLst>
              <a:ext uri="{FF2B5EF4-FFF2-40B4-BE49-F238E27FC236}">
                <a16:creationId xmlns:a16="http://schemas.microsoft.com/office/drawing/2014/main" id="{788D0D22-2E76-4CEC-A213-C68ACE703B16}"/>
              </a:ext>
            </a:extLst>
          </p:cNvPr>
          <p:cNvSpPr/>
          <p:nvPr/>
        </p:nvSpPr>
        <p:spPr>
          <a:xfrm>
            <a:off x="2915732" y="1675690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3030F811-CB1E-490D-A84A-9E82EFA1D332}"/>
              </a:ext>
            </a:extLst>
          </p:cNvPr>
          <p:cNvSpPr/>
          <p:nvPr/>
        </p:nvSpPr>
        <p:spPr>
          <a:xfrm>
            <a:off x="1503727" y="1866465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83F9AC1B-B335-4DDB-8DFE-C5D8EC37AA1B}"/>
              </a:ext>
            </a:extLst>
          </p:cNvPr>
          <p:cNvCxnSpPr>
            <a:cxnSpLocks/>
            <a:stCxn id="225" idx="1"/>
            <a:endCxn id="235" idx="5"/>
          </p:cNvCxnSpPr>
          <p:nvPr/>
        </p:nvCxnSpPr>
        <p:spPr>
          <a:xfrm flipH="1" flipV="1">
            <a:off x="2533253" y="1120945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7F884AE-7675-443E-9F47-0F9D0B4BA5B7}"/>
              </a:ext>
            </a:extLst>
          </p:cNvPr>
          <p:cNvCxnSpPr>
            <a:cxnSpLocks/>
            <a:stCxn id="227" idx="7"/>
            <a:endCxn id="235" idx="3"/>
          </p:cNvCxnSpPr>
          <p:nvPr/>
        </p:nvCxnSpPr>
        <p:spPr>
          <a:xfrm flipV="1">
            <a:off x="1739488" y="1120945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E747A1A-5C08-4B9D-93DB-9B46EF99B046}"/>
              </a:ext>
            </a:extLst>
          </p:cNvPr>
          <p:cNvSpPr/>
          <p:nvPr/>
        </p:nvSpPr>
        <p:spPr>
          <a:xfrm>
            <a:off x="2297492" y="87950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17A9AC-61DB-4EFB-B11E-877B0EB6E334}"/>
              </a:ext>
            </a:extLst>
          </p:cNvPr>
          <p:cNvSpPr/>
          <p:nvPr/>
        </p:nvSpPr>
        <p:spPr>
          <a:xfrm>
            <a:off x="1421275" y="62231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2DBC7BE-9DFB-4BCD-B6B4-F0BD4FBBE385}"/>
              </a:ext>
            </a:extLst>
          </p:cNvPr>
          <p:cNvSpPr/>
          <p:nvPr/>
        </p:nvSpPr>
        <p:spPr>
          <a:xfrm>
            <a:off x="2297492" y="1440594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471244F-683B-4100-BF8A-57E5BA890DEB}"/>
              </a:ext>
            </a:extLst>
          </p:cNvPr>
          <p:cNvCxnSpPr>
            <a:stCxn id="227" idx="6"/>
            <a:endCxn id="225" idx="2"/>
          </p:cNvCxnSpPr>
          <p:nvPr/>
        </p:nvCxnSpPr>
        <p:spPr>
          <a:xfrm flipV="1">
            <a:off x="1779938" y="1817121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D7DF5C-5FCF-4322-B5D1-3D47C87D8B82}"/>
              </a:ext>
            </a:extLst>
          </p:cNvPr>
          <p:cNvCxnSpPr>
            <a:cxnSpLocks/>
            <a:stCxn id="235" idx="2"/>
            <a:endCxn id="238" idx="6"/>
          </p:cNvCxnSpPr>
          <p:nvPr/>
        </p:nvCxnSpPr>
        <p:spPr>
          <a:xfrm flipH="1" flipV="1">
            <a:off x="1697486" y="763742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E7569AF-0F87-42D5-A284-6B510E0C0A34}"/>
              </a:ext>
            </a:extLst>
          </p:cNvPr>
          <p:cNvCxnSpPr>
            <a:cxnSpLocks/>
            <a:stCxn id="241" idx="0"/>
            <a:endCxn id="235" idx="4"/>
          </p:cNvCxnSpPr>
          <p:nvPr/>
        </p:nvCxnSpPr>
        <p:spPr>
          <a:xfrm flipV="1">
            <a:off x="2435597" y="1162370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C47A08B-6F88-4F9E-AD1D-898516636FDC}"/>
              </a:ext>
            </a:extLst>
          </p:cNvPr>
          <p:cNvCxnSpPr>
            <a:stCxn id="238" idx="4"/>
            <a:endCxn id="227" idx="0"/>
          </p:cNvCxnSpPr>
          <p:nvPr/>
        </p:nvCxnSpPr>
        <p:spPr>
          <a:xfrm>
            <a:off x="1559381" y="905172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0C2A71E-BDDF-4FE5-B018-32FA779640F0}"/>
              </a:ext>
            </a:extLst>
          </p:cNvPr>
          <p:cNvCxnSpPr>
            <a:stCxn id="238" idx="5"/>
            <a:endCxn id="241" idx="1"/>
          </p:cNvCxnSpPr>
          <p:nvPr/>
        </p:nvCxnSpPr>
        <p:spPr>
          <a:xfrm>
            <a:off x="1657036" y="863748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0A44DA9-65A4-44C0-AE2F-EBEC417F7C84}"/>
              </a:ext>
            </a:extLst>
          </p:cNvPr>
          <p:cNvCxnSpPr>
            <a:cxnSpLocks/>
            <a:stCxn id="241" idx="5"/>
            <a:endCxn id="225" idx="2"/>
          </p:cNvCxnSpPr>
          <p:nvPr/>
        </p:nvCxnSpPr>
        <p:spPr>
          <a:xfrm>
            <a:off x="2533252" y="1682032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48A02DA2-A947-4C0E-A9C3-6FC17CAF5A87}"/>
              </a:ext>
            </a:extLst>
          </p:cNvPr>
          <p:cNvSpPr/>
          <p:nvPr/>
        </p:nvSpPr>
        <p:spPr>
          <a:xfrm>
            <a:off x="1536718" y="59740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AD3DB42-78AA-4F3E-BA12-42B0A8C5E8D9}"/>
              </a:ext>
            </a:extLst>
          </p:cNvPr>
          <p:cNvSpPr/>
          <p:nvPr/>
        </p:nvSpPr>
        <p:spPr>
          <a:xfrm>
            <a:off x="1641048" y="1825762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5735DC9-DD14-4DB0-A0F1-99E16033A844}"/>
              </a:ext>
            </a:extLst>
          </p:cNvPr>
          <p:cNvSpPr/>
          <p:nvPr/>
        </p:nvSpPr>
        <p:spPr>
          <a:xfrm>
            <a:off x="2410166" y="1424142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CA823B4-1C00-4100-865E-E7E717C0506F}"/>
              </a:ext>
            </a:extLst>
          </p:cNvPr>
          <p:cNvSpPr/>
          <p:nvPr/>
        </p:nvSpPr>
        <p:spPr>
          <a:xfrm>
            <a:off x="2410166" y="87814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173AD6B-CD8D-47DA-83F8-4284DEEDD43A}"/>
              </a:ext>
            </a:extLst>
          </p:cNvPr>
          <p:cNvSpPr/>
          <p:nvPr/>
        </p:nvSpPr>
        <p:spPr>
          <a:xfrm>
            <a:off x="3052142" y="1681679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07E181C-21DF-4585-B5B7-BC06DC960F78}"/>
              </a:ext>
            </a:extLst>
          </p:cNvPr>
          <p:cNvSpPr/>
          <p:nvPr/>
        </p:nvSpPr>
        <p:spPr>
          <a:xfrm>
            <a:off x="6159260" y="1717116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1E3DCFE-EE7E-4B65-B07B-74F06FCDCF38}"/>
              </a:ext>
            </a:extLst>
          </p:cNvPr>
          <p:cNvSpPr/>
          <p:nvPr/>
        </p:nvSpPr>
        <p:spPr>
          <a:xfrm>
            <a:off x="4747255" y="190789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5ECE3C79-D5D3-4F66-9C8C-8291F2DB6A53}"/>
              </a:ext>
            </a:extLst>
          </p:cNvPr>
          <p:cNvCxnSpPr>
            <a:cxnSpLocks/>
            <a:stCxn id="99" idx="1"/>
            <a:endCxn id="103" idx="5"/>
          </p:cNvCxnSpPr>
          <p:nvPr/>
        </p:nvCxnSpPr>
        <p:spPr>
          <a:xfrm flipH="1" flipV="1">
            <a:off x="5776781" y="1162372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5B9A45A-BF1E-4CD0-8EB3-78A8D2C4945F}"/>
              </a:ext>
            </a:extLst>
          </p:cNvPr>
          <p:cNvCxnSpPr>
            <a:cxnSpLocks/>
            <a:stCxn id="100" idx="7"/>
            <a:endCxn id="103" idx="3"/>
          </p:cNvCxnSpPr>
          <p:nvPr/>
        </p:nvCxnSpPr>
        <p:spPr>
          <a:xfrm flipV="1">
            <a:off x="4983016" y="1162372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6F2FEA3F-3582-4C7D-8EEE-7755ED7E6C65}"/>
              </a:ext>
            </a:extLst>
          </p:cNvPr>
          <p:cNvSpPr/>
          <p:nvPr/>
        </p:nvSpPr>
        <p:spPr>
          <a:xfrm>
            <a:off x="5541020" y="920935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D290095-BDCC-40C3-90D9-780BD9D5E4A4}"/>
              </a:ext>
            </a:extLst>
          </p:cNvPr>
          <p:cNvSpPr/>
          <p:nvPr/>
        </p:nvSpPr>
        <p:spPr>
          <a:xfrm>
            <a:off x="4664803" y="663737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8EE3EF1-7848-4994-8D7F-D1CE40E4E1A7}"/>
              </a:ext>
            </a:extLst>
          </p:cNvPr>
          <p:cNvSpPr/>
          <p:nvPr/>
        </p:nvSpPr>
        <p:spPr>
          <a:xfrm>
            <a:off x="5541020" y="148202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CFEDB9F-7C80-4A61-8E7C-9EA98DA4A6B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 flipV="1">
            <a:off x="5023466" y="1858548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B8150C4A-97B3-46E7-9BFD-094DBC5D0582}"/>
              </a:ext>
            </a:extLst>
          </p:cNvPr>
          <p:cNvCxnSpPr>
            <a:cxnSpLocks/>
            <a:stCxn id="103" idx="2"/>
            <a:endCxn id="104" idx="6"/>
          </p:cNvCxnSpPr>
          <p:nvPr/>
        </p:nvCxnSpPr>
        <p:spPr>
          <a:xfrm flipH="1" flipV="1">
            <a:off x="4941014" y="805168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8FA3468-BFFD-4311-AA9D-93E5F0332A15}"/>
              </a:ext>
            </a:extLst>
          </p:cNvPr>
          <p:cNvCxnSpPr>
            <a:cxnSpLocks/>
            <a:stCxn id="105" idx="0"/>
            <a:endCxn id="103" idx="4"/>
          </p:cNvCxnSpPr>
          <p:nvPr/>
        </p:nvCxnSpPr>
        <p:spPr>
          <a:xfrm flipV="1">
            <a:off x="5679125" y="1203796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5A7BA04-AB05-4A4E-B583-F6B3A7D4B839}"/>
              </a:ext>
            </a:extLst>
          </p:cNvPr>
          <p:cNvCxnSpPr>
            <a:stCxn id="104" idx="4"/>
            <a:endCxn id="100" idx="0"/>
          </p:cNvCxnSpPr>
          <p:nvPr/>
        </p:nvCxnSpPr>
        <p:spPr>
          <a:xfrm>
            <a:off x="4802909" y="946598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1CD4C73-2014-4D28-91E9-72078B4425E3}"/>
              </a:ext>
            </a:extLst>
          </p:cNvPr>
          <p:cNvCxnSpPr>
            <a:stCxn id="104" idx="5"/>
            <a:endCxn id="105" idx="1"/>
          </p:cNvCxnSpPr>
          <p:nvPr/>
        </p:nvCxnSpPr>
        <p:spPr>
          <a:xfrm>
            <a:off x="4900564" y="905174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F4A5F23-9ADB-47DF-B1E0-2D55DE7F53E6}"/>
              </a:ext>
            </a:extLst>
          </p:cNvPr>
          <p:cNvCxnSpPr>
            <a:cxnSpLocks/>
            <a:stCxn id="105" idx="5"/>
            <a:endCxn id="99" idx="2"/>
          </p:cNvCxnSpPr>
          <p:nvPr/>
        </p:nvCxnSpPr>
        <p:spPr>
          <a:xfrm>
            <a:off x="5776780" y="1723458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11B8DD74-C2D3-44BE-8A73-7D090BBDD197}"/>
              </a:ext>
            </a:extLst>
          </p:cNvPr>
          <p:cNvSpPr/>
          <p:nvPr/>
        </p:nvSpPr>
        <p:spPr>
          <a:xfrm>
            <a:off x="4780246" y="638834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2579A6F-E1CE-4A1C-B2F0-C754D8DDB7F6}"/>
              </a:ext>
            </a:extLst>
          </p:cNvPr>
          <p:cNvSpPr/>
          <p:nvPr/>
        </p:nvSpPr>
        <p:spPr>
          <a:xfrm>
            <a:off x="4884576" y="186718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A65F97F-0326-4A5E-94FF-757C57D57E3E}"/>
              </a:ext>
            </a:extLst>
          </p:cNvPr>
          <p:cNvSpPr/>
          <p:nvPr/>
        </p:nvSpPr>
        <p:spPr>
          <a:xfrm>
            <a:off x="5653694" y="146556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08CC1A0-11B2-4E30-ADCD-6669F7494E49}"/>
              </a:ext>
            </a:extLst>
          </p:cNvPr>
          <p:cNvSpPr/>
          <p:nvPr/>
        </p:nvSpPr>
        <p:spPr>
          <a:xfrm>
            <a:off x="5653694" y="919573"/>
            <a:ext cx="135461" cy="613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37682BD-9444-4F4A-AB26-288EB163EBA4}"/>
              </a:ext>
            </a:extLst>
          </p:cNvPr>
          <p:cNvSpPr/>
          <p:nvPr/>
        </p:nvSpPr>
        <p:spPr>
          <a:xfrm>
            <a:off x="6295670" y="1723105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474962E-846F-44D0-91C6-A08BC27DA91E}"/>
              </a:ext>
            </a:extLst>
          </p:cNvPr>
          <p:cNvCxnSpPr>
            <a:cxnSpLocks/>
            <a:stCxn id="113" idx="0"/>
            <a:endCxn id="115" idx="1"/>
          </p:cNvCxnSpPr>
          <p:nvPr/>
        </p:nvCxnSpPr>
        <p:spPr>
          <a:xfrm rot="5400000" flipH="1" flipV="1">
            <a:off x="4844541" y="1058035"/>
            <a:ext cx="916919" cy="701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36C6E869-25F7-4B2A-8A66-EDBF44EFE33A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>
            <a:off x="4915707" y="669530"/>
            <a:ext cx="805718" cy="2500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C15307B8-EE03-4DCB-B661-5F7CB01B8EA4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5496860" y="1205528"/>
            <a:ext cx="483691" cy="345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B9B13644-ACCD-4246-A684-8D2795AE098F}"/>
              </a:ext>
            </a:extLst>
          </p:cNvPr>
          <p:cNvCxnSpPr>
            <a:cxnSpLocks/>
            <a:stCxn id="116" idx="0"/>
            <a:endCxn id="115" idx="3"/>
          </p:cNvCxnSpPr>
          <p:nvPr/>
        </p:nvCxnSpPr>
        <p:spPr>
          <a:xfrm rot="16200000" flipV="1">
            <a:off x="5689861" y="1049564"/>
            <a:ext cx="772837" cy="5742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A54E9AF-0BDD-4D11-853B-6ACEE37FD1DF}"/>
              </a:ext>
            </a:extLst>
          </p:cNvPr>
          <p:cNvCxnSpPr>
            <a:stCxn id="115" idx="0"/>
            <a:endCxn id="115" idx="3"/>
          </p:cNvCxnSpPr>
          <p:nvPr/>
        </p:nvCxnSpPr>
        <p:spPr>
          <a:xfrm rot="16200000" flipH="1">
            <a:off x="5739941" y="901056"/>
            <a:ext cx="30695" cy="67730"/>
          </a:xfrm>
          <a:prstGeom prst="curvedConnector4">
            <a:avLst>
              <a:gd name="adj1" fmla="val -980443"/>
              <a:gd name="adj2" fmla="val 544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F5BA2EA-3781-4339-86A6-78E8E8078DEE}"/>
              </a:ext>
            </a:extLst>
          </p:cNvPr>
          <p:cNvSpPr/>
          <p:nvPr/>
        </p:nvSpPr>
        <p:spPr>
          <a:xfrm>
            <a:off x="3499416" y="1201452"/>
            <a:ext cx="863928" cy="289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F8034F-CEF4-4D5E-A071-B2007126486B}"/>
              </a:ext>
            </a:extLst>
          </p:cNvPr>
          <p:cNvGrpSpPr/>
          <p:nvPr/>
        </p:nvGrpSpPr>
        <p:grpSpPr>
          <a:xfrm>
            <a:off x="5668416" y="4183536"/>
            <a:ext cx="1970064" cy="1698973"/>
            <a:chOff x="1293259" y="2805971"/>
            <a:chExt cx="1344986" cy="115990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F356F34-CC49-40E5-B6C3-60F7D20CEA24}"/>
                </a:ext>
              </a:extLst>
            </p:cNvPr>
            <p:cNvSpPr/>
            <p:nvPr/>
          </p:nvSpPr>
          <p:spPr>
            <a:xfrm>
              <a:off x="2428437" y="3606110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1B8AFD-4C20-4F95-955A-1D9DA6E19B55}"/>
                </a:ext>
              </a:extLst>
            </p:cNvPr>
            <p:cNvSpPr/>
            <p:nvPr/>
          </p:nvSpPr>
          <p:spPr>
            <a:xfrm>
              <a:off x="1355889" y="3751021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207F617-8EE6-449A-8AAB-0949CA4E10D0}"/>
                </a:ext>
              </a:extLst>
            </p:cNvPr>
            <p:cNvCxnSpPr>
              <a:cxnSpLocks/>
              <a:stCxn id="79" idx="1"/>
              <a:endCxn id="83" idx="5"/>
            </p:cNvCxnSpPr>
            <p:nvPr/>
          </p:nvCxnSpPr>
          <p:spPr>
            <a:xfrm flipH="1" flipV="1">
              <a:off x="2137909" y="3184730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33ABF86-BCD8-4782-8FA4-CBDB687AA261}"/>
                </a:ext>
              </a:extLst>
            </p:cNvPr>
            <p:cNvCxnSpPr>
              <a:cxnSpLocks/>
              <a:stCxn id="80" idx="7"/>
              <a:endCxn id="83" idx="3"/>
            </p:cNvCxnSpPr>
            <p:nvPr/>
          </p:nvCxnSpPr>
          <p:spPr>
            <a:xfrm flipV="1">
              <a:off x="1534971" y="3184730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A7E22B5-5421-49C8-9220-9FB738FE75F8}"/>
                </a:ext>
              </a:extLst>
            </p:cNvPr>
            <p:cNvSpPr/>
            <p:nvPr/>
          </p:nvSpPr>
          <p:spPr>
            <a:xfrm>
              <a:off x="1958827" y="3001337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B747414-6FD6-4BD2-BBB5-6B81524822EB}"/>
                </a:ext>
              </a:extLst>
            </p:cNvPr>
            <p:cNvSpPr/>
            <p:nvPr/>
          </p:nvSpPr>
          <p:spPr>
            <a:xfrm>
              <a:off x="1293259" y="2805971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CE67761-EA43-4CF7-A3F3-F6339B4BA00C}"/>
                </a:ext>
              </a:extLst>
            </p:cNvPr>
            <p:cNvSpPr/>
            <p:nvPr/>
          </p:nvSpPr>
          <p:spPr>
            <a:xfrm>
              <a:off x="1958827" y="342753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39E91C-E9F9-48A6-A05E-E7B9643EA22A}"/>
                </a:ext>
              </a:extLst>
            </p:cNvPr>
            <p:cNvCxnSpPr>
              <a:stCxn id="80" idx="6"/>
              <a:endCxn id="79" idx="2"/>
            </p:cNvCxnSpPr>
            <p:nvPr/>
          </p:nvCxnSpPr>
          <p:spPr>
            <a:xfrm flipV="1">
              <a:off x="1565697" y="3713540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42EE9BF-042E-4F35-948B-5A972F0D55DB}"/>
                </a:ext>
              </a:extLst>
            </p:cNvPr>
            <p:cNvCxnSpPr>
              <a:cxnSpLocks/>
              <a:stCxn id="83" idx="2"/>
              <a:endCxn id="84" idx="6"/>
            </p:cNvCxnSpPr>
            <p:nvPr/>
          </p:nvCxnSpPr>
          <p:spPr>
            <a:xfrm flipH="1" flipV="1">
              <a:off x="1503067" y="2913401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8681573-75DF-4D71-B7B5-B4FBCEDC589D}"/>
                </a:ext>
              </a:extLst>
            </p:cNvPr>
            <p:cNvCxnSpPr>
              <a:cxnSpLocks/>
              <a:stCxn id="85" idx="0"/>
              <a:endCxn id="83" idx="4"/>
            </p:cNvCxnSpPr>
            <p:nvPr/>
          </p:nvCxnSpPr>
          <p:spPr>
            <a:xfrm flipV="1">
              <a:off x="2063730" y="3216196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4FC61B2-5335-4B76-BF43-5D2714C2EFD2}"/>
                </a:ext>
              </a:extLst>
            </p:cNvPr>
            <p:cNvCxnSpPr>
              <a:stCxn id="84" idx="4"/>
              <a:endCxn id="80" idx="0"/>
            </p:cNvCxnSpPr>
            <p:nvPr/>
          </p:nvCxnSpPr>
          <p:spPr>
            <a:xfrm>
              <a:off x="1398163" y="3020830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1F6D876-76C5-411E-B9DF-39194347F790}"/>
                </a:ext>
              </a:extLst>
            </p:cNvPr>
            <p:cNvCxnSpPr>
              <a:stCxn id="84" idx="5"/>
              <a:endCxn id="85" idx="1"/>
            </p:cNvCxnSpPr>
            <p:nvPr/>
          </p:nvCxnSpPr>
          <p:spPr>
            <a:xfrm>
              <a:off x="1472341" y="2989365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2188F64-222F-489D-A7E3-189CA85B58B3}"/>
                </a:ext>
              </a:extLst>
            </p:cNvPr>
            <p:cNvCxnSpPr>
              <a:cxnSpLocks/>
              <a:stCxn id="85" idx="5"/>
              <a:endCxn id="79" idx="2"/>
            </p:cNvCxnSpPr>
            <p:nvPr/>
          </p:nvCxnSpPr>
          <p:spPr>
            <a:xfrm>
              <a:off x="2137908" y="3610927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8CD794-C251-44FE-A1D3-C779F996C763}"/>
                </a:ext>
              </a:extLst>
            </p:cNvPr>
            <p:cNvSpPr/>
            <p:nvPr/>
          </p:nvSpPr>
          <p:spPr>
            <a:xfrm>
              <a:off x="2251364" y="3340758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D169EF2-C6A2-4A50-932D-531B0F4E38FD}"/>
                </a:ext>
              </a:extLst>
            </p:cNvPr>
            <p:cNvSpPr/>
            <p:nvPr/>
          </p:nvSpPr>
          <p:spPr>
            <a:xfrm>
              <a:off x="2199916" y="364466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52BE111-D4D4-4759-822E-A44DB33D0D43}"/>
                </a:ext>
              </a:extLst>
            </p:cNvPr>
            <p:cNvSpPr/>
            <p:nvPr/>
          </p:nvSpPr>
          <p:spPr>
            <a:xfrm>
              <a:off x="1626504" y="317535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1224995-90B1-4196-8E84-8DD04D12724D}"/>
                </a:ext>
              </a:extLst>
            </p:cNvPr>
            <p:cNvSpPr/>
            <p:nvPr/>
          </p:nvSpPr>
          <p:spPr>
            <a:xfrm>
              <a:off x="2006952" y="329117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651AA10-4823-4BE2-9518-EB04D40DEBCD}"/>
                </a:ext>
              </a:extLst>
            </p:cNvPr>
            <p:cNvSpPr/>
            <p:nvPr/>
          </p:nvSpPr>
          <p:spPr>
            <a:xfrm>
              <a:off x="1659366" y="298751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6BAA4B9-48FA-4533-8106-BE0E235913E8}"/>
                </a:ext>
              </a:extLst>
            </p:cNvPr>
            <p:cNvSpPr/>
            <p:nvPr/>
          </p:nvSpPr>
          <p:spPr>
            <a:xfrm>
              <a:off x="1379260" y="333682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C9CD72E-AD49-4A8A-8E45-AA5707FF74A8}"/>
                </a:ext>
              </a:extLst>
            </p:cNvPr>
            <p:cNvSpPr/>
            <p:nvPr/>
          </p:nvSpPr>
          <p:spPr>
            <a:xfrm>
              <a:off x="1730478" y="343480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1BB6A52-49DE-479F-99B5-165F987B5802}"/>
                </a:ext>
              </a:extLst>
            </p:cNvPr>
            <p:cNvSpPr/>
            <p:nvPr/>
          </p:nvSpPr>
          <p:spPr>
            <a:xfrm>
              <a:off x="1872299" y="3770188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箭头: 右 127">
            <a:extLst>
              <a:ext uri="{FF2B5EF4-FFF2-40B4-BE49-F238E27FC236}">
                <a16:creationId xmlns:a16="http://schemas.microsoft.com/office/drawing/2014/main" id="{32B18E05-82BB-4C91-8D37-879087C196D7}"/>
              </a:ext>
            </a:extLst>
          </p:cNvPr>
          <p:cNvSpPr/>
          <p:nvPr/>
        </p:nvSpPr>
        <p:spPr>
          <a:xfrm>
            <a:off x="7632578" y="4938740"/>
            <a:ext cx="792233" cy="15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C035EE72-61EA-4193-A28D-559D3AE69F79}"/>
              </a:ext>
            </a:extLst>
          </p:cNvPr>
          <p:cNvSpPr/>
          <p:nvPr/>
        </p:nvSpPr>
        <p:spPr>
          <a:xfrm>
            <a:off x="10134072" y="540584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431A7672-426C-41F2-8AC0-AED31A22A730}"/>
              </a:ext>
            </a:extLst>
          </p:cNvPr>
          <p:cNvSpPr/>
          <p:nvPr/>
        </p:nvSpPr>
        <p:spPr>
          <a:xfrm>
            <a:off x="8722067" y="5596624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AA75D86B-FCD1-4710-8621-1A205C51B14F}"/>
              </a:ext>
            </a:extLst>
          </p:cNvPr>
          <p:cNvCxnSpPr>
            <a:cxnSpLocks/>
            <a:stCxn id="130" idx="1"/>
            <a:endCxn id="134" idx="5"/>
          </p:cNvCxnSpPr>
          <p:nvPr/>
        </p:nvCxnSpPr>
        <p:spPr>
          <a:xfrm flipH="1" flipV="1">
            <a:off x="9751593" y="4851104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C882F99C-3086-4F77-8400-2880AA16B112}"/>
              </a:ext>
            </a:extLst>
          </p:cNvPr>
          <p:cNvCxnSpPr>
            <a:cxnSpLocks/>
            <a:stCxn id="131" idx="7"/>
            <a:endCxn id="134" idx="3"/>
          </p:cNvCxnSpPr>
          <p:nvPr/>
        </p:nvCxnSpPr>
        <p:spPr>
          <a:xfrm flipV="1">
            <a:off x="8957828" y="4851104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77879C07-C80C-4B9B-BFA1-5C45D85A2780}"/>
              </a:ext>
            </a:extLst>
          </p:cNvPr>
          <p:cNvSpPr/>
          <p:nvPr/>
        </p:nvSpPr>
        <p:spPr>
          <a:xfrm>
            <a:off x="9515832" y="4609668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910223A-3AF5-48A2-A9CC-240DCC39A70D}"/>
              </a:ext>
            </a:extLst>
          </p:cNvPr>
          <p:cNvSpPr/>
          <p:nvPr/>
        </p:nvSpPr>
        <p:spPr>
          <a:xfrm>
            <a:off x="8639615" y="4352470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0BEB88-F1BD-463B-A5B2-E4B19ADE604D}"/>
              </a:ext>
            </a:extLst>
          </p:cNvPr>
          <p:cNvSpPr/>
          <p:nvPr/>
        </p:nvSpPr>
        <p:spPr>
          <a:xfrm>
            <a:off x="9515832" y="5170753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B2DEFF0-511E-4FF6-903B-32887BC0E8E6}"/>
              </a:ext>
            </a:extLst>
          </p:cNvPr>
          <p:cNvCxnSpPr>
            <a:stCxn id="131" idx="6"/>
            <a:endCxn id="130" idx="2"/>
          </p:cNvCxnSpPr>
          <p:nvPr/>
        </p:nvCxnSpPr>
        <p:spPr>
          <a:xfrm flipV="1">
            <a:off x="8998278" y="5547280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6AAF206D-DFD8-40FC-861D-5F8496EFD531}"/>
              </a:ext>
            </a:extLst>
          </p:cNvPr>
          <p:cNvCxnSpPr>
            <a:cxnSpLocks/>
            <a:stCxn id="134" idx="2"/>
            <a:endCxn id="135" idx="6"/>
          </p:cNvCxnSpPr>
          <p:nvPr/>
        </p:nvCxnSpPr>
        <p:spPr>
          <a:xfrm flipH="1" flipV="1">
            <a:off x="8915826" y="4493901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009A839-ABA6-41AF-A58B-66D314A57BD3}"/>
              </a:ext>
            </a:extLst>
          </p:cNvPr>
          <p:cNvCxnSpPr>
            <a:cxnSpLocks/>
            <a:stCxn id="136" idx="0"/>
            <a:endCxn id="134" idx="4"/>
          </p:cNvCxnSpPr>
          <p:nvPr/>
        </p:nvCxnSpPr>
        <p:spPr>
          <a:xfrm flipV="1">
            <a:off x="9653937" y="4892529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D8004B1-078C-417C-96E6-534ECA25705E}"/>
              </a:ext>
            </a:extLst>
          </p:cNvPr>
          <p:cNvCxnSpPr>
            <a:stCxn id="135" idx="4"/>
            <a:endCxn id="131" idx="0"/>
          </p:cNvCxnSpPr>
          <p:nvPr/>
        </p:nvCxnSpPr>
        <p:spPr>
          <a:xfrm>
            <a:off x="8777721" y="4635331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AEB53D6-E907-4390-90C1-63FEE67F351D}"/>
              </a:ext>
            </a:extLst>
          </p:cNvPr>
          <p:cNvCxnSpPr>
            <a:stCxn id="135" idx="5"/>
            <a:endCxn id="136" idx="1"/>
          </p:cNvCxnSpPr>
          <p:nvPr/>
        </p:nvCxnSpPr>
        <p:spPr>
          <a:xfrm>
            <a:off x="8875376" y="4593907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D6CBD9B-7D1E-4F3F-A772-938C7E9E225D}"/>
              </a:ext>
            </a:extLst>
          </p:cNvPr>
          <p:cNvCxnSpPr>
            <a:cxnSpLocks/>
            <a:stCxn id="136" idx="5"/>
            <a:endCxn id="130" idx="2"/>
          </p:cNvCxnSpPr>
          <p:nvPr/>
        </p:nvCxnSpPr>
        <p:spPr>
          <a:xfrm>
            <a:off x="9751592" y="5412191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2E594C5-D5EA-4FA6-8B5F-5DD85407543E}"/>
              </a:ext>
            </a:extLst>
          </p:cNvPr>
          <p:cNvSpPr/>
          <p:nvPr/>
        </p:nvSpPr>
        <p:spPr>
          <a:xfrm>
            <a:off x="8755058" y="432756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E6C75E-583A-4DC2-9E37-BBAA15C46044}"/>
              </a:ext>
            </a:extLst>
          </p:cNvPr>
          <p:cNvSpPr/>
          <p:nvPr/>
        </p:nvSpPr>
        <p:spPr>
          <a:xfrm>
            <a:off x="8859388" y="5555921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BD470B0-7708-4645-9447-AF19107553A3}"/>
              </a:ext>
            </a:extLst>
          </p:cNvPr>
          <p:cNvSpPr/>
          <p:nvPr/>
        </p:nvSpPr>
        <p:spPr>
          <a:xfrm>
            <a:off x="9628506" y="5154301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046206-B6CA-4F54-93CC-7069897F86B0}"/>
              </a:ext>
            </a:extLst>
          </p:cNvPr>
          <p:cNvSpPr/>
          <p:nvPr/>
        </p:nvSpPr>
        <p:spPr>
          <a:xfrm>
            <a:off x="9628506" y="4608306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E21FF379-D45B-4AF2-A716-88C1A3833CF4}"/>
              </a:ext>
            </a:extLst>
          </p:cNvPr>
          <p:cNvSpPr/>
          <p:nvPr/>
        </p:nvSpPr>
        <p:spPr>
          <a:xfrm>
            <a:off x="10270482" y="541183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DEFE8FE6-31ED-422A-9E87-A3F4E0342BEA}"/>
              </a:ext>
            </a:extLst>
          </p:cNvPr>
          <p:cNvSpPr/>
          <p:nvPr/>
        </p:nvSpPr>
        <p:spPr>
          <a:xfrm>
            <a:off x="6990951" y="3311928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7A025FC-FF3A-4AA8-84E7-D8BE7DA46187}"/>
              </a:ext>
            </a:extLst>
          </p:cNvPr>
          <p:cNvSpPr/>
          <p:nvPr/>
        </p:nvSpPr>
        <p:spPr>
          <a:xfrm>
            <a:off x="5578946" y="3502703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072B558D-9AC9-4C39-9C33-A6D8F9B82E73}"/>
              </a:ext>
            </a:extLst>
          </p:cNvPr>
          <p:cNvCxnSpPr>
            <a:cxnSpLocks/>
            <a:stCxn id="168" idx="1"/>
            <a:endCxn id="172" idx="5"/>
          </p:cNvCxnSpPr>
          <p:nvPr/>
        </p:nvCxnSpPr>
        <p:spPr>
          <a:xfrm flipH="1" flipV="1">
            <a:off x="6608472" y="2757183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543A31D-D9AC-4908-8F83-6F9074A70DF6}"/>
              </a:ext>
            </a:extLst>
          </p:cNvPr>
          <p:cNvCxnSpPr>
            <a:cxnSpLocks/>
            <a:stCxn id="169" idx="7"/>
            <a:endCxn id="172" idx="3"/>
          </p:cNvCxnSpPr>
          <p:nvPr/>
        </p:nvCxnSpPr>
        <p:spPr>
          <a:xfrm flipV="1">
            <a:off x="5814707" y="2757183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D7338C51-3847-4FFD-851A-BFE3DDFD2F6D}"/>
              </a:ext>
            </a:extLst>
          </p:cNvPr>
          <p:cNvSpPr/>
          <p:nvPr/>
        </p:nvSpPr>
        <p:spPr>
          <a:xfrm>
            <a:off x="6372711" y="2515747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66DA62C6-BCDA-4D81-9F76-1AE8E5631C9D}"/>
              </a:ext>
            </a:extLst>
          </p:cNvPr>
          <p:cNvSpPr/>
          <p:nvPr/>
        </p:nvSpPr>
        <p:spPr>
          <a:xfrm>
            <a:off x="5496494" y="225854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DCCD3739-B167-456E-B89A-3F2CA136E2CD}"/>
              </a:ext>
            </a:extLst>
          </p:cNvPr>
          <p:cNvSpPr/>
          <p:nvPr/>
        </p:nvSpPr>
        <p:spPr>
          <a:xfrm>
            <a:off x="6372711" y="3076832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FD84F2E7-4364-466F-8CB4-364FA49DC6E3}"/>
              </a:ext>
            </a:extLst>
          </p:cNvPr>
          <p:cNvCxnSpPr>
            <a:stCxn id="169" idx="6"/>
            <a:endCxn id="168" idx="2"/>
          </p:cNvCxnSpPr>
          <p:nvPr/>
        </p:nvCxnSpPr>
        <p:spPr>
          <a:xfrm flipV="1">
            <a:off x="5855157" y="3453359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77DA9585-664D-46D4-8F4A-F0C608A4C6A3}"/>
              </a:ext>
            </a:extLst>
          </p:cNvPr>
          <p:cNvCxnSpPr>
            <a:cxnSpLocks/>
            <a:stCxn id="172" idx="2"/>
            <a:endCxn id="173" idx="6"/>
          </p:cNvCxnSpPr>
          <p:nvPr/>
        </p:nvCxnSpPr>
        <p:spPr>
          <a:xfrm flipH="1" flipV="1">
            <a:off x="5772705" y="2399980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D4C54224-8C13-46EA-9A01-0E10FEA9A6C4}"/>
              </a:ext>
            </a:extLst>
          </p:cNvPr>
          <p:cNvCxnSpPr>
            <a:cxnSpLocks/>
            <a:stCxn id="174" idx="0"/>
            <a:endCxn id="172" idx="4"/>
          </p:cNvCxnSpPr>
          <p:nvPr/>
        </p:nvCxnSpPr>
        <p:spPr>
          <a:xfrm flipV="1">
            <a:off x="6510816" y="2798608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3C08FC67-4E3C-47D9-85B6-5336FB6942CA}"/>
              </a:ext>
            </a:extLst>
          </p:cNvPr>
          <p:cNvCxnSpPr>
            <a:stCxn id="173" idx="4"/>
            <a:endCxn id="169" idx="0"/>
          </p:cNvCxnSpPr>
          <p:nvPr/>
        </p:nvCxnSpPr>
        <p:spPr>
          <a:xfrm>
            <a:off x="5634600" y="2541410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4BD20666-ED94-4584-B410-4F0C484821C7}"/>
              </a:ext>
            </a:extLst>
          </p:cNvPr>
          <p:cNvCxnSpPr>
            <a:stCxn id="173" idx="5"/>
            <a:endCxn id="174" idx="1"/>
          </p:cNvCxnSpPr>
          <p:nvPr/>
        </p:nvCxnSpPr>
        <p:spPr>
          <a:xfrm>
            <a:off x="5732255" y="2499986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42298A79-3B2B-4A46-A7FA-8BBD7F542A35}"/>
              </a:ext>
            </a:extLst>
          </p:cNvPr>
          <p:cNvCxnSpPr>
            <a:cxnSpLocks/>
            <a:stCxn id="174" idx="5"/>
            <a:endCxn id="168" idx="2"/>
          </p:cNvCxnSpPr>
          <p:nvPr/>
        </p:nvCxnSpPr>
        <p:spPr>
          <a:xfrm>
            <a:off x="6608471" y="3318270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E90B9888-1A89-4C23-A38D-85E7EE5019C9}"/>
              </a:ext>
            </a:extLst>
          </p:cNvPr>
          <p:cNvSpPr/>
          <p:nvPr/>
        </p:nvSpPr>
        <p:spPr>
          <a:xfrm>
            <a:off x="5611937" y="2233646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3331BE3-156B-4D26-A37E-F3451E4F3F32}"/>
              </a:ext>
            </a:extLst>
          </p:cNvPr>
          <p:cNvSpPr/>
          <p:nvPr/>
        </p:nvSpPr>
        <p:spPr>
          <a:xfrm>
            <a:off x="5716267" y="3462000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B1B4C09-0961-44C6-8293-6DA1A90869C1}"/>
              </a:ext>
            </a:extLst>
          </p:cNvPr>
          <p:cNvSpPr/>
          <p:nvPr/>
        </p:nvSpPr>
        <p:spPr>
          <a:xfrm>
            <a:off x="6485385" y="3060380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3A515A7-CBD1-4262-9474-7644CB9B0480}"/>
              </a:ext>
            </a:extLst>
          </p:cNvPr>
          <p:cNvSpPr/>
          <p:nvPr/>
        </p:nvSpPr>
        <p:spPr>
          <a:xfrm>
            <a:off x="6485385" y="2514385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9BE21E4-D514-4D53-94BF-5F03756BBF30}"/>
              </a:ext>
            </a:extLst>
          </p:cNvPr>
          <p:cNvSpPr/>
          <p:nvPr/>
        </p:nvSpPr>
        <p:spPr>
          <a:xfrm>
            <a:off x="7127361" y="331791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C5BABD9-6B6E-4CE9-8CA1-F20D3E8E628F}"/>
              </a:ext>
            </a:extLst>
          </p:cNvPr>
          <p:cNvSpPr/>
          <p:nvPr/>
        </p:nvSpPr>
        <p:spPr>
          <a:xfrm>
            <a:off x="10307872" y="3352320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BD847896-BDF7-4B8C-9EC6-6C603B8E1319}"/>
              </a:ext>
            </a:extLst>
          </p:cNvPr>
          <p:cNvSpPr/>
          <p:nvPr/>
        </p:nvSpPr>
        <p:spPr>
          <a:xfrm>
            <a:off x="8736861" y="3564578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CA6C4F6A-A4DA-4004-AF79-161C7435F7BA}"/>
              </a:ext>
            </a:extLst>
          </p:cNvPr>
          <p:cNvCxnSpPr>
            <a:cxnSpLocks/>
            <a:stCxn id="187" idx="1"/>
            <a:endCxn id="191" idx="5"/>
          </p:cNvCxnSpPr>
          <p:nvPr/>
        </p:nvCxnSpPr>
        <p:spPr>
          <a:xfrm flipH="1" flipV="1">
            <a:off x="9882322" y="2735105"/>
            <a:ext cx="470557" cy="6633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889CCC5B-E34A-4E7F-BB39-B213668CC5A7}"/>
              </a:ext>
            </a:extLst>
          </p:cNvPr>
          <p:cNvCxnSpPr>
            <a:cxnSpLocks/>
            <a:stCxn id="188" idx="7"/>
            <a:endCxn id="191" idx="3"/>
          </p:cNvCxnSpPr>
          <p:nvPr/>
        </p:nvCxnSpPr>
        <p:spPr>
          <a:xfrm flipV="1">
            <a:off x="8999171" y="2735105"/>
            <a:ext cx="665848" cy="87556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E2C6537A-73DB-4ACB-9215-9FFC67AEBC05}"/>
              </a:ext>
            </a:extLst>
          </p:cNvPr>
          <p:cNvSpPr/>
          <p:nvPr/>
        </p:nvSpPr>
        <p:spPr>
          <a:xfrm>
            <a:off x="9620013" y="2466481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9BF6DFD-34E7-4E20-BE52-35E52B6712E5}"/>
              </a:ext>
            </a:extLst>
          </p:cNvPr>
          <p:cNvSpPr/>
          <p:nvPr/>
        </p:nvSpPr>
        <p:spPr>
          <a:xfrm>
            <a:off x="8645124" y="2180319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E8B448DA-D178-4D4B-9F42-CFB0E324D619}"/>
              </a:ext>
            </a:extLst>
          </p:cNvPr>
          <p:cNvSpPr/>
          <p:nvPr/>
        </p:nvSpPr>
        <p:spPr>
          <a:xfrm>
            <a:off x="9620013" y="3090750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7E5E8FBA-5E24-4782-9904-A0C8BFA4AE21}"/>
              </a:ext>
            </a:extLst>
          </p:cNvPr>
          <p:cNvCxnSpPr>
            <a:stCxn id="188" idx="6"/>
            <a:endCxn id="187" idx="2"/>
          </p:cNvCxnSpPr>
          <p:nvPr/>
        </p:nvCxnSpPr>
        <p:spPr>
          <a:xfrm flipV="1">
            <a:off x="9044177" y="3509678"/>
            <a:ext cx="1263696" cy="2122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8AC0551-EBD4-42FE-A909-B1C799A6F8FC}"/>
              </a:ext>
            </a:extLst>
          </p:cNvPr>
          <p:cNvCxnSpPr>
            <a:cxnSpLocks/>
            <a:stCxn id="191" idx="2"/>
            <a:endCxn id="192" idx="6"/>
          </p:cNvCxnSpPr>
          <p:nvPr/>
        </p:nvCxnSpPr>
        <p:spPr>
          <a:xfrm flipH="1" flipV="1">
            <a:off x="8952440" y="2337677"/>
            <a:ext cx="667572" cy="2861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739C834-1F0C-4A44-ADF5-C009CDAE330D}"/>
              </a:ext>
            </a:extLst>
          </p:cNvPr>
          <p:cNvCxnSpPr>
            <a:cxnSpLocks/>
            <a:stCxn id="193" idx="0"/>
            <a:endCxn id="191" idx="4"/>
          </p:cNvCxnSpPr>
          <p:nvPr/>
        </p:nvCxnSpPr>
        <p:spPr>
          <a:xfrm flipV="1">
            <a:off x="9773669" y="2781195"/>
            <a:ext cx="0" cy="30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E940A9DB-DB78-4F0A-A536-0EC26B7C5F2D}"/>
              </a:ext>
            </a:extLst>
          </p:cNvPr>
          <p:cNvCxnSpPr>
            <a:stCxn id="192" idx="4"/>
            <a:endCxn id="188" idx="0"/>
          </p:cNvCxnSpPr>
          <p:nvPr/>
        </p:nvCxnSpPr>
        <p:spPr>
          <a:xfrm>
            <a:off x="8798782" y="2495033"/>
            <a:ext cx="91737" cy="10695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0E42E8C-E7F7-4DDC-A66C-B92F183E67AD}"/>
              </a:ext>
            </a:extLst>
          </p:cNvPr>
          <p:cNvCxnSpPr>
            <a:stCxn id="192" idx="5"/>
            <a:endCxn id="193" idx="1"/>
          </p:cNvCxnSpPr>
          <p:nvPr/>
        </p:nvCxnSpPr>
        <p:spPr>
          <a:xfrm>
            <a:off x="8907434" y="2448945"/>
            <a:ext cx="757583" cy="68789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3114D139-140A-4FB7-9E34-02A75FFF144B}"/>
              </a:ext>
            </a:extLst>
          </p:cNvPr>
          <p:cNvCxnSpPr>
            <a:cxnSpLocks/>
            <a:stCxn id="193" idx="5"/>
            <a:endCxn id="187" idx="2"/>
          </p:cNvCxnSpPr>
          <p:nvPr/>
        </p:nvCxnSpPr>
        <p:spPr>
          <a:xfrm>
            <a:off x="9882321" y="3359376"/>
            <a:ext cx="425551" cy="1503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86DA5E60-1C3A-4BD3-AE67-6EAEBB5BB12B}"/>
              </a:ext>
            </a:extLst>
          </p:cNvPr>
          <p:cNvSpPr/>
          <p:nvPr/>
        </p:nvSpPr>
        <p:spPr>
          <a:xfrm>
            <a:off x="10048505" y="2963647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3EA681F-A505-4A7F-B2A3-2B03C082D4AA}"/>
              </a:ext>
            </a:extLst>
          </p:cNvPr>
          <p:cNvSpPr/>
          <p:nvPr/>
        </p:nvSpPr>
        <p:spPr>
          <a:xfrm>
            <a:off x="9973147" y="3408786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B72F2FF-EB09-4073-A8D7-A9E900BCAF1B}"/>
              </a:ext>
            </a:extLst>
          </p:cNvPr>
          <p:cNvSpPr/>
          <p:nvPr/>
        </p:nvSpPr>
        <p:spPr>
          <a:xfrm>
            <a:off x="9133244" y="2721367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9E55157B-AD22-43E3-BEB4-690443C894E4}"/>
              </a:ext>
            </a:extLst>
          </p:cNvPr>
          <p:cNvSpPr/>
          <p:nvPr/>
        </p:nvSpPr>
        <p:spPr>
          <a:xfrm>
            <a:off x="9690504" y="289101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1E3FB72-D170-4421-88D9-1C9E80D57ABB}"/>
              </a:ext>
            </a:extLst>
          </p:cNvPr>
          <p:cNvSpPr/>
          <p:nvPr/>
        </p:nvSpPr>
        <p:spPr>
          <a:xfrm>
            <a:off x="9181378" y="2446232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C9A43A8-4B85-4BA8-8EB1-FF27F6AE42AE}"/>
              </a:ext>
            </a:extLst>
          </p:cNvPr>
          <p:cNvSpPr/>
          <p:nvPr/>
        </p:nvSpPr>
        <p:spPr>
          <a:xfrm>
            <a:off x="8771094" y="2957878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9398996-A678-41D8-AD37-764C704FC485}"/>
              </a:ext>
            </a:extLst>
          </p:cNvPr>
          <p:cNvSpPr/>
          <p:nvPr/>
        </p:nvSpPr>
        <p:spPr>
          <a:xfrm>
            <a:off x="9285539" y="310140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00C1E6D-5B73-4011-BC08-A6E0CE4FFEF9}"/>
              </a:ext>
            </a:extLst>
          </p:cNvPr>
          <p:cNvSpPr/>
          <p:nvPr/>
        </p:nvSpPr>
        <p:spPr>
          <a:xfrm>
            <a:off x="9493271" y="359265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DFC79F51-EE86-44AC-AE4D-6D71C477F7E8}"/>
              </a:ext>
            </a:extLst>
          </p:cNvPr>
          <p:cNvSpPr/>
          <p:nvPr/>
        </p:nvSpPr>
        <p:spPr>
          <a:xfrm>
            <a:off x="7470691" y="2889981"/>
            <a:ext cx="792233" cy="15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8D4B984-7DCA-45FF-BAA8-C4F004B4EFC8}"/>
              </a:ext>
            </a:extLst>
          </p:cNvPr>
          <p:cNvCxnSpPr>
            <a:stCxn id="169" idx="6"/>
          </p:cNvCxnSpPr>
          <p:nvPr/>
        </p:nvCxnSpPr>
        <p:spPr>
          <a:xfrm flipV="1">
            <a:off x="5855157" y="3544129"/>
            <a:ext cx="557381" cy="10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A0F0E3-E6B6-4849-98EF-A426FFCF7F36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6387231" y="3453359"/>
            <a:ext cx="603720" cy="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93F365F2-EFB2-4DE8-8160-571746B38528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5814707" y="3157846"/>
            <a:ext cx="296313" cy="38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A98A906-E1D1-41CF-A28D-D27449445F44}"/>
              </a:ext>
            </a:extLst>
          </p:cNvPr>
          <p:cNvCxnSpPr>
            <a:cxnSpLocks/>
            <a:stCxn id="182" idx="1"/>
          </p:cNvCxnSpPr>
          <p:nvPr/>
        </p:nvCxnSpPr>
        <p:spPr>
          <a:xfrm flipH="1" flipV="1">
            <a:off x="5675826" y="3000922"/>
            <a:ext cx="40441" cy="49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B067E7E9-37B9-4B34-8E8B-9EA45EFDCE54}"/>
              </a:ext>
            </a:extLst>
          </p:cNvPr>
          <p:cNvCxnSpPr>
            <a:cxnSpLocks/>
            <a:stCxn id="173" idx="4"/>
          </p:cNvCxnSpPr>
          <p:nvPr/>
        </p:nvCxnSpPr>
        <p:spPr>
          <a:xfrm>
            <a:off x="5634600" y="2541410"/>
            <a:ext cx="40450" cy="4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071F65C-B081-4B9B-90C9-0AFB19BCCA81}"/>
              </a:ext>
            </a:extLst>
          </p:cNvPr>
          <p:cNvCxnSpPr>
            <a:cxnSpLocks/>
            <a:stCxn id="173" idx="5"/>
          </p:cNvCxnSpPr>
          <p:nvPr/>
        </p:nvCxnSpPr>
        <p:spPr>
          <a:xfrm>
            <a:off x="5732255" y="2499986"/>
            <a:ext cx="326638" cy="2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79F86401-B340-49CC-BE20-B606D0AFB1B8}"/>
              </a:ext>
            </a:extLst>
          </p:cNvPr>
          <p:cNvCxnSpPr>
            <a:cxnSpLocks/>
            <a:stCxn id="174" idx="1"/>
          </p:cNvCxnSpPr>
          <p:nvPr/>
        </p:nvCxnSpPr>
        <p:spPr>
          <a:xfrm flipH="1" flipV="1">
            <a:off x="6042783" y="2781195"/>
            <a:ext cx="370378" cy="33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B455946-6F0F-430F-B6E9-772D42C4AB44}"/>
              </a:ext>
            </a:extLst>
          </p:cNvPr>
          <p:cNvCxnSpPr>
            <a:cxnSpLocks/>
            <a:stCxn id="172" idx="2"/>
          </p:cNvCxnSpPr>
          <p:nvPr/>
        </p:nvCxnSpPr>
        <p:spPr>
          <a:xfrm flipH="1" flipV="1">
            <a:off x="6056172" y="2517922"/>
            <a:ext cx="316539" cy="13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A842255-EB09-46E2-AC8A-5B87D641DE92}"/>
              </a:ext>
            </a:extLst>
          </p:cNvPr>
          <p:cNvCxnSpPr>
            <a:cxnSpLocks/>
            <a:stCxn id="173" idx="6"/>
          </p:cNvCxnSpPr>
          <p:nvPr/>
        </p:nvCxnSpPr>
        <p:spPr>
          <a:xfrm>
            <a:off x="5772705" y="2399980"/>
            <a:ext cx="297301" cy="1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B9025385-E919-4DE4-8A45-0EDCE7FF699D}"/>
              </a:ext>
            </a:extLst>
          </p:cNvPr>
          <p:cNvCxnSpPr>
            <a:cxnSpLocks/>
            <a:stCxn id="172" idx="4"/>
          </p:cNvCxnSpPr>
          <p:nvPr/>
        </p:nvCxnSpPr>
        <p:spPr>
          <a:xfrm>
            <a:off x="6510817" y="2798608"/>
            <a:ext cx="0" cy="15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FBB2966E-7E38-4EE1-A6C6-CFEC6B7E6F7D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6124136" y="2757184"/>
            <a:ext cx="289025" cy="39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EEAD50F7-891F-40B8-B8D2-D003012A7E51}"/>
              </a:ext>
            </a:extLst>
          </p:cNvPr>
          <p:cNvCxnSpPr>
            <a:cxnSpLocks/>
            <a:stCxn id="172" idx="5"/>
          </p:cNvCxnSpPr>
          <p:nvPr/>
        </p:nvCxnSpPr>
        <p:spPr>
          <a:xfrm>
            <a:off x="6608472" y="2757184"/>
            <a:ext cx="219366" cy="3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CD02E5D9-65C1-4D8C-837D-E881A788912E}"/>
              </a:ext>
            </a:extLst>
          </p:cNvPr>
          <p:cNvCxnSpPr>
            <a:cxnSpLocks/>
            <a:stCxn id="168" idx="1"/>
          </p:cNvCxnSpPr>
          <p:nvPr/>
        </p:nvCxnSpPr>
        <p:spPr>
          <a:xfrm flipH="1" flipV="1">
            <a:off x="6834215" y="3066758"/>
            <a:ext cx="197186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6D315FFF-08AE-4D1A-A9BF-1C26BDC75937}"/>
              </a:ext>
            </a:extLst>
          </p:cNvPr>
          <p:cNvCxnSpPr>
            <a:cxnSpLocks/>
            <a:stCxn id="168" idx="2"/>
          </p:cNvCxnSpPr>
          <p:nvPr/>
        </p:nvCxnSpPr>
        <p:spPr>
          <a:xfrm flipH="1" flipV="1">
            <a:off x="6753767" y="3359377"/>
            <a:ext cx="237184" cy="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8D586EF-2E0B-4931-819D-BBE1CB9A5C06}"/>
              </a:ext>
            </a:extLst>
          </p:cNvPr>
          <p:cNvCxnSpPr>
            <a:cxnSpLocks/>
            <a:stCxn id="174" idx="5"/>
          </p:cNvCxnSpPr>
          <p:nvPr/>
        </p:nvCxnSpPr>
        <p:spPr>
          <a:xfrm>
            <a:off x="6608472" y="3318269"/>
            <a:ext cx="149102" cy="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6399B3E3-4C88-450A-A507-6436ABA07E61}"/>
              </a:ext>
            </a:extLst>
          </p:cNvPr>
          <p:cNvCxnSpPr>
            <a:cxnSpLocks/>
            <a:stCxn id="183" idx="1"/>
          </p:cNvCxnSpPr>
          <p:nvPr/>
        </p:nvCxnSpPr>
        <p:spPr>
          <a:xfrm flipV="1">
            <a:off x="6485385" y="2957878"/>
            <a:ext cx="23111" cy="13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804</Words>
  <Application>Microsoft Office PowerPoint</Application>
  <PresentationFormat>宽屏</PresentationFormat>
  <Paragraphs>333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Pan</dc:creator>
  <cp:lastModifiedBy>Gao Pan</cp:lastModifiedBy>
  <cp:revision>41</cp:revision>
  <dcterms:created xsi:type="dcterms:W3CDTF">2020-12-23T12:45:10Z</dcterms:created>
  <dcterms:modified xsi:type="dcterms:W3CDTF">2021-01-05T09:20:08Z</dcterms:modified>
</cp:coreProperties>
</file>