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Pan" initials="GP" lastIdx="1" clrIdx="0">
    <p:extLst>
      <p:ext uri="{19B8F6BF-5375-455C-9EA6-DF929625EA0E}">
        <p15:presenceInfo xmlns:p15="http://schemas.microsoft.com/office/powerpoint/2012/main" userId="8425884af174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21.1.1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B393C8-EBCA-42DE-AF00-FA0052CD5129}"/>
              </a:ext>
            </a:extLst>
          </p:cNvPr>
          <p:cNvGrpSpPr/>
          <p:nvPr/>
        </p:nvGrpSpPr>
        <p:grpSpPr>
          <a:xfrm>
            <a:off x="1421275" y="597408"/>
            <a:ext cx="5014196" cy="1593344"/>
            <a:chOff x="3359803" y="3144540"/>
            <a:chExt cx="3808745" cy="1210292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788D0D22-2E76-4CEC-A213-C68ACE703B16}"/>
                </a:ext>
              </a:extLst>
            </p:cNvPr>
            <p:cNvSpPr/>
            <p:nvPr/>
          </p:nvSpPr>
          <p:spPr>
            <a:xfrm>
              <a:off x="4494981" y="3963595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3030F811-CB1E-490D-A84A-9E82EFA1D332}"/>
                </a:ext>
              </a:extLst>
            </p:cNvPr>
            <p:cNvSpPr/>
            <p:nvPr/>
          </p:nvSpPr>
          <p:spPr>
            <a:xfrm>
              <a:off x="3422433" y="410850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83F9AC1B-B335-4DDB-8DFE-C5D8EC37AA1B}"/>
                </a:ext>
              </a:extLst>
            </p:cNvPr>
            <p:cNvCxnSpPr>
              <a:cxnSpLocks/>
              <a:stCxn id="225" idx="1"/>
              <a:endCxn id="235" idx="5"/>
            </p:cNvCxnSpPr>
            <p:nvPr/>
          </p:nvCxnSpPr>
          <p:spPr>
            <a:xfrm flipH="1" flipV="1">
              <a:off x="4204453" y="3542215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E7F884AE-7675-443E-9F47-0F9D0B4BA5B7}"/>
                </a:ext>
              </a:extLst>
            </p:cNvPr>
            <p:cNvCxnSpPr>
              <a:cxnSpLocks/>
              <a:stCxn id="227" idx="7"/>
              <a:endCxn id="235" idx="3"/>
            </p:cNvCxnSpPr>
            <p:nvPr/>
          </p:nvCxnSpPr>
          <p:spPr>
            <a:xfrm flipV="1">
              <a:off x="3601515" y="3542215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DE747A1A-5C08-4B9D-93DB-9B46EF99B046}"/>
                </a:ext>
              </a:extLst>
            </p:cNvPr>
            <p:cNvSpPr/>
            <p:nvPr/>
          </p:nvSpPr>
          <p:spPr>
            <a:xfrm>
              <a:off x="4025371" y="335882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1117A9AC-61DB-4EFB-B11E-877B0EB6E334}"/>
                </a:ext>
              </a:extLst>
            </p:cNvPr>
            <p:cNvSpPr/>
            <p:nvPr/>
          </p:nvSpPr>
          <p:spPr>
            <a:xfrm>
              <a:off x="3359803" y="316345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52DBC7BE-9DFB-4BCD-B6B4-F0BD4FBBE385}"/>
                </a:ext>
              </a:extLst>
            </p:cNvPr>
            <p:cNvSpPr/>
            <p:nvPr/>
          </p:nvSpPr>
          <p:spPr>
            <a:xfrm>
              <a:off x="4025371" y="3785018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471244F-683B-4100-BF8A-57E5BA890DEB}"/>
                </a:ext>
              </a:extLst>
            </p:cNvPr>
            <p:cNvCxnSpPr>
              <a:stCxn id="227" idx="6"/>
              <a:endCxn id="225" idx="2"/>
            </p:cNvCxnSpPr>
            <p:nvPr/>
          </p:nvCxnSpPr>
          <p:spPr>
            <a:xfrm flipV="1">
              <a:off x="3632241" y="4071025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DD7DF5C-5FCF-4322-B5D1-3D47C87D8B82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 flipV="1">
              <a:off x="3569611" y="3270886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E7569AF-0F87-42D5-A284-6B510E0C0A34}"/>
                </a:ext>
              </a:extLst>
            </p:cNvPr>
            <p:cNvCxnSpPr>
              <a:cxnSpLocks/>
              <a:stCxn id="241" idx="0"/>
              <a:endCxn id="235" idx="4"/>
            </p:cNvCxnSpPr>
            <p:nvPr/>
          </p:nvCxnSpPr>
          <p:spPr>
            <a:xfrm flipV="1">
              <a:off x="4130274" y="3573681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C47A08B-6F88-4F9E-AD1D-898516636FDC}"/>
                </a:ext>
              </a:extLst>
            </p:cNvPr>
            <p:cNvCxnSpPr>
              <a:stCxn id="238" idx="4"/>
              <a:endCxn id="227" idx="0"/>
            </p:cNvCxnSpPr>
            <p:nvPr/>
          </p:nvCxnSpPr>
          <p:spPr>
            <a:xfrm>
              <a:off x="3464707" y="3378315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0C2A71E-BDDF-4FE5-B018-32FA779640F0}"/>
                </a:ext>
              </a:extLst>
            </p:cNvPr>
            <p:cNvCxnSpPr>
              <a:stCxn id="238" idx="5"/>
              <a:endCxn id="241" idx="1"/>
            </p:cNvCxnSpPr>
            <p:nvPr/>
          </p:nvCxnSpPr>
          <p:spPr>
            <a:xfrm>
              <a:off x="3538885" y="3346850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0A44DA9-65A4-44C0-AE2F-EBEC417F7C84}"/>
                </a:ext>
              </a:extLst>
            </p:cNvPr>
            <p:cNvCxnSpPr>
              <a:cxnSpLocks/>
              <a:stCxn id="241" idx="5"/>
              <a:endCxn id="225" idx="2"/>
            </p:cNvCxnSpPr>
            <p:nvPr/>
          </p:nvCxnSpPr>
          <p:spPr>
            <a:xfrm>
              <a:off x="4204452" y="3968412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8A02DA2-A947-4C0E-A9C3-6FC17CAF5A87}"/>
                </a:ext>
              </a:extLst>
            </p:cNvPr>
            <p:cNvSpPr/>
            <p:nvPr/>
          </p:nvSpPr>
          <p:spPr>
            <a:xfrm>
              <a:off x="3447493" y="3144540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AD3DB42-78AA-4F3E-BA12-42B0A8C5E8D9}"/>
                </a:ext>
              </a:extLst>
            </p:cNvPr>
            <p:cNvSpPr/>
            <p:nvPr/>
          </p:nvSpPr>
          <p:spPr>
            <a:xfrm>
              <a:off x="3526741" y="407758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735DC9-DD14-4DB0-A0F1-99E16033A844}"/>
                </a:ext>
              </a:extLst>
            </p:cNvPr>
            <p:cNvSpPr/>
            <p:nvPr/>
          </p:nvSpPr>
          <p:spPr>
            <a:xfrm>
              <a:off x="4110957" y="377252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CA823B4-1C00-4100-865E-E7E717C0506F}"/>
                </a:ext>
              </a:extLst>
            </p:cNvPr>
            <p:cNvSpPr/>
            <p:nvPr/>
          </p:nvSpPr>
          <p:spPr>
            <a:xfrm>
              <a:off x="4110957" y="335778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173AD6B-CD8D-47DA-83F8-4284DEEDD43A}"/>
                </a:ext>
              </a:extLst>
            </p:cNvPr>
            <p:cNvSpPr/>
            <p:nvPr/>
          </p:nvSpPr>
          <p:spPr>
            <a:xfrm>
              <a:off x="4598597" y="3968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07E181C-21DF-4585-B5B7-BC06DC960F78}"/>
                </a:ext>
              </a:extLst>
            </p:cNvPr>
            <p:cNvSpPr/>
            <p:nvPr/>
          </p:nvSpPr>
          <p:spPr>
            <a:xfrm>
              <a:off x="6958740" y="399506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1E3DCFE-EE7E-4B65-B07B-74F06FCDCF38}"/>
                </a:ext>
              </a:extLst>
            </p:cNvPr>
            <p:cNvSpPr/>
            <p:nvPr/>
          </p:nvSpPr>
          <p:spPr>
            <a:xfrm>
              <a:off x="5886192" y="413997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ECE3C79-D5D3-4F66-9C8C-8291F2DB6A53}"/>
                </a:ext>
              </a:extLst>
            </p:cNvPr>
            <p:cNvCxnSpPr>
              <a:cxnSpLocks/>
              <a:stCxn id="99" idx="1"/>
              <a:endCxn id="103" idx="5"/>
            </p:cNvCxnSpPr>
            <p:nvPr/>
          </p:nvCxnSpPr>
          <p:spPr>
            <a:xfrm flipH="1" flipV="1">
              <a:off x="6668212" y="3573682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5B9A45A-BF1E-4CD0-8EB3-78A8D2C4945F}"/>
                </a:ext>
              </a:extLst>
            </p:cNvPr>
            <p:cNvCxnSpPr>
              <a:cxnSpLocks/>
              <a:stCxn id="100" idx="7"/>
              <a:endCxn id="103" idx="3"/>
            </p:cNvCxnSpPr>
            <p:nvPr/>
          </p:nvCxnSpPr>
          <p:spPr>
            <a:xfrm flipV="1">
              <a:off x="6065274" y="3573682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F2FEA3F-3582-4C7D-8EEE-7755ED7E6C65}"/>
                </a:ext>
              </a:extLst>
            </p:cNvPr>
            <p:cNvSpPr/>
            <p:nvPr/>
          </p:nvSpPr>
          <p:spPr>
            <a:xfrm>
              <a:off x="6489130" y="3390289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D290095-BDCC-40C3-90D9-780BD9D5E4A4}"/>
                </a:ext>
              </a:extLst>
            </p:cNvPr>
            <p:cNvSpPr/>
            <p:nvPr/>
          </p:nvSpPr>
          <p:spPr>
            <a:xfrm>
              <a:off x="5823562" y="319492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EE3EF1-7848-4994-8D7F-D1CE40E4E1A7}"/>
                </a:ext>
              </a:extLst>
            </p:cNvPr>
            <p:cNvSpPr/>
            <p:nvPr/>
          </p:nvSpPr>
          <p:spPr>
            <a:xfrm>
              <a:off x="6489130" y="3816485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CFEDB9F-7C80-4A61-8E7C-9EA98DA4A6B6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 flipV="1">
              <a:off x="6096000" y="4102492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8150C4A-97B3-46E7-9BFD-094DBC5D0582}"/>
                </a:ext>
              </a:extLst>
            </p:cNvPr>
            <p:cNvCxnSpPr>
              <a:cxnSpLocks/>
              <a:stCxn id="103" idx="2"/>
              <a:endCxn id="104" idx="6"/>
            </p:cNvCxnSpPr>
            <p:nvPr/>
          </p:nvCxnSpPr>
          <p:spPr>
            <a:xfrm flipH="1" flipV="1">
              <a:off x="6033370" y="3302353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FA3468-BFFD-4311-AA9D-93E5F0332A15}"/>
                </a:ext>
              </a:extLst>
            </p:cNvPr>
            <p:cNvCxnSpPr>
              <a:cxnSpLocks/>
              <a:stCxn id="105" idx="0"/>
              <a:endCxn id="103" idx="4"/>
            </p:cNvCxnSpPr>
            <p:nvPr/>
          </p:nvCxnSpPr>
          <p:spPr>
            <a:xfrm flipV="1">
              <a:off x="6594033" y="3605148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5A7BA04-AB05-4A4E-B583-F6B3A7D4B839}"/>
                </a:ext>
              </a:extLst>
            </p:cNvPr>
            <p:cNvCxnSpPr>
              <a:stCxn id="104" idx="4"/>
              <a:endCxn id="100" idx="0"/>
            </p:cNvCxnSpPr>
            <p:nvPr/>
          </p:nvCxnSpPr>
          <p:spPr>
            <a:xfrm>
              <a:off x="5928466" y="3409782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1CD4C73-2014-4D28-91E9-72078B4425E3}"/>
                </a:ext>
              </a:extLst>
            </p:cNvPr>
            <p:cNvCxnSpPr>
              <a:stCxn id="104" idx="5"/>
              <a:endCxn id="105" idx="1"/>
            </p:cNvCxnSpPr>
            <p:nvPr/>
          </p:nvCxnSpPr>
          <p:spPr>
            <a:xfrm>
              <a:off x="6002644" y="3378317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F4A5F23-9ADB-47DF-B1E0-2D55DE7F53E6}"/>
                </a:ext>
              </a:extLst>
            </p:cNvPr>
            <p:cNvCxnSpPr>
              <a:cxnSpLocks/>
              <a:stCxn id="105" idx="5"/>
              <a:endCxn id="99" idx="2"/>
            </p:cNvCxnSpPr>
            <p:nvPr/>
          </p:nvCxnSpPr>
          <p:spPr>
            <a:xfrm>
              <a:off x="6668211" y="3999879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B8DD74-C2D3-44BE-8A73-7D090BBDD197}"/>
                </a:ext>
              </a:extLst>
            </p:cNvPr>
            <p:cNvSpPr/>
            <p:nvPr/>
          </p:nvSpPr>
          <p:spPr>
            <a:xfrm>
              <a:off x="5911252" y="31760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2579A6F-E1CE-4A1C-B2F0-C754D8DDB7F6}"/>
                </a:ext>
              </a:extLst>
            </p:cNvPr>
            <p:cNvSpPr/>
            <p:nvPr/>
          </p:nvSpPr>
          <p:spPr>
            <a:xfrm>
              <a:off x="5990500" y="41090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A65F97F-0326-4A5E-94FF-757C57D57E3E}"/>
                </a:ext>
              </a:extLst>
            </p:cNvPr>
            <p:cNvSpPr/>
            <p:nvPr/>
          </p:nvSpPr>
          <p:spPr>
            <a:xfrm>
              <a:off x="6574716" y="380398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08CC1A0-11B2-4E30-ADCD-6669F7494E49}"/>
                </a:ext>
              </a:extLst>
            </p:cNvPr>
            <p:cNvSpPr/>
            <p:nvPr/>
          </p:nvSpPr>
          <p:spPr>
            <a:xfrm>
              <a:off x="6574716" y="3389254"/>
              <a:ext cx="102895" cy="466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37682BD-9444-4F4A-AB26-288EB163EBA4}"/>
                </a:ext>
              </a:extLst>
            </p:cNvPr>
            <p:cNvSpPr/>
            <p:nvPr/>
          </p:nvSpPr>
          <p:spPr>
            <a:xfrm>
              <a:off x="7062356" y="399961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B474962E-846F-44D0-91C6-A08BC27DA91E}"/>
                </a:ext>
              </a:extLst>
            </p:cNvPr>
            <p:cNvCxnSpPr>
              <a:cxnSpLocks/>
              <a:stCxn id="113" idx="0"/>
              <a:endCxn id="115" idx="1"/>
            </p:cNvCxnSpPr>
            <p:nvPr/>
          </p:nvCxnSpPr>
          <p:spPr>
            <a:xfrm rot="5400000" flipH="1" flipV="1">
              <a:off x="5960090" y="3494429"/>
              <a:ext cx="696485" cy="5327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36C6E869-25F7-4B2A-8A66-EDBF44EFE33A}"/>
                </a:ext>
              </a:extLst>
            </p:cNvPr>
            <p:cNvCxnSpPr>
              <a:cxnSpLocks/>
              <a:stCxn id="112" idx="3"/>
              <a:endCxn id="115" idx="0"/>
            </p:cNvCxnSpPr>
            <p:nvPr/>
          </p:nvCxnSpPr>
          <p:spPr>
            <a:xfrm>
              <a:off x="6014147" y="3199323"/>
              <a:ext cx="612017" cy="18993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连接符: 曲线 125">
              <a:extLst>
                <a:ext uri="{FF2B5EF4-FFF2-40B4-BE49-F238E27FC236}">
                  <a16:creationId xmlns:a16="http://schemas.microsoft.com/office/drawing/2014/main" id="{C15307B8-EE03-4DCB-B661-5F7CB01B8EA4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rot="16200000" flipV="1">
              <a:off x="6455586" y="3606463"/>
              <a:ext cx="367408" cy="2625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连接符: 曲线 128">
              <a:extLst>
                <a:ext uri="{FF2B5EF4-FFF2-40B4-BE49-F238E27FC236}">
                  <a16:creationId xmlns:a16="http://schemas.microsoft.com/office/drawing/2014/main" id="{B9B13644-ACCD-4246-A684-8D2795AE098F}"/>
                </a:ext>
              </a:extLst>
            </p:cNvPr>
            <p:cNvCxnSpPr>
              <a:cxnSpLocks/>
              <a:stCxn id="116" idx="0"/>
              <a:endCxn id="115" idx="3"/>
            </p:cNvCxnSpPr>
            <p:nvPr/>
          </p:nvCxnSpPr>
          <p:spPr>
            <a:xfrm rot="16200000" flipV="1">
              <a:off x="6602188" y="3487994"/>
              <a:ext cx="587041" cy="43619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DA54E9AF-0BDD-4D11-853B-6ACEE37FD1DF}"/>
                </a:ext>
              </a:extLst>
            </p:cNvPr>
            <p:cNvCxnSpPr>
              <a:stCxn id="115" idx="0"/>
              <a:endCxn id="115" idx="3"/>
            </p:cNvCxnSpPr>
            <p:nvPr/>
          </p:nvCxnSpPr>
          <p:spPr>
            <a:xfrm rot="16200000" flipH="1">
              <a:off x="6640229" y="3375189"/>
              <a:ext cx="23316" cy="51447"/>
            </a:xfrm>
            <a:prstGeom prst="curvedConnector4">
              <a:avLst>
                <a:gd name="adj1" fmla="val -980443"/>
                <a:gd name="adj2" fmla="val 5443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5F5BA2EA-3781-4339-86A6-78E8E8078DEE}"/>
                </a:ext>
              </a:extLst>
            </p:cNvPr>
            <p:cNvSpPr/>
            <p:nvPr/>
          </p:nvSpPr>
          <p:spPr>
            <a:xfrm>
              <a:off x="4938343" y="3603367"/>
              <a:ext cx="656233" cy="220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1A6D34-E583-451A-9D7F-29C536B93A74}"/>
              </a:ext>
            </a:extLst>
          </p:cNvPr>
          <p:cNvGrpSpPr/>
          <p:nvPr/>
        </p:nvGrpSpPr>
        <p:grpSpPr>
          <a:xfrm>
            <a:off x="909203" y="3211920"/>
            <a:ext cx="1189047" cy="2190921"/>
            <a:chOff x="909203" y="3211920"/>
            <a:chExt cx="1189047" cy="219092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01009EC-384E-4E08-89A0-28048A120A1E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CA1BB9-F2A2-4F13-8E5C-9A6B5E2AC912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B28D9C4-2E95-4D5C-BC3D-DF9489CAAAE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n*(16+64)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825DA4-C953-4118-8559-DBD59CCC1764}"/>
              </a:ext>
            </a:extLst>
          </p:cNvPr>
          <p:cNvGrpSpPr/>
          <p:nvPr/>
        </p:nvGrpSpPr>
        <p:grpSpPr>
          <a:xfrm>
            <a:off x="1853397" y="3048018"/>
            <a:ext cx="1255745" cy="1543622"/>
            <a:chOff x="1853397" y="3048018"/>
            <a:chExt cx="1255745" cy="1543622"/>
          </a:xfrm>
        </p:grpSpPr>
        <p:pic>
          <p:nvPicPr>
            <p:cNvPr id="143" name="Picture 2" descr="查看源图像">
              <a:extLst>
                <a:ext uri="{FF2B5EF4-FFF2-40B4-BE49-F238E27FC236}">
                  <a16:creationId xmlns:a16="http://schemas.microsoft.com/office/drawing/2014/main" id="{9BD3C732-75C8-47D5-B807-7A1A64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B7A04BB0-549A-4A20-805F-599F1095F440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179E69F-0B08-40E4-B16B-17A24CE84EEA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结点特征更新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32B1774-0D0A-4D5A-BC81-BF835EA1B42D}"/>
              </a:ext>
            </a:extLst>
          </p:cNvPr>
          <p:cNvGrpSpPr/>
          <p:nvPr/>
        </p:nvGrpSpPr>
        <p:grpSpPr>
          <a:xfrm>
            <a:off x="2848404" y="3189447"/>
            <a:ext cx="1189047" cy="1981087"/>
            <a:chOff x="909203" y="3211920"/>
            <a:chExt cx="1189047" cy="198108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FF07701-2C74-41FC-87B7-4451CD4893AA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07B0CF5-CA4D-4D6F-846B-7B099A56CBF6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C9CA914-1F5C-410F-A539-ABCAC99FFDE0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342C53F-D872-4B19-932B-07532225FFB3}"/>
              </a:ext>
            </a:extLst>
          </p:cNvPr>
          <p:cNvGrpSpPr/>
          <p:nvPr/>
        </p:nvGrpSpPr>
        <p:grpSpPr>
          <a:xfrm>
            <a:off x="3882372" y="3135497"/>
            <a:ext cx="1255745" cy="1543622"/>
            <a:chOff x="1853397" y="3048018"/>
            <a:chExt cx="1255745" cy="1543622"/>
          </a:xfrm>
        </p:grpSpPr>
        <p:pic>
          <p:nvPicPr>
            <p:cNvPr id="160" name="Picture 2" descr="查看源图像">
              <a:extLst>
                <a:ext uri="{FF2B5EF4-FFF2-40B4-BE49-F238E27FC236}">
                  <a16:creationId xmlns:a16="http://schemas.microsoft.com/office/drawing/2014/main" id="{09812A1F-883C-49E9-9D8A-6AEC4FE60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EF1CEA6B-E25A-425F-ABE0-FB9B4E4039AC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90AA15F-7F0C-43A3-AF73-4B81D3C819F3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结点特征更新</a:t>
              </a: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71E30BD-5B76-4878-9B1C-F1706F8F8AE8}"/>
              </a:ext>
            </a:extLst>
          </p:cNvPr>
          <p:cNvGrpSpPr/>
          <p:nvPr/>
        </p:nvGrpSpPr>
        <p:grpSpPr>
          <a:xfrm>
            <a:off x="5010665" y="3126857"/>
            <a:ext cx="1189047" cy="1981087"/>
            <a:chOff x="909203" y="3211920"/>
            <a:chExt cx="1189047" cy="198108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66622C0-83C4-4F77-A7F7-145B39E5F762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F5FBC9-C33B-4137-99EF-19BC2944C793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122EF1B-4740-4DA1-8432-6C44CBCA78A1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490698" y="3602703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5965838" y="3733771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5906972" y="3336990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7057048" y="4160332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8892522" y="2791969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8892522" y="4115160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8777257" y="3494265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8777257" y="4321631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7930896" y="316444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7836612" y="276551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7951207" y="4250345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7856923" y="3851414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72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686252-CADA-4D83-83D9-FE0ACFC8778F}"/>
              </a:ext>
            </a:extLst>
          </p:cNvPr>
          <p:cNvSpPr txBox="1"/>
          <p:nvPr/>
        </p:nvSpPr>
        <p:spPr>
          <a:xfrm>
            <a:off x="1260072" y="2833575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n*1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D3084D-1073-4B9A-A359-9DC0924C6D31}"/>
              </a:ext>
            </a:extLst>
          </p:cNvPr>
          <p:cNvSpPr txBox="1"/>
          <p:nvPr/>
        </p:nvSpPr>
        <p:spPr>
          <a:xfrm>
            <a:off x="3020853" y="2825600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n*64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92928E-B374-4E56-9C00-0AA1DC07579D}"/>
              </a:ext>
            </a:extLst>
          </p:cNvPr>
          <p:cNvSpPr txBox="1"/>
          <p:nvPr/>
        </p:nvSpPr>
        <p:spPr>
          <a:xfrm>
            <a:off x="6977642" y="2900089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n*16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68945-032C-42B8-B0BF-449F2D185AEF}"/>
              </a:ext>
            </a:extLst>
          </p:cNvPr>
          <p:cNvSpPr/>
          <p:nvPr/>
        </p:nvSpPr>
        <p:spPr>
          <a:xfrm>
            <a:off x="1613916" y="1755659"/>
            <a:ext cx="121920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1D2E8EC-E9E9-4449-A10D-8DC99CECBD8C}"/>
              </a:ext>
            </a:extLst>
          </p:cNvPr>
          <p:cNvSpPr/>
          <p:nvPr/>
        </p:nvSpPr>
        <p:spPr>
          <a:xfrm>
            <a:off x="2653689" y="1809840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0D7D8A-9D46-4549-8152-87AED489C061}"/>
              </a:ext>
            </a:extLst>
          </p:cNvPr>
          <p:cNvSpPr/>
          <p:nvPr/>
        </p:nvSpPr>
        <p:spPr>
          <a:xfrm>
            <a:off x="6604883" y="1765704"/>
            <a:ext cx="53786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25072D7-01ED-415F-BC5B-35B21B47602D}"/>
              </a:ext>
            </a:extLst>
          </p:cNvPr>
          <p:cNvSpPr txBox="1"/>
          <p:nvPr/>
        </p:nvSpPr>
        <p:spPr>
          <a:xfrm>
            <a:off x="1309274" y="3298195"/>
            <a:ext cx="761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输入特征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F8C77D6-3E78-4545-BE4F-FEAF58B3B535}"/>
              </a:ext>
            </a:extLst>
          </p:cNvPr>
          <p:cNvGrpSpPr/>
          <p:nvPr/>
        </p:nvGrpSpPr>
        <p:grpSpPr>
          <a:xfrm>
            <a:off x="1735836" y="1527973"/>
            <a:ext cx="1049380" cy="1614896"/>
            <a:chOff x="1735836" y="1527973"/>
            <a:chExt cx="1049380" cy="1614896"/>
          </a:xfrm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5F482436-45FB-4515-87EF-9B8D22236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28E195A-17CB-428C-92C2-DE00A376598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47888"/>
              <a:chOff x="2021231" y="2794981"/>
              <a:chExt cx="608076" cy="347888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D96902B-2C42-46C3-8340-1A921A2BBA04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AA5891D-C95D-4E9A-ACED-106DA86950F0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1*64</a:t>
                </a:r>
                <a:endParaRPr lang="zh-CN" altLang="en-US" sz="1100" dirty="0"/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8881D10-5FDE-41CE-BE75-93D05B17FB2F}"/>
              </a:ext>
            </a:extLst>
          </p:cNvPr>
          <p:cNvSpPr txBox="1"/>
          <p:nvPr/>
        </p:nvSpPr>
        <p:spPr>
          <a:xfrm>
            <a:off x="2771170" y="3411923"/>
            <a:ext cx="95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6548331-D3A5-4240-97ED-AA93A125421F}"/>
              </a:ext>
            </a:extLst>
          </p:cNvPr>
          <p:cNvGrpSpPr/>
          <p:nvPr/>
        </p:nvGrpSpPr>
        <p:grpSpPr>
          <a:xfrm>
            <a:off x="5377303" y="1526490"/>
            <a:ext cx="1049380" cy="1614896"/>
            <a:chOff x="1735836" y="1527973"/>
            <a:chExt cx="1049380" cy="1614896"/>
          </a:xfrm>
        </p:grpSpPr>
        <p:pic>
          <p:nvPicPr>
            <p:cNvPr id="103" name="Picture 2" descr="查看源图像">
              <a:extLst>
                <a:ext uri="{FF2B5EF4-FFF2-40B4-BE49-F238E27FC236}">
                  <a16:creationId xmlns:a16="http://schemas.microsoft.com/office/drawing/2014/main" id="{F404B506-5E9D-4B76-8530-E39D90E38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5B190E9-517E-416A-8A9B-4B2CDBADD5C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47888"/>
              <a:chOff x="2021231" y="2794981"/>
              <a:chExt cx="608076" cy="347888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A0E290B-271E-40B5-ABCD-0B115A27AE85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A368B1B-6DE2-492B-9D17-521B4441B215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16</a:t>
                </a:r>
                <a:endParaRPr lang="zh-CN" altLang="en-US" sz="1100" dirty="0"/>
              </a:p>
            </p:txBody>
          </p: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67B650F-85C9-4DF7-8E91-133FCC59DA5A}"/>
              </a:ext>
            </a:extLst>
          </p:cNvPr>
          <p:cNvSpPr txBox="1"/>
          <p:nvPr/>
        </p:nvSpPr>
        <p:spPr>
          <a:xfrm>
            <a:off x="6537251" y="3361971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E5B183A-749E-483E-921B-65072FD5F7A7}"/>
              </a:ext>
            </a:extLst>
          </p:cNvPr>
          <p:cNvSpPr/>
          <p:nvPr/>
        </p:nvSpPr>
        <p:spPr>
          <a:xfrm>
            <a:off x="1808436" y="264608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FB55FE4F-9A50-4D79-A1C8-847165E0B11A}"/>
              </a:ext>
            </a:extLst>
          </p:cNvPr>
          <p:cNvSpPr/>
          <p:nvPr/>
        </p:nvSpPr>
        <p:spPr>
          <a:xfrm>
            <a:off x="5535313" y="265117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9E1B5A6E-476D-41AB-930D-1B5C485A8683}"/>
              </a:ext>
            </a:extLst>
          </p:cNvPr>
          <p:cNvSpPr/>
          <p:nvPr/>
        </p:nvSpPr>
        <p:spPr>
          <a:xfrm>
            <a:off x="7109966" y="2624597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70FD5F1-7A18-4A58-A8CD-CA40149254DF}"/>
              </a:ext>
            </a:extLst>
          </p:cNvPr>
          <p:cNvSpPr/>
          <p:nvPr/>
        </p:nvSpPr>
        <p:spPr>
          <a:xfrm>
            <a:off x="8049026" y="1696709"/>
            <a:ext cx="151121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20BDC077-81AF-4181-828A-47140D189A65}"/>
              </a:ext>
            </a:extLst>
          </p:cNvPr>
          <p:cNvSpPr/>
          <p:nvPr/>
        </p:nvSpPr>
        <p:spPr>
          <a:xfrm rot="16200000">
            <a:off x="3973568" y="1266613"/>
            <a:ext cx="333204" cy="5174495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A5E42E3-4C26-4B38-A951-6FE4B0B92DFD}"/>
              </a:ext>
            </a:extLst>
          </p:cNvPr>
          <p:cNvSpPr txBox="1"/>
          <p:nvPr/>
        </p:nvSpPr>
        <p:spPr>
          <a:xfrm>
            <a:off x="3726971" y="4070071"/>
            <a:ext cx="761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编码过程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3477CC-18A0-449C-8F51-1F38D11D870F}"/>
              </a:ext>
            </a:extLst>
          </p:cNvPr>
          <p:cNvSpPr txBox="1"/>
          <p:nvPr/>
        </p:nvSpPr>
        <p:spPr>
          <a:xfrm>
            <a:off x="8579905" y="2710214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n*n</a:t>
            </a:r>
            <a:endParaRPr lang="zh-CN" altLang="en-US" sz="11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CC6911-21D7-46A8-AEFF-EF27F4ED84C2}"/>
              </a:ext>
            </a:extLst>
          </p:cNvPr>
          <p:cNvSpPr txBox="1"/>
          <p:nvPr/>
        </p:nvSpPr>
        <p:spPr>
          <a:xfrm>
            <a:off x="8479536" y="3361971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邻接矩阵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BD6BBC0-3E01-4FBD-81B2-9B106BCFE49D}"/>
              </a:ext>
            </a:extLst>
          </p:cNvPr>
          <p:cNvSpPr txBox="1"/>
          <p:nvPr/>
        </p:nvSpPr>
        <p:spPr>
          <a:xfrm>
            <a:off x="7324607" y="2411357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邻边预测</a:t>
            </a: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FF233DA8-0EE9-4E4D-A28E-834AC2354E9E}"/>
              </a:ext>
            </a:extLst>
          </p:cNvPr>
          <p:cNvSpPr/>
          <p:nvPr/>
        </p:nvSpPr>
        <p:spPr>
          <a:xfrm rot="16200000">
            <a:off x="7652147" y="2946744"/>
            <a:ext cx="333204" cy="1797063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E3FA5F-E7AC-477B-9489-F25FB7E62BBE}"/>
              </a:ext>
            </a:extLst>
          </p:cNvPr>
          <p:cNvSpPr txBox="1"/>
          <p:nvPr/>
        </p:nvSpPr>
        <p:spPr>
          <a:xfrm>
            <a:off x="7438169" y="4080586"/>
            <a:ext cx="7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解码过程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9083649-EA14-4466-90AA-400BDB675049}"/>
              </a:ext>
            </a:extLst>
          </p:cNvPr>
          <p:cNvGrpSpPr/>
          <p:nvPr/>
        </p:nvGrpSpPr>
        <p:grpSpPr>
          <a:xfrm>
            <a:off x="3547319" y="1488396"/>
            <a:ext cx="1113538" cy="1614896"/>
            <a:chOff x="3493108" y="1479050"/>
            <a:chExt cx="1113538" cy="1614896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74126C-F746-4D20-899E-2C339E4224A9}"/>
                </a:ext>
              </a:extLst>
            </p:cNvPr>
            <p:cNvGrpSpPr/>
            <p:nvPr/>
          </p:nvGrpSpPr>
          <p:grpSpPr>
            <a:xfrm>
              <a:off x="3496048" y="1479050"/>
              <a:ext cx="1049380" cy="1614896"/>
              <a:chOff x="1735836" y="1527973"/>
              <a:chExt cx="1049380" cy="1614896"/>
            </a:xfrm>
          </p:grpSpPr>
          <p:pic>
            <p:nvPicPr>
              <p:cNvPr id="125" name="Picture 2" descr="查看源图像">
                <a:extLst>
                  <a:ext uri="{FF2B5EF4-FFF2-40B4-BE49-F238E27FC236}">
                    <a16:creationId xmlns:a16="http://schemas.microsoft.com/office/drawing/2014/main" id="{681E5BF4-B068-4033-B268-D9A93E88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5836" y="1527973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F963008-6460-4EFE-ADA1-90AA39A5A4A0}"/>
                  </a:ext>
                </a:extLst>
              </p:cNvPr>
              <p:cNvGrpSpPr/>
              <p:nvPr/>
            </p:nvGrpSpPr>
            <p:grpSpPr>
              <a:xfrm>
                <a:off x="2021231" y="2794981"/>
                <a:ext cx="608076" cy="347888"/>
                <a:chOff x="2021231" y="2794981"/>
                <a:chExt cx="608076" cy="347888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8F0B1BB-6C9A-425A-8485-BB742E5334BF}"/>
                    </a:ext>
                  </a:extLst>
                </p:cNvPr>
                <p:cNvSpPr/>
                <p:nvPr/>
              </p:nvSpPr>
              <p:spPr>
                <a:xfrm>
                  <a:off x="2102437" y="2794981"/>
                  <a:ext cx="316177" cy="792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ACDD654-B013-4849-937D-3C6CA1829F47}"/>
                    </a:ext>
                  </a:extLst>
                </p:cNvPr>
                <p:cNvSpPr txBox="1"/>
                <p:nvPr/>
              </p:nvSpPr>
              <p:spPr>
                <a:xfrm>
                  <a:off x="2021231" y="2881259"/>
                  <a:ext cx="6080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/>
                    <a:t>64</a:t>
                  </a:r>
                  <a:r>
                    <a:rPr lang="zh-CN" altLang="en-US" sz="1100" dirty="0"/>
                    <a:t>*</a:t>
                  </a:r>
                  <a:r>
                    <a:rPr lang="en-US" altLang="zh-CN" sz="1100" dirty="0"/>
                    <a:t>64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C7E7B532-2BAA-4F21-AE12-16740D8F307D}"/>
                </a:ext>
              </a:extLst>
            </p:cNvPr>
            <p:cNvSpPr/>
            <p:nvPr/>
          </p:nvSpPr>
          <p:spPr>
            <a:xfrm>
              <a:off x="3493108" y="2615613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3EF1C7C-EC01-4522-BBF7-B8AC5F31E095}"/>
              </a:ext>
            </a:extLst>
          </p:cNvPr>
          <p:cNvSpPr txBox="1"/>
          <p:nvPr/>
        </p:nvSpPr>
        <p:spPr>
          <a:xfrm>
            <a:off x="4841159" y="2781367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n*64</a:t>
            </a:r>
            <a:endParaRPr lang="zh-CN" altLang="en-US" sz="11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440769-CF30-40D8-A8ED-8953078EEE7A}"/>
              </a:ext>
            </a:extLst>
          </p:cNvPr>
          <p:cNvSpPr/>
          <p:nvPr/>
        </p:nvSpPr>
        <p:spPr>
          <a:xfrm>
            <a:off x="4488130" y="1737838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4F8261A-FC4C-4C2F-AC92-0FE72CCC65C1}"/>
              </a:ext>
            </a:extLst>
          </p:cNvPr>
          <p:cNvSpPr txBox="1"/>
          <p:nvPr/>
        </p:nvSpPr>
        <p:spPr>
          <a:xfrm>
            <a:off x="4649502" y="3357362"/>
            <a:ext cx="95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96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631241" y="2006083"/>
            <a:ext cx="573318" cy="1081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530984" y="179285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266911" y="1319952"/>
            <a:ext cx="944972" cy="1654628"/>
          </a:xfrm>
          <a:prstGeom prst="bracketPai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D98892-30AA-4B42-8433-8344C3BE4BF6}"/>
              </a:ext>
            </a:extLst>
          </p:cNvPr>
          <p:cNvGrpSpPr/>
          <p:nvPr/>
        </p:nvGrpSpPr>
        <p:grpSpPr>
          <a:xfrm>
            <a:off x="2301517" y="1365379"/>
            <a:ext cx="849069" cy="1565620"/>
            <a:chOff x="2569026" y="1365379"/>
            <a:chExt cx="143070" cy="15656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5A615-82D5-4277-8276-75AE78B1C351}"/>
                </a:ext>
              </a:extLst>
            </p:cNvPr>
            <p:cNvSpPr/>
            <p:nvPr/>
          </p:nvSpPr>
          <p:spPr>
            <a:xfrm>
              <a:off x="2569026" y="136537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结点个数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1AEF1A-555D-4DD4-BE08-2D3BF3FC26FD}"/>
                </a:ext>
              </a:extLst>
            </p:cNvPr>
            <p:cNvSpPr/>
            <p:nvPr/>
          </p:nvSpPr>
          <p:spPr>
            <a:xfrm>
              <a:off x="2569026" y="1570654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聚类系数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F00A984-22D1-48D4-A783-1A9BD2A762D8}"/>
                </a:ext>
              </a:extLst>
            </p:cNvPr>
            <p:cNvSpPr/>
            <p:nvPr/>
          </p:nvSpPr>
          <p:spPr>
            <a:xfrm>
              <a:off x="2569026" y="1772891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图密度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A072F1-42FA-4042-B51C-F6D330109F21}"/>
                </a:ext>
              </a:extLst>
            </p:cNvPr>
            <p:cNvSpPr/>
            <p:nvPr/>
          </p:nvSpPr>
          <p:spPr>
            <a:xfrm>
              <a:off x="2569026" y="197186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24901-8A90-4E4E-968E-879D0B55E853}"/>
                </a:ext>
              </a:extLst>
            </p:cNvPr>
            <p:cNvSpPr/>
            <p:nvPr/>
          </p:nvSpPr>
          <p:spPr>
            <a:xfrm>
              <a:off x="2569026" y="2170847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5614F4-0DDB-4527-8E61-08F025D43E07}"/>
                </a:ext>
              </a:extLst>
            </p:cNvPr>
            <p:cNvSpPr/>
            <p:nvPr/>
          </p:nvSpPr>
          <p:spPr>
            <a:xfrm>
              <a:off x="2569026" y="278792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11352" y="3220438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934924" y="160850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934924" y="1874690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934924" y="2173881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934924" y="2491274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3484601" y="22251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3484601" y="23688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3484601" y="2082203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236352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36352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702878" y="271893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564409" y="195116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564409" y="2268562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4412008" y="2459354"/>
            <a:ext cx="975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4077994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4077994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4077994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4077994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4077994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4077994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4077994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4077994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801149-5F2C-434D-87F2-E6C1A656C5CC}"/>
              </a:ext>
            </a:extLst>
          </p:cNvPr>
          <p:cNvGrpSpPr/>
          <p:nvPr/>
        </p:nvGrpSpPr>
        <p:grpSpPr>
          <a:xfrm>
            <a:off x="582851" y="1608509"/>
            <a:ext cx="1166234" cy="917989"/>
            <a:chOff x="4718670" y="2122223"/>
            <a:chExt cx="2487375" cy="19579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D63DF9-D0CF-436E-9208-793D71DEA8D5}"/>
                </a:ext>
              </a:extLst>
            </p:cNvPr>
            <p:cNvSpPr/>
            <p:nvPr/>
          </p:nvSpPr>
          <p:spPr>
            <a:xfrm>
              <a:off x="6006905" y="3658174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E</a:t>
              </a:r>
              <a:endParaRPr lang="zh-CN" altLang="en-US" sz="9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5A333D-F1DF-416D-816C-647AD316E4AB}"/>
                </a:ext>
              </a:extLst>
            </p:cNvPr>
            <p:cNvSpPr/>
            <p:nvPr/>
          </p:nvSpPr>
          <p:spPr>
            <a:xfrm>
              <a:off x="6059095" y="2391539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B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EFDD64-01EB-4BD5-991C-CC06124CDB83}"/>
                </a:ext>
              </a:extLst>
            </p:cNvPr>
            <p:cNvSpPr/>
            <p:nvPr/>
          </p:nvSpPr>
          <p:spPr>
            <a:xfrm>
              <a:off x="4718670" y="3828135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</a:t>
              </a:r>
              <a:endParaRPr lang="zh-CN" altLang="en-US" sz="900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49AEC5-CB9A-4339-A2EF-C4D1548EE879}"/>
                </a:ext>
              </a:extLst>
            </p:cNvPr>
            <p:cNvCxnSpPr>
              <a:cxnSpLocks/>
              <a:stCxn id="84" idx="5"/>
              <a:endCxn id="83" idx="1"/>
            </p:cNvCxnSpPr>
            <p:nvPr/>
          </p:nvCxnSpPr>
          <p:spPr>
            <a:xfrm>
              <a:off x="4961339" y="2337318"/>
              <a:ext cx="518423" cy="6484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97EC2C-9FE2-44B7-89E2-AD7439999708}"/>
                </a:ext>
              </a:extLst>
            </p:cNvPr>
            <p:cNvCxnSpPr>
              <a:cxnSpLocks/>
              <a:stCxn id="55" idx="1"/>
              <a:endCxn id="83" idx="5"/>
            </p:cNvCxnSpPr>
            <p:nvPr/>
          </p:nvCxnSpPr>
          <p:spPr>
            <a:xfrm flipH="1" flipV="1">
              <a:off x="5657952" y="3163951"/>
              <a:ext cx="385858" cy="531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AFCD9F-77E6-47D7-848E-9D94E16A76CD}"/>
                </a:ext>
              </a:extLst>
            </p:cNvPr>
            <p:cNvCxnSpPr>
              <a:cxnSpLocks/>
              <a:stCxn id="59" idx="4"/>
              <a:endCxn id="55" idx="0"/>
            </p:cNvCxnSpPr>
            <p:nvPr/>
          </p:nvCxnSpPr>
          <p:spPr>
            <a:xfrm flipH="1">
              <a:off x="6132905" y="2643539"/>
              <a:ext cx="52190" cy="1014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F004CC8-3F79-4C8C-B9E0-F4F7BFB94981}"/>
                </a:ext>
              </a:extLst>
            </p:cNvPr>
            <p:cNvCxnSpPr>
              <a:cxnSpLocks/>
              <a:stCxn id="64" idx="7"/>
              <a:endCxn id="83" idx="3"/>
            </p:cNvCxnSpPr>
            <p:nvPr/>
          </p:nvCxnSpPr>
          <p:spPr>
            <a:xfrm flipV="1">
              <a:off x="4933765" y="3163951"/>
              <a:ext cx="545997" cy="7010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B1E0F3F-4CAD-4CDE-B0CB-C42D05AEE083}"/>
                </a:ext>
              </a:extLst>
            </p:cNvPr>
            <p:cNvCxnSpPr>
              <a:cxnSpLocks/>
              <a:stCxn id="59" idx="3"/>
              <a:endCxn id="83" idx="7"/>
            </p:cNvCxnSpPr>
            <p:nvPr/>
          </p:nvCxnSpPr>
          <p:spPr>
            <a:xfrm flipH="1">
              <a:off x="5657952" y="2606634"/>
              <a:ext cx="438048" cy="379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8806F2D-442B-48DE-B9EE-9C982A81FE49}"/>
                </a:ext>
              </a:extLst>
            </p:cNvPr>
            <p:cNvSpPr/>
            <p:nvPr/>
          </p:nvSpPr>
          <p:spPr>
            <a:xfrm>
              <a:off x="6954045" y="347937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F</a:t>
              </a:r>
              <a:endParaRPr lang="zh-CN" altLang="en-US" sz="9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FCDA7E8-2351-4620-8931-910E91402D59}"/>
                </a:ext>
              </a:extLst>
            </p:cNvPr>
            <p:cNvCxnSpPr>
              <a:cxnSpLocks/>
              <a:stCxn id="80" idx="2"/>
              <a:endCxn id="55" idx="6"/>
            </p:cNvCxnSpPr>
            <p:nvPr/>
          </p:nvCxnSpPr>
          <p:spPr>
            <a:xfrm flipH="1">
              <a:off x="6258905" y="3605376"/>
              <a:ext cx="695140" cy="1787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8E87D9C-9C1A-449C-B49C-6D671201B692}"/>
                </a:ext>
              </a:extLst>
            </p:cNvPr>
            <p:cNvSpPr/>
            <p:nvPr/>
          </p:nvSpPr>
          <p:spPr>
            <a:xfrm>
              <a:off x="5442857" y="294885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50434-F78F-41C7-A5FD-96154A8F10F5}"/>
                </a:ext>
              </a:extLst>
            </p:cNvPr>
            <p:cNvSpPr/>
            <p:nvPr/>
          </p:nvSpPr>
          <p:spPr>
            <a:xfrm>
              <a:off x="4746244" y="2122223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6006905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6059095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4718670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4961339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5657952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132905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4933765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5657952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6954045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6258905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5442857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4746244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A99210-6E2B-4248-97E3-B5898936BF35}"/>
              </a:ext>
            </a:extLst>
          </p:cNvPr>
          <p:cNvSpPr txBox="1"/>
          <p:nvPr/>
        </p:nvSpPr>
        <p:spPr>
          <a:xfrm>
            <a:off x="4746244" y="2618452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f(CA)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815FE0-2071-4DF4-B9DE-EEE1BAA22F0C}"/>
              </a:ext>
            </a:extLst>
          </p:cNvPr>
          <p:cNvSpPr txBox="1"/>
          <p:nvPr/>
        </p:nvSpPr>
        <p:spPr>
          <a:xfrm>
            <a:off x="5470791" y="2551984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f(BA)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DEFF5-6895-4BA3-BD4E-84817F50A673}"/>
              </a:ext>
            </a:extLst>
          </p:cNvPr>
          <p:cNvSpPr txBox="1"/>
          <p:nvPr/>
        </p:nvSpPr>
        <p:spPr>
          <a:xfrm>
            <a:off x="5437053" y="3357441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f(EA)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546367-84F2-4A90-B6E8-E39809AEC48C}"/>
              </a:ext>
            </a:extLst>
          </p:cNvPr>
          <p:cNvSpPr txBox="1"/>
          <p:nvPr/>
        </p:nvSpPr>
        <p:spPr>
          <a:xfrm>
            <a:off x="4723306" y="3325487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f(DA)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7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E2287-C35C-4DD7-B03C-9850C9779B25}"/>
              </a:ext>
            </a:extLst>
          </p:cNvPr>
          <p:cNvGrpSpPr/>
          <p:nvPr/>
        </p:nvGrpSpPr>
        <p:grpSpPr>
          <a:xfrm>
            <a:off x="338000" y="2185161"/>
            <a:ext cx="3346703" cy="2697735"/>
            <a:chOff x="770816" y="2185161"/>
            <a:chExt cx="3346703" cy="26977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AB957CE-2747-45F9-9374-01F36FFF7723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27590B-CF4C-4895-AC02-CB2E0EE25909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DCC7F5-EE27-41F3-A28A-AE67AFA4C287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F3FC76-B52E-45F3-BFE2-BC7CF23DC31A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5F2B33-F5AE-429D-AFE7-B5BD788BAB52}"/>
                </a:ext>
              </a:extLst>
            </p:cNvPr>
            <p:cNvCxnSpPr>
              <a:cxnSpLocks/>
              <a:stCxn id="19" idx="1"/>
              <a:endCxn id="29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4ECC7B-10DA-4BBB-9FD5-B2F42E2CAB39}"/>
                </a:ext>
              </a:extLst>
            </p:cNvPr>
            <p:cNvCxnSpPr>
              <a:cxnSpLocks/>
              <a:stCxn id="20" idx="4"/>
              <a:endCxn id="19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DE2B8F8-8F33-444B-A9CF-D76AC9C7C33A}"/>
                </a:ext>
              </a:extLst>
            </p:cNvPr>
            <p:cNvCxnSpPr>
              <a:cxnSpLocks/>
              <a:stCxn id="21" idx="7"/>
              <a:endCxn id="29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975795-F934-4E88-93D1-4B5A3AE05483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10ED37-506B-4093-B31B-C2664D4176E8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404628-389C-40AE-9145-9EB7028EE7AD}"/>
                </a:ext>
              </a:extLst>
            </p:cNvPr>
            <p:cNvCxnSpPr>
              <a:cxnSpLocks/>
              <a:stCxn id="27" idx="2"/>
              <a:endCxn id="19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CE271A-D689-4B2D-8A83-16307B289BED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2F8884-3697-45C1-A067-1F54900601B2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DACD28-C74E-47C8-92B3-760CFC8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74205"/>
              </p:ext>
            </p:extLst>
          </p:nvPr>
        </p:nvGraphicFramePr>
        <p:xfrm>
          <a:off x="5004543" y="2337318"/>
          <a:ext cx="2227848" cy="24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48">
                  <a:extLst>
                    <a:ext uri="{9D8B030D-6E8A-4147-A177-3AD203B41FA5}">
                      <a16:colId xmlns:a16="http://schemas.microsoft.com/office/drawing/2014/main" val="2723863296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[0.1,0.6,0.8,...,-0.7]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5981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[-0.3,0.2,0.0,...,0.7]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599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[0.4,1.1,0.1,...,-1.3]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261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[0.1,0.3,0.9,...,-0.2]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7685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[0.7,-2.2,1.8,...,0.3]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7559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[0.4,0.4,-0.3,...,1.7]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28009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DBBE3-7A77-4CA0-A4BC-C16262BA151B}"/>
              </a:ext>
            </a:extLst>
          </p:cNvPr>
          <p:cNvGrpSpPr/>
          <p:nvPr/>
        </p:nvGrpSpPr>
        <p:grpSpPr>
          <a:xfrm>
            <a:off x="3925229" y="2457270"/>
            <a:ext cx="1079314" cy="204269"/>
            <a:chOff x="3925229" y="2457270"/>
            <a:chExt cx="1079314" cy="204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D649B5-83A9-4AA5-8E28-D1F228C8C71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7E805D0-19FB-4A6D-BD12-A2BCAC8BD95F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53C27FB-B198-4220-8853-340B2333927A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B591B1E-BDCD-4593-B098-61393A25EA4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73648A3-90F3-4411-8FB7-74856DC090B9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8D98B83-DAF9-495E-BBA7-E66184999EB2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B9884F-03A1-486C-9FDD-A6902A8010D0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822FCED-5518-42CC-9E20-41E872727806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5690A1-822D-4B6C-A040-EEAEE894C10F}"/>
              </a:ext>
            </a:extLst>
          </p:cNvPr>
          <p:cNvGrpSpPr/>
          <p:nvPr/>
        </p:nvGrpSpPr>
        <p:grpSpPr>
          <a:xfrm>
            <a:off x="3925229" y="2909536"/>
            <a:ext cx="1079314" cy="204269"/>
            <a:chOff x="3925229" y="2457270"/>
            <a:chExt cx="1079314" cy="2042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7E749AE-10A6-4A11-B9EA-F920BD7C4C94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65320FF-70AB-45D2-AEAF-C840E4FDC0C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8295FE-59D8-46DA-B5A2-D005A4899F5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11F6E3D-AC47-4531-90B3-288BE30EAA6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B413658-AD14-4CDF-A22D-C330EE624F8B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4D7A09C-127B-4B94-A255-A7B3F60AFAE5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97D535-2C5A-4A0A-AF79-D8730FAAC442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B444A29-0720-4A81-A31B-65F48E4CD2DE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F9BD91-D1EB-4580-8CBD-D997FD7C4B0E}"/>
              </a:ext>
            </a:extLst>
          </p:cNvPr>
          <p:cNvGrpSpPr/>
          <p:nvPr/>
        </p:nvGrpSpPr>
        <p:grpSpPr>
          <a:xfrm>
            <a:off x="3949285" y="3293490"/>
            <a:ext cx="1079314" cy="204269"/>
            <a:chOff x="3925229" y="2457270"/>
            <a:chExt cx="1079314" cy="20426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CF1174A-F0D4-436E-A499-76E4DEA8EE25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470DCB3-FC77-439C-AD67-09EC245083C0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4E4AFE7-0471-468F-9FCC-A0ABA99EFE2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298D932-D146-482A-B9A7-40F522CA4740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466239A-4385-4E47-BEA4-E37C7D71CA7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0F6FC88-B004-45E9-B13C-E56CB3C0372E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58965388-525E-4E24-A3DE-7C126DC899C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EF9A809-404B-4EBE-B0DE-65994815B34E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7BA88A2-DB0B-4F30-B2C4-8F797935F101}"/>
              </a:ext>
            </a:extLst>
          </p:cNvPr>
          <p:cNvGrpSpPr/>
          <p:nvPr/>
        </p:nvGrpSpPr>
        <p:grpSpPr>
          <a:xfrm>
            <a:off x="3949613" y="3681522"/>
            <a:ext cx="1079314" cy="204269"/>
            <a:chOff x="3925229" y="2457270"/>
            <a:chExt cx="1079314" cy="20426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CE2BE1-0E13-438A-9E3D-38388221A393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FC26199-66DA-49E8-9D55-F7E5C857CF8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0C144CF-8734-4DC8-9607-6782F57B9F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DB26A8F-C016-4489-A1A4-67246148723C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B1995BF-BB00-44B3-AB24-47629BE093C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CF5F937-9BE9-4FB9-938F-158285329FC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</a:t>
                </a:r>
                <a:endParaRPr lang="en-US" altLang="zh-CN" sz="1400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5C8CA4-02C4-43DE-B066-566301947E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751B9FC-1986-4749-946C-8E9F0EA77411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7E5BD8-C070-4C21-A05C-A68FD59D61D1}"/>
              </a:ext>
            </a:extLst>
          </p:cNvPr>
          <p:cNvGrpSpPr/>
          <p:nvPr/>
        </p:nvGrpSpPr>
        <p:grpSpPr>
          <a:xfrm>
            <a:off x="3936952" y="4126608"/>
            <a:ext cx="1079314" cy="204269"/>
            <a:chOff x="3925229" y="2457270"/>
            <a:chExt cx="1079314" cy="20426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D14FAED-8D36-42A8-BBA5-AF46BE518CC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DE52048-1E4F-445B-BD50-5734866082D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98E1AE4-D621-49FB-B9AE-4A8B45E3B3F9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43A3A-D7C5-4819-AD67-1655E9BE1CDB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FC7B31-F6EA-4A6A-9821-1C5BC48A7A1A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6E3A59C-8C68-4E81-A372-2AD37BC7CF7A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C6C097-127A-45C0-AB70-74388A264A8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726D202-3ADD-4EAF-A8DD-4747A7BCAD70}"/>
                  </a:ext>
                </a:extLst>
              </p:cNvPr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6B48359-0F14-4FD2-9E66-B961ACD5ED66}"/>
              </a:ext>
            </a:extLst>
          </p:cNvPr>
          <p:cNvGrpSpPr/>
          <p:nvPr/>
        </p:nvGrpSpPr>
        <p:grpSpPr>
          <a:xfrm>
            <a:off x="3926774" y="4535674"/>
            <a:ext cx="1079314" cy="204269"/>
            <a:chOff x="3925229" y="2457270"/>
            <a:chExt cx="1079314" cy="20426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263E8CB-8D03-4D49-A14A-370E286BB95B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9679F6B-19A1-4164-94B5-600F0E4214E7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A142E42A-8909-42C2-8A07-B031EED1EA7B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BC0CDDE-51C4-4974-8299-CCB45AADC263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441329D3-24FC-4539-9C3B-C56AED364573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0E770A7-D361-4B5B-B757-23D050689064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4C7F8894-CE04-4B15-B02D-55A866A4C3D8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C3C871D-3B66-433F-A3A3-4933EAB17879}"/>
                  </a:ext>
                </a:extLst>
              </p:cNvPr>
              <p:cNvCxnSpPr>
                <a:cxnSpLocks/>
                <a:stCxn id="98" idx="6"/>
                <a:endCxn id="9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8677328" y="2080132"/>
            <a:ext cx="3346703" cy="2697735"/>
            <a:chOff x="770816" y="2185161"/>
            <a:chExt cx="3346703" cy="2697735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sp>
        <p:nvSpPr>
          <p:cNvPr id="4" name="加号 3">
            <a:extLst>
              <a:ext uri="{FF2B5EF4-FFF2-40B4-BE49-F238E27FC236}">
                <a16:creationId xmlns:a16="http://schemas.microsoft.com/office/drawing/2014/main" id="{0772E46D-511B-473F-ABD7-A0AC0DB4235B}"/>
              </a:ext>
            </a:extLst>
          </p:cNvPr>
          <p:cNvSpPr/>
          <p:nvPr/>
        </p:nvSpPr>
        <p:spPr>
          <a:xfrm>
            <a:off x="2961226" y="3049822"/>
            <a:ext cx="805252" cy="767908"/>
          </a:xfrm>
          <a:prstGeom prst="mathPlus">
            <a:avLst>
              <a:gd name="adj1" fmla="val 10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1558255" y="2493463"/>
            <a:ext cx="3092193" cy="1828369"/>
            <a:chOff x="-201494" y="1928164"/>
            <a:chExt cx="4997133" cy="2954732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</a:t>
              </a: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EBD3CAFB-1F0A-4BDF-8A84-352E1FC0B7AA}"/>
                </a:ext>
              </a:extLst>
            </p:cNvPr>
            <p:cNvSpPr/>
            <p:nvPr/>
          </p:nvSpPr>
          <p:spPr>
            <a:xfrm>
              <a:off x="1790216" y="192816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G</a:t>
              </a: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34E0E27-2521-48BE-95BF-B9140B141558}"/>
                </a:ext>
              </a:extLst>
            </p:cNvPr>
            <p:cNvSpPr/>
            <p:nvPr/>
          </p:nvSpPr>
          <p:spPr>
            <a:xfrm>
              <a:off x="669603" y="300842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58723CCD-0105-41CC-ABC5-D273424CF32F}"/>
                </a:ext>
              </a:extLst>
            </p:cNvPr>
            <p:cNvSpPr/>
            <p:nvPr/>
          </p:nvSpPr>
          <p:spPr>
            <a:xfrm>
              <a:off x="-201494" y="305325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</a:t>
              </a: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ED61F9D-8BCC-4F05-BFC3-8D73214807A3}"/>
                </a:ext>
              </a:extLst>
            </p:cNvPr>
            <p:cNvSpPr/>
            <p:nvPr/>
          </p:nvSpPr>
          <p:spPr>
            <a:xfrm>
              <a:off x="3278490" y="34395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K</a:t>
              </a: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AF590BE-F4EB-4979-B5D1-43B192B497B1}"/>
                </a:ext>
              </a:extLst>
            </p:cNvPr>
            <p:cNvSpPr/>
            <p:nvPr/>
          </p:nvSpPr>
          <p:spPr>
            <a:xfrm>
              <a:off x="1745192" y="401290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4A199C9-59C4-49E1-9590-6B5D62CFDD08}"/>
                </a:ext>
              </a:extLst>
            </p:cNvPr>
            <p:cNvSpPr/>
            <p:nvPr/>
          </p:nvSpPr>
          <p:spPr>
            <a:xfrm>
              <a:off x="4456579" y="432270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5134395A-30F3-4D7F-9B83-9884B98D5E82}"/>
              </a:ext>
            </a:extLst>
          </p:cNvPr>
          <p:cNvSpPr/>
          <p:nvPr/>
        </p:nvSpPr>
        <p:spPr>
          <a:xfrm>
            <a:off x="4495955" y="3167178"/>
            <a:ext cx="1474287" cy="24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18D7B29-7B9C-46DA-83AB-18B625A2BB03}"/>
              </a:ext>
            </a:extLst>
          </p:cNvPr>
          <p:cNvSpPr txBox="1"/>
          <p:nvPr/>
        </p:nvSpPr>
        <p:spPr>
          <a:xfrm>
            <a:off x="4270496" y="2859401"/>
            <a:ext cx="180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结点和邻边特征嵌入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811BBA-2BF3-4C41-8E57-2F862C5FD9FF}"/>
              </a:ext>
            </a:extLst>
          </p:cNvPr>
          <p:cNvCxnSpPr>
            <a:stCxn id="107" idx="6"/>
            <a:endCxn id="105" idx="2"/>
          </p:cNvCxnSpPr>
          <p:nvPr/>
        </p:nvCxnSpPr>
        <p:spPr>
          <a:xfrm flipV="1">
            <a:off x="2369722" y="4069492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10C355-169D-426A-9848-943BDB78D704}"/>
              </a:ext>
            </a:extLst>
          </p:cNvPr>
          <p:cNvCxnSpPr>
            <a:stCxn id="130" idx="0"/>
            <a:endCxn id="116" idx="4"/>
          </p:cNvCxnSpPr>
          <p:nvPr/>
        </p:nvCxnSpPr>
        <p:spPr>
          <a:xfrm flipV="1">
            <a:off x="2202188" y="2867350"/>
            <a:ext cx="85587" cy="294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723D6F0-8F4A-432C-B1C0-85D9DF86272B}"/>
              </a:ext>
            </a:extLst>
          </p:cNvPr>
          <p:cNvCxnSpPr>
            <a:cxnSpLocks/>
            <a:stCxn id="115" idx="0"/>
            <a:endCxn id="129" idx="4"/>
          </p:cNvCxnSpPr>
          <p:nvPr/>
        </p:nvCxnSpPr>
        <p:spPr>
          <a:xfrm flipV="1">
            <a:off x="2867755" y="2708322"/>
            <a:ext cx="27861" cy="648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F5BABDC-3D52-49D1-9F8A-91C9C37CFC22}"/>
              </a:ext>
            </a:extLst>
          </p:cNvPr>
          <p:cNvCxnSpPr>
            <a:cxnSpLocks/>
            <a:stCxn id="129" idx="5"/>
            <a:endCxn id="106" idx="2"/>
          </p:cNvCxnSpPr>
          <p:nvPr/>
        </p:nvCxnSpPr>
        <p:spPr>
          <a:xfrm>
            <a:off x="2969794" y="2676857"/>
            <a:ext cx="306120" cy="31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03CEDABA-9140-4CA5-BCC4-0792893904D5}"/>
              </a:ext>
            </a:extLst>
          </p:cNvPr>
          <p:cNvCxnSpPr>
            <a:cxnSpLocks/>
            <a:stCxn id="131" idx="6"/>
            <a:endCxn id="130" idx="2"/>
          </p:cNvCxnSpPr>
          <p:nvPr/>
        </p:nvCxnSpPr>
        <p:spPr>
          <a:xfrm flipV="1">
            <a:off x="1768063" y="3269353"/>
            <a:ext cx="329221" cy="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7C76CF7-F6A0-41A9-97F8-730A1D17963B}"/>
              </a:ext>
            </a:extLst>
          </p:cNvPr>
          <p:cNvCxnSpPr>
            <a:cxnSpLocks/>
            <a:stCxn id="115" idx="2"/>
            <a:endCxn id="130" idx="6"/>
          </p:cNvCxnSpPr>
          <p:nvPr/>
        </p:nvCxnSpPr>
        <p:spPr>
          <a:xfrm flipH="1" flipV="1">
            <a:off x="2307092" y="3269353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90985A-45B2-40B2-90B3-2BD3E7CF2BF4}"/>
              </a:ext>
            </a:extLst>
          </p:cNvPr>
          <p:cNvCxnSpPr>
            <a:cxnSpLocks/>
            <a:stCxn id="132" idx="2"/>
            <a:endCxn id="115" idx="6"/>
          </p:cNvCxnSpPr>
          <p:nvPr/>
        </p:nvCxnSpPr>
        <p:spPr>
          <a:xfrm flipH="1" flipV="1">
            <a:off x="2972659" y="3464719"/>
            <a:ext cx="738987" cy="71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0FF1245-43F1-4DE0-8B34-E930ADED6C7C}"/>
              </a:ext>
            </a:extLst>
          </p:cNvPr>
          <p:cNvCxnSpPr>
            <a:cxnSpLocks/>
            <a:stCxn id="113" idx="1"/>
            <a:endCxn id="132" idx="5"/>
          </p:cNvCxnSpPr>
          <p:nvPr/>
        </p:nvCxnSpPr>
        <p:spPr>
          <a:xfrm flipH="1" flipV="1">
            <a:off x="3890728" y="3612100"/>
            <a:ext cx="161022" cy="228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A0721D6-D0C3-432C-BBBA-02A97A6FD551}"/>
              </a:ext>
            </a:extLst>
          </p:cNvPr>
          <p:cNvCxnSpPr>
            <a:cxnSpLocks/>
            <a:stCxn id="133" idx="0"/>
            <a:endCxn id="115" idx="4"/>
          </p:cNvCxnSpPr>
          <p:nvPr/>
        </p:nvCxnSpPr>
        <p:spPr>
          <a:xfrm flipV="1">
            <a:off x="2867755" y="3572148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FEA8EA3-ABFF-4905-AEFC-15ECBD0E5021}"/>
              </a:ext>
            </a:extLst>
          </p:cNvPr>
          <p:cNvCxnSpPr>
            <a:cxnSpLocks/>
            <a:stCxn id="105" idx="6"/>
            <a:endCxn id="134" idx="2"/>
          </p:cNvCxnSpPr>
          <p:nvPr/>
        </p:nvCxnSpPr>
        <p:spPr>
          <a:xfrm>
            <a:off x="3442270" y="4069492"/>
            <a:ext cx="998370" cy="13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7BB8FFF-4AC3-40B0-A8F4-9E9340EC2FBE}"/>
              </a:ext>
            </a:extLst>
          </p:cNvPr>
          <p:cNvCxnSpPr>
            <a:cxnSpLocks/>
            <a:stCxn id="113" idx="6"/>
            <a:endCxn id="134" idx="1"/>
          </p:cNvCxnSpPr>
          <p:nvPr/>
        </p:nvCxnSpPr>
        <p:spPr>
          <a:xfrm>
            <a:off x="4230832" y="3917047"/>
            <a:ext cx="240534" cy="89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CC279E-627C-408A-B39F-42F1EE8D38C3}"/>
              </a:ext>
            </a:extLst>
          </p:cNvPr>
          <p:cNvCxnSpPr>
            <a:stCxn id="106" idx="5"/>
            <a:endCxn id="132" idx="1"/>
          </p:cNvCxnSpPr>
          <p:nvPr/>
        </p:nvCxnSpPr>
        <p:spPr>
          <a:xfrm>
            <a:off x="3454996" y="3065508"/>
            <a:ext cx="287376" cy="394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60C6252-765F-47F1-9EE5-AEF283ED262B}"/>
              </a:ext>
            </a:extLst>
          </p:cNvPr>
          <p:cNvCxnSpPr>
            <a:stCxn id="130" idx="4"/>
            <a:endCxn id="107" idx="0"/>
          </p:cNvCxnSpPr>
          <p:nvPr/>
        </p:nvCxnSpPr>
        <p:spPr>
          <a:xfrm>
            <a:off x="2202188" y="3376782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D44263-8E43-4366-968D-6D49937F83AC}"/>
              </a:ext>
            </a:extLst>
          </p:cNvPr>
          <p:cNvCxnSpPr>
            <a:stCxn id="130" idx="5"/>
            <a:endCxn id="133" idx="1"/>
          </p:cNvCxnSpPr>
          <p:nvPr/>
        </p:nvCxnSpPr>
        <p:spPr>
          <a:xfrm>
            <a:off x="2276366" y="3345317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F8D6EDB-5185-4EA0-A7AC-3F7719B3BD5B}"/>
              </a:ext>
            </a:extLst>
          </p:cNvPr>
          <p:cNvCxnSpPr>
            <a:cxnSpLocks/>
            <a:stCxn id="133" idx="5"/>
            <a:endCxn id="105" idx="2"/>
          </p:cNvCxnSpPr>
          <p:nvPr/>
        </p:nvCxnSpPr>
        <p:spPr>
          <a:xfrm>
            <a:off x="2941933" y="3966879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6447894" y="2391555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900534" y="2510251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7183317" y="3987979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6110769" y="413289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6892789" y="3566599"/>
            <a:ext cx="321255" cy="45284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6289851" y="3566599"/>
            <a:ext cx="454582" cy="59775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6713707" y="3383206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6048139" y="318784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6713707" y="3809402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6320577" y="4095409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6257947" y="3295270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6818610" y="3598065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6153043" y="3402699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6227221" y="3371234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6892788" y="3992796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B3CD8997-74BD-4530-AD27-F99188AFF1C7}"/>
              </a:ext>
            </a:extLst>
          </p:cNvPr>
          <p:cNvSpPr/>
          <p:nvPr/>
        </p:nvSpPr>
        <p:spPr>
          <a:xfrm>
            <a:off x="7006244" y="372262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3A19E1C-A219-4237-9FBF-3AB39DFDEA12}"/>
              </a:ext>
            </a:extLst>
          </p:cNvPr>
          <p:cNvSpPr/>
          <p:nvPr/>
        </p:nvSpPr>
        <p:spPr>
          <a:xfrm>
            <a:off x="6954796" y="402652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E45CC73-098B-41E7-BCBA-B9E0A8344675}"/>
              </a:ext>
            </a:extLst>
          </p:cNvPr>
          <p:cNvSpPr/>
          <p:nvPr/>
        </p:nvSpPr>
        <p:spPr>
          <a:xfrm>
            <a:off x="6381384" y="3557220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20742E2-FD7C-4EFD-978C-F19D92542F72}"/>
              </a:ext>
            </a:extLst>
          </p:cNvPr>
          <p:cNvSpPr/>
          <p:nvPr/>
        </p:nvSpPr>
        <p:spPr>
          <a:xfrm>
            <a:off x="6761832" y="367303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CEC9B85-EE2C-4359-867F-8ED387BD8D49}"/>
              </a:ext>
            </a:extLst>
          </p:cNvPr>
          <p:cNvSpPr/>
          <p:nvPr/>
        </p:nvSpPr>
        <p:spPr>
          <a:xfrm>
            <a:off x="6414246" y="3369382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4A65E63-4C54-468C-BBAF-4ACE08DAA75F}"/>
              </a:ext>
            </a:extLst>
          </p:cNvPr>
          <p:cNvSpPr/>
          <p:nvPr/>
        </p:nvSpPr>
        <p:spPr>
          <a:xfrm>
            <a:off x="6134140" y="371868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7CDD25-0089-4F32-A6B6-8542C378BFDF}"/>
              </a:ext>
            </a:extLst>
          </p:cNvPr>
          <p:cNvSpPr/>
          <p:nvPr/>
        </p:nvSpPr>
        <p:spPr>
          <a:xfrm>
            <a:off x="6485358" y="3816675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2E195D8-5EBE-40F8-8BBD-E860E415AAAC}"/>
              </a:ext>
            </a:extLst>
          </p:cNvPr>
          <p:cNvSpPr/>
          <p:nvPr/>
        </p:nvSpPr>
        <p:spPr>
          <a:xfrm>
            <a:off x="6627179" y="415205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6135829" y="3168924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6215077" y="4101972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6799293" y="3796905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6799293" y="3382171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7286933" y="3992528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529AD70-83C8-48B4-81D2-0DD970498211}"/>
              </a:ext>
            </a:extLst>
          </p:cNvPr>
          <p:cNvSpPr/>
          <p:nvPr/>
        </p:nvSpPr>
        <p:spPr>
          <a:xfrm>
            <a:off x="4212336" y="3650949"/>
            <a:ext cx="1250872" cy="1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B3374-E56D-4064-A073-A9149879952D}"/>
              </a:ext>
            </a:extLst>
          </p:cNvPr>
          <p:cNvSpPr txBox="1"/>
          <p:nvPr/>
        </p:nvSpPr>
        <p:spPr>
          <a:xfrm>
            <a:off x="3970659" y="3290288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抽取复合物</a:t>
            </a:r>
            <a:r>
              <a:rPr lang="en-US" altLang="zh-CN" sz="1400" dirty="0"/>
              <a:t>{A,D,E,H,J}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94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1A6D34-E583-451A-9D7F-29C536B93A74}"/>
              </a:ext>
            </a:extLst>
          </p:cNvPr>
          <p:cNvGrpSpPr/>
          <p:nvPr/>
        </p:nvGrpSpPr>
        <p:grpSpPr>
          <a:xfrm>
            <a:off x="1309002" y="395647"/>
            <a:ext cx="1189047" cy="2591334"/>
            <a:chOff x="909203" y="3211920"/>
            <a:chExt cx="1189047" cy="219092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01009EC-384E-4E08-89A0-28048A120A1E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CA1BB9-F2A2-4F13-8E5C-9A6B5E2AC912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初始邻边特征矩阵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B28D9C4-2E95-4D5C-BC3D-DF9489CAAAE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m*12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825DA4-C953-4118-8559-DBD59CCC1764}"/>
              </a:ext>
            </a:extLst>
          </p:cNvPr>
          <p:cNvGrpSpPr/>
          <p:nvPr/>
        </p:nvGrpSpPr>
        <p:grpSpPr>
          <a:xfrm>
            <a:off x="2222716" y="566935"/>
            <a:ext cx="1255745" cy="1543622"/>
            <a:chOff x="1853397" y="3048018"/>
            <a:chExt cx="1255745" cy="1543622"/>
          </a:xfrm>
        </p:grpSpPr>
        <p:pic>
          <p:nvPicPr>
            <p:cNvPr id="143" name="Picture 2" descr="查看源图像">
              <a:extLst>
                <a:ext uri="{FF2B5EF4-FFF2-40B4-BE49-F238E27FC236}">
                  <a16:creationId xmlns:a16="http://schemas.microsoft.com/office/drawing/2014/main" id="{9BD3C732-75C8-47D5-B807-7A1A64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B7A04BB0-549A-4A20-805F-599F1095F440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179E69F-0B08-40E4-B16B-17A24CE84EEA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邻边特征聚合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32B1774-0D0A-4D5A-BC81-BF835EA1B42D}"/>
              </a:ext>
            </a:extLst>
          </p:cNvPr>
          <p:cNvGrpSpPr/>
          <p:nvPr/>
        </p:nvGrpSpPr>
        <p:grpSpPr>
          <a:xfrm>
            <a:off x="2848404" y="3365722"/>
            <a:ext cx="1189047" cy="1652412"/>
            <a:chOff x="909203" y="3211920"/>
            <a:chExt cx="1189047" cy="198108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FF07701-2C74-41FC-87B7-4451CD4893AA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07B0CF5-CA4D-4D6F-846B-7B099A56CBF6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C9CA914-1F5C-410F-A539-ABCAC99FFDE0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71E30BD-5B76-4878-9B1C-F1706F8F8AE8}"/>
              </a:ext>
            </a:extLst>
          </p:cNvPr>
          <p:cNvGrpSpPr/>
          <p:nvPr/>
        </p:nvGrpSpPr>
        <p:grpSpPr>
          <a:xfrm>
            <a:off x="5010665" y="3297936"/>
            <a:ext cx="1189047" cy="1523496"/>
            <a:chOff x="909203" y="3211920"/>
            <a:chExt cx="1189047" cy="198108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66622C0-83C4-4F77-A7F7-145B39E5F762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F5FBC9-C33B-4137-99EF-19BC2944C793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122EF1B-4740-4DA1-8432-6C44CBCA78A1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490698" y="4078191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6001452" y="418495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5942586" y="378817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7057048" y="4635820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8892522" y="3267457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8892522" y="4590648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8777257" y="3969753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8777257" y="4797119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7930896" y="3639932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7836612" y="3241001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7951207" y="472583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7856923" y="432690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C2CEF41-17EE-45EE-A1DB-05579D648C9B}"/>
              </a:ext>
            </a:extLst>
          </p:cNvPr>
          <p:cNvGrpSpPr/>
          <p:nvPr/>
        </p:nvGrpSpPr>
        <p:grpSpPr>
          <a:xfrm>
            <a:off x="3309806" y="726512"/>
            <a:ext cx="1189047" cy="1945584"/>
            <a:chOff x="909203" y="3211920"/>
            <a:chExt cx="1189047" cy="2260712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DB217E1A-F340-4CE7-B476-6CE12992B7E9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EDD7B69-D8A4-4447-9D88-A03AD83DBF83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50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6573EC2B-CF77-4866-85D4-FF47C0212868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n*12</a:t>
              </a:r>
              <a:endParaRPr lang="zh-CN" altLang="en-US" sz="1100" dirty="0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4C5F445C-B291-4526-88C2-EE9DF9B2DF5A}"/>
              </a:ext>
            </a:extLst>
          </p:cNvPr>
          <p:cNvGrpSpPr/>
          <p:nvPr/>
        </p:nvGrpSpPr>
        <p:grpSpPr>
          <a:xfrm>
            <a:off x="1062067" y="3292507"/>
            <a:ext cx="1189047" cy="1945584"/>
            <a:chOff x="909203" y="3211920"/>
            <a:chExt cx="1189047" cy="2260712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D5A11FF9-75D8-4A6D-8516-3EFE93A91D4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96E7DA41-2460-4A1B-9BF3-E6B276C5A191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50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2456579-A6EF-47B6-BC9F-E8FFD0ED3D97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n*12</a:t>
              </a:r>
              <a:endParaRPr lang="zh-CN" altLang="en-US" sz="1100" dirty="0"/>
            </a:p>
          </p:txBody>
        </p:sp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208BD900-7CE0-48A6-9FCB-12C69A825C94}"/>
              </a:ext>
            </a:extLst>
          </p:cNvPr>
          <p:cNvGrpSpPr/>
          <p:nvPr/>
        </p:nvGrpSpPr>
        <p:grpSpPr>
          <a:xfrm>
            <a:off x="1875190" y="2956583"/>
            <a:ext cx="1349295" cy="1712899"/>
            <a:chOff x="1759847" y="3048018"/>
            <a:chExt cx="1349295" cy="1712899"/>
          </a:xfrm>
        </p:grpSpPr>
        <p:pic>
          <p:nvPicPr>
            <p:cNvPr id="308" name="Picture 2" descr="查看源图像">
              <a:extLst>
                <a:ext uri="{FF2B5EF4-FFF2-40B4-BE49-F238E27FC236}">
                  <a16:creationId xmlns:a16="http://schemas.microsoft.com/office/drawing/2014/main" id="{6A612F06-C15F-425A-9AC1-8B8669607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箭头: 右 308">
              <a:extLst>
                <a:ext uri="{FF2B5EF4-FFF2-40B4-BE49-F238E27FC236}">
                  <a16:creationId xmlns:a16="http://schemas.microsoft.com/office/drawing/2014/main" id="{519C0890-A517-483E-BFBD-460C002FB3EE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8CD29144-9AED-499E-85BE-A636BC8DD49E}"/>
                </a:ext>
              </a:extLst>
            </p:cNvPr>
            <p:cNvSpPr txBox="1"/>
            <p:nvPr/>
          </p:nvSpPr>
          <p:spPr>
            <a:xfrm>
              <a:off x="1759847" y="4330030"/>
              <a:ext cx="1349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基于邻边特征更新</a:t>
              </a:r>
              <a:endParaRPr lang="en-US" altLang="zh-CN" sz="1100" dirty="0"/>
            </a:p>
            <a:p>
              <a:r>
                <a:rPr lang="zh-CN" altLang="en-US" sz="1100" dirty="0"/>
                <a:t>基于结点特征聚合</a:t>
              </a:r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B787028D-90A5-4D4F-8ABC-340CACE9750C}"/>
              </a:ext>
            </a:extLst>
          </p:cNvPr>
          <p:cNvGrpSpPr/>
          <p:nvPr/>
        </p:nvGrpSpPr>
        <p:grpSpPr>
          <a:xfrm>
            <a:off x="3821150" y="2980956"/>
            <a:ext cx="1349295" cy="1712899"/>
            <a:chOff x="1759847" y="3048018"/>
            <a:chExt cx="1349295" cy="1712899"/>
          </a:xfrm>
        </p:grpSpPr>
        <p:pic>
          <p:nvPicPr>
            <p:cNvPr id="312" name="Picture 2" descr="查看源图像">
              <a:extLst>
                <a:ext uri="{FF2B5EF4-FFF2-40B4-BE49-F238E27FC236}">
                  <a16:creationId xmlns:a16="http://schemas.microsoft.com/office/drawing/2014/main" id="{0D0010A5-4139-4A70-9125-A2150483B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箭头: 右 312">
              <a:extLst>
                <a:ext uri="{FF2B5EF4-FFF2-40B4-BE49-F238E27FC236}">
                  <a16:creationId xmlns:a16="http://schemas.microsoft.com/office/drawing/2014/main" id="{17222BB3-BB0C-4B29-8259-0AF38C805D5B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3B9A031E-26B2-4692-A02A-B6A1A264151B}"/>
                </a:ext>
              </a:extLst>
            </p:cNvPr>
            <p:cNvSpPr txBox="1"/>
            <p:nvPr/>
          </p:nvSpPr>
          <p:spPr>
            <a:xfrm>
              <a:off x="1759847" y="4330030"/>
              <a:ext cx="1349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基于邻边特征更新</a:t>
              </a:r>
              <a:endParaRPr lang="en-US" altLang="zh-CN" sz="1100" dirty="0"/>
            </a:p>
            <a:p>
              <a:r>
                <a:rPr lang="zh-CN" altLang="en-US" sz="1100" dirty="0"/>
                <a:t>基于结点特征聚合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2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643828" y="3743953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6154582" y="3850715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6095716" y="3453934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8196736" y="3448237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9979583" y="1825898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9979583" y="3149089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9864318" y="2528194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9864318" y="3355560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9017957" y="219837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8923673" y="179944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9038268" y="328427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8943984" y="288534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B74773-A246-42C1-B5C9-FD76585B8E54}"/>
              </a:ext>
            </a:extLst>
          </p:cNvPr>
          <p:cNvGrpSpPr/>
          <p:nvPr/>
        </p:nvGrpSpPr>
        <p:grpSpPr>
          <a:xfrm>
            <a:off x="986513" y="425861"/>
            <a:ext cx="1196647" cy="4831161"/>
            <a:chOff x="986513" y="425861"/>
            <a:chExt cx="1196647" cy="483116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71A6D34-E583-451A-9D7F-29C536B93A74}"/>
                </a:ext>
              </a:extLst>
            </p:cNvPr>
            <p:cNvGrpSpPr/>
            <p:nvPr/>
          </p:nvGrpSpPr>
          <p:grpSpPr>
            <a:xfrm>
              <a:off x="994113" y="425861"/>
              <a:ext cx="1189047" cy="2591334"/>
              <a:chOff x="909203" y="3211920"/>
              <a:chExt cx="1189047" cy="2190921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801009EC-384E-4E08-89A0-28048A120A1E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6CA1BB9-F2A2-4F13-8E5C-9A6B5E2AC912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初始邻边特征矩阵</a:t>
                </a: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3B28D9C4-2E95-4D5C-BC3D-DF9489CAAAEE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m*14</a:t>
                </a:r>
                <a:endParaRPr lang="zh-CN" altLang="en-US" sz="11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4C5F445C-B291-4526-88C2-EE9DF9B2DF5A}"/>
                </a:ext>
              </a:extLst>
            </p:cNvPr>
            <p:cNvGrpSpPr/>
            <p:nvPr/>
          </p:nvGrpSpPr>
          <p:grpSpPr>
            <a:xfrm>
              <a:off x="986513" y="3311438"/>
              <a:ext cx="1189047" cy="1945584"/>
              <a:chOff x="909203" y="3211920"/>
              <a:chExt cx="1189047" cy="2260712"/>
            </a:xfrm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D5A11FF9-75D8-4A6D-8516-3EFE93A91D4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96E7DA41-2460-4A1B-9BF3-E6B276C5A191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50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初始结点特征矩阵</a:t>
                </a:r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2456579-A6EF-47B6-BC9F-E8FFD0ED3D97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30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n*82</a:t>
                </a:r>
                <a:endParaRPr lang="zh-CN" altLang="en-US" sz="1100" dirty="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F6F8A2-61F5-4419-BC4F-C0A4FABED101}"/>
              </a:ext>
            </a:extLst>
          </p:cNvPr>
          <p:cNvGrpSpPr/>
          <p:nvPr/>
        </p:nvGrpSpPr>
        <p:grpSpPr>
          <a:xfrm>
            <a:off x="2093733" y="54887"/>
            <a:ext cx="2267195" cy="5520872"/>
            <a:chOff x="2093733" y="54887"/>
            <a:chExt cx="2267195" cy="552087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A825DA4-C953-4118-8559-DBD59CCC1764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43" name="Picture 2" descr="查看源图像">
                <a:extLst>
                  <a:ext uri="{FF2B5EF4-FFF2-40B4-BE49-F238E27FC236}">
                    <a16:creationId xmlns:a16="http://schemas.microsoft.com/office/drawing/2014/main" id="{9BD3C732-75C8-47D5-B807-7A1A642E2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箭头: 右 151">
                <a:extLst>
                  <a:ext uri="{FF2B5EF4-FFF2-40B4-BE49-F238E27FC236}">
                    <a16:creationId xmlns:a16="http://schemas.microsoft.com/office/drawing/2014/main" id="{B7A04BB0-549A-4A20-805F-599F1095F440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132B1774-0D0A-4D5A-BC81-BF835EA1B42D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92784"/>
              <a:chOff x="988467" y="3218190"/>
              <a:chExt cx="1189047" cy="2269271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FF07701-2C74-41FC-87B7-4451CD4893AA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07B0CF5-CA4D-4D6F-846B-7B099A56CBF6}"/>
                  </a:ext>
                </a:extLst>
              </p:cNvPr>
              <p:cNvSpPr txBox="1"/>
              <p:nvPr/>
            </p:nvSpPr>
            <p:spPr>
              <a:xfrm>
                <a:off x="1273761" y="4970868"/>
                <a:ext cx="809744" cy="51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结点特征矩阵隐层</a:t>
                </a: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C9CA914-1F5C-410F-A539-ABCAC99FFDE0}"/>
                  </a:ext>
                </a:extLst>
              </p:cNvPr>
              <p:cNvSpPr txBox="1"/>
              <p:nvPr/>
            </p:nvSpPr>
            <p:spPr>
              <a:xfrm>
                <a:off x="1337329" y="4718489"/>
                <a:ext cx="602862" cy="31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n*64</a:t>
                </a:r>
                <a:endParaRPr lang="zh-CN" altLang="en-US" sz="1100" dirty="0"/>
              </a:p>
            </p:txBody>
          </p:sp>
        </p:grp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208BD900-7CE0-48A6-9FCB-12C69A825C94}"/>
                </a:ext>
              </a:extLst>
            </p:cNvPr>
            <p:cNvGrpSpPr/>
            <p:nvPr/>
          </p:nvGrpSpPr>
          <p:grpSpPr>
            <a:xfrm>
              <a:off x="2093733" y="1222763"/>
              <a:ext cx="1505893" cy="4352996"/>
              <a:chOff x="1856055" y="318274"/>
              <a:chExt cx="1505893" cy="4352996"/>
            </a:xfrm>
          </p:grpSpPr>
          <p:pic>
            <p:nvPicPr>
              <p:cNvPr id="308" name="Picture 2" descr="查看源图像">
                <a:extLst>
                  <a:ext uri="{FF2B5EF4-FFF2-40B4-BE49-F238E27FC236}">
                    <a16:creationId xmlns:a16="http://schemas.microsoft.com/office/drawing/2014/main" id="{6A612F06-C15F-425A-9AC1-8B8669607E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箭头: 右 308">
                <a:extLst>
                  <a:ext uri="{FF2B5EF4-FFF2-40B4-BE49-F238E27FC236}">
                    <a16:creationId xmlns:a16="http://schemas.microsoft.com/office/drawing/2014/main" id="{519C0890-A517-483E-BFBD-460C002FB3E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8CD29144-9AED-499E-85BE-A636BC8DD49E}"/>
                  </a:ext>
                </a:extLst>
              </p:cNvPr>
              <p:cNvSpPr txBox="1"/>
              <p:nvPr/>
            </p:nvSpPr>
            <p:spPr>
              <a:xfrm>
                <a:off x="1856055" y="3073802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基于结点自身和邻边数据更新结点特征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9351474-89CB-45D5-80E8-E27E992D90D8}"/>
                  </a:ext>
                </a:extLst>
              </p:cNvPr>
              <p:cNvSpPr txBox="1"/>
              <p:nvPr/>
            </p:nvSpPr>
            <p:spPr>
              <a:xfrm>
                <a:off x="1909024" y="318274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基于邻边自身和端点数据更新邻边特征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9461204-A483-4460-9064-B93A2FAF83B4}"/>
                </a:ext>
              </a:extLst>
            </p:cNvPr>
            <p:cNvGrpSpPr/>
            <p:nvPr/>
          </p:nvGrpSpPr>
          <p:grpSpPr>
            <a:xfrm>
              <a:off x="3171881" y="369391"/>
              <a:ext cx="1189047" cy="2512585"/>
              <a:chOff x="909203" y="3211920"/>
              <a:chExt cx="1189047" cy="212434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77EBF0B-C07F-459E-8EA9-94566D1EBA0B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30C77F5-8FB2-413C-9CB9-63B9496217BE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36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邻边特征矩阵隐层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C0396BD-8204-426A-B9B0-CE7FA38C5175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m*64</a:t>
                </a:r>
                <a:endParaRPr lang="zh-CN" altLang="en-US" sz="1100" dirty="0"/>
              </a:p>
            </p:txBody>
          </p:sp>
        </p:grp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E48E49E1-1DBD-49B9-A1E0-D29A80ADBDD6}"/>
                </a:ext>
              </a:extLst>
            </p:cNvPr>
            <p:cNvSpPr/>
            <p:nvPr/>
          </p:nvSpPr>
          <p:spPr>
            <a:xfrm rot="18353353">
              <a:off x="1812951" y="2612901"/>
              <a:ext cx="1885408" cy="13903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98A1E7E7-E3D7-4343-8CB4-6B45644D99A2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4C80BA4-782C-4FB4-921B-E5B22F9B0932}"/>
              </a:ext>
            </a:extLst>
          </p:cNvPr>
          <p:cNvGrpSpPr/>
          <p:nvPr/>
        </p:nvGrpSpPr>
        <p:grpSpPr>
          <a:xfrm>
            <a:off x="4111378" y="128039"/>
            <a:ext cx="2267195" cy="5520872"/>
            <a:chOff x="2093733" y="54887"/>
            <a:chExt cx="2267195" cy="552087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C736B7D-9808-4E08-BDAB-0ED059DDA64E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74" name="Picture 2" descr="查看源图像">
                <a:extLst>
                  <a:ext uri="{FF2B5EF4-FFF2-40B4-BE49-F238E27FC236}">
                    <a16:creationId xmlns:a16="http://schemas.microsoft.com/office/drawing/2014/main" id="{4B20B9D0-85FD-424C-BBE0-8685B7C81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67BBBD51-644E-43E1-BD97-BCD19DEBD950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2CFCD8D-9046-4E21-8CDB-9A638567E298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92784"/>
              <a:chOff x="988467" y="3218190"/>
              <a:chExt cx="1189047" cy="2269271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E1BB1A0-3F42-4ABC-A618-82892CA298B6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9DF2253-C259-46F3-B179-9AD0F00DA0F8}"/>
                  </a:ext>
                </a:extLst>
              </p:cNvPr>
              <p:cNvSpPr txBox="1"/>
              <p:nvPr/>
            </p:nvSpPr>
            <p:spPr>
              <a:xfrm>
                <a:off x="1273761" y="4970868"/>
                <a:ext cx="809744" cy="51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结点特征矩阵隐层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ECEE651-171E-4010-97EB-FC05BBF2F006}"/>
                  </a:ext>
                </a:extLst>
              </p:cNvPr>
              <p:cNvSpPr txBox="1"/>
              <p:nvPr/>
            </p:nvSpPr>
            <p:spPr>
              <a:xfrm>
                <a:off x="1337329" y="4718489"/>
                <a:ext cx="602862" cy="31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n*64</a:t>
                </a:r>
                <a:endParaRPr lang="zh-CN" altLang="en-US" sz="1100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86E778-4894-479D-B280-27F161F05B76}"/>
                </a:ext>
              </a:extLst>
            </p:cNvPr>
            <p:cNvGrpSpPr/>
            <p:nvPr/>
          </p:nvGrpSpPr>
          <p:grpSpPr>
            <a:xfrm>
              <a:off x="2093733" y="1222763"/>
              <a:ext cx="1505893" cy="4352996"/>
              <a:chOff x="1856055" y="318274"/>
              <a:chExt cx="1505893" cy="4352996"/>
            </a:xfrm>
          </p:grpSpPr>
          <p:pic>
            <p:nvPicPr>
              <p:cNvPr id="67" name="Picture 2" descr="查看源图像">
                <a:extLst>
                  <a:ext uri="{FF2B5EF4-FFF2-40B4-BE49-F238E27FC236}">
                    <a16:creationId xmlns:a16="http://schemas.microsoft.com/office/drawing/2014/main" id="{34CEEE83-39CD-4D47-B81C-77F50FF09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箭头: 右 67">
                <a:extLst>
                  <a:ext uri="{FF2B5EF4-FFF2-40B4-BE49-F238E27FC236}">
                    <a16:creationId xmlns:a16="http://schemas.microsoft.com/office/drawing/2014/main" id="{A6F0C444-5149-4C0D-9C0F-F3622DA4FEC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6B88CE7-4A97-4B07-9084-0F422730D79E}"/>
                  </a:ext>
                </a:extLst>
              </p:cNvPr>
              <p:cNvSpPr txBox="1"/>
              <p:nvPr/>
            </p:nvSpPr>
            <p:spPr>
              <a:xfrm>
                <a:off x="1856055" y="3073802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基于结点自身和邻边数据更新结点特征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E8F4850-B846-4923-9AE8-81D0578B3C07}"/>
                  </a:ext>
                </a:extLst>
              </p:cNvPr>
              <p:cNvSpPr txBox="1"/>
              <p:nvPr/>
            </p:nvSpPr>
            <p:spPr>
              <a:xfrm>
                <a:off x="1909024" y="318274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基于邻边自身和端点数据更新邻边特征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643E741-E217-4405-9A90-9923C29BC9F2}"/>
                </a:ext>
              </a:extLst>
            </p:cNvPr>
            <p:cNvGrpSpPr/>
            <p:nvPr/>
          </p:nvGrpSpPr>
          <p:grpSpPr>
            <a:xfrm>
              <a:off x="3171881" y="369391"/>
              <a:ext cx="1189047" cy="2512585"/>
              <a:chOff x="909203" y="3211920"/>
              <a:chExt cx="1189047" cy="212434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0A90B4F-45B3-47BE-B6A4-1074F3B4835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BF59B60-8FD8-4AD9-8C81-1E12DF1AAB16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36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邻边特征矩阵隐层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9311624-2C75-4299-9258-D758D3DF0476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m*64</a:t>
                </a:r>
                <a:endParaRPr lang="zh-CN" altLang="en-US" sz="1100" dirty="0"/>
              </a:p>
            </p:txBody>
          </p:sp>
        </p:grp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A83A02D8-7E55-4A23-91A2-6AA4B4D9893B}"/>
                </a:ext>
              </a:extLst>
            </p:cNvPr>
            <p:cNvSpPr/>
            <p:nvPr/>
          </p:nvSpPr>
          <p:spPr>
            <a:xfrm rot="18353353">
              <a:off x="1812951" y="2612901"/>
              <a:ext cx="1885408" cy="13903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68B35594-3794-454A-ADE2-A63CB9187BC5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FB9E10F-15C7-442C-880F-5D6C9C4ECBB1}"/>
              </a:ext>
            </a:extLst>
          </p:cNvPr>
          <p:cNvGrpSpPr/>
          <p:nvPr/>
        </p:nvGrpSpPr>
        <p:grpSpPr>
          <a:xfrm>
            <a:off x="6710557" y="1491952"/>
            <a:ext cx="1799178" cy="468675"/>
            <a:chOff x="5801850" y="4011835"/>
            <a:chExt cx="1799178" cy="46867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6C63FB-89C3-4A2B-8FF3-9ECDDC73E2E0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74750E-67D5-4489-A235-9266D3DF17FB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箭头: 右 78">
            <a:extLst>
              <a:ext uri="{FF2B5EF4-FFF2-40B4-BE49-F238E27FC236}">
                <a16:creationId xmlns:a16="http://schemas.microsoft.com/office/drawing/2014/main" id="{F745B335-815D-4AA4-88FD-FBA6D76DB1A1}"/>
              </a:ext>
            </a:extLst>
          </p:cNvPr>
          <p:cNvSpPr/>
          <p:nvPr/>
        </p:nvSpPr>
        <p:spPr>
          <a:xfrm>
            <a:off x="6221311" y="159871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2A49378-0719-43B5-B456-71BD4B7262DB}"/>
              </a:ext>
            </a:extLst>
          </p:cNvPr>
          <p:cNvSpPr txBox="1"/>
          <p:nvPr/>
        </p:nvSpPr>
        <p:spPr>
          <a:xfrm>
            <a:off x="6162445" y="120193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邻边平均值池化及最大值池化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D7CBC9D7-EF98-4FBB-813E-6B7B41995C45}"/>
              </a:ext>
            </a:extLst>
          </p:cNvPr>
          <p:cNvSpPr/>
          <p:nvPr/>
        </p:nvSpPr>
        <p:spPr>
          <a:xfrm>
            <a:off x="8199120" y="1545333"/>
            <a:ext cx="162578" cy="2158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74AA8B0-BC04-47D7-89BB-6A7AD4858EBD}"/>
              </a:ext>
            </a:extLst>
          </p:cNvPr>
          <p:cNvSpPr/>
          <p:nvPr/>
        </p:nvSpPr>
        <p:spPr>
          <a:xfrm>
            <a:off x="8456126" y="1653650"/>
            <a:ext cx="202710" cy="17753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2915732" y="1675690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1503727" y="1866465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2533253" y="1120945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1739488" y="1120945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2297492" y="87950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1421275" y="62231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2297492" y="1440594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1779938" y="1817121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1697486" y="763742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2435597" y="1162370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1559381" y="905172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1657036" y="863748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2533252" y="1682032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1536718" y="59740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1641048" y="1825762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2410166" y="1424142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2410166" y="87814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3052142" y="1681679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07E181C-21DF-4585-B5B7-BC06DC960F78}"/>
              </a:ext>
            </a:extLst>
          </p:cNvPr>
          <p:cNvSpPr/>
          <p:nvPr/>
        </p:nvSpPr>
        <p:spPr>
          <a:xfrm>
            <a:off x="6159260" y="1717116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1E3DCFE-EE7E-4B65-B07B-74F06FCDCF38}"/>
              </a:ext>
            </a:extLst>
          </p:cNvPr>
          <p:cNvSpPr/>
          <p:nvPr/>
        </p:nvSpPr>
        <p:spPr>
          <a:xfrm>
            <a:off x="4747255" y="190789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ECE3C79-D5D3-4F66-9C8C-8291F2DB6A53}"/>
              </a:ext>
            </a:extLst>
          </p:cNvPr>
          <p:cNvCxnSpPr>
            <a:cxnSpLocks/>
            <a:stCxn id="99" idx="1"/>
            <a:endCxn id="103" idx="5"/>
          </p:cNvCxnSpPr>
          <p:nvPr/>
        </p:nvCxnSpPr>
        <p:spPr>
          <a:xfrm flipH="1" flipV="1">
            <a:off x="5776781" y="1162372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5B9A45A-BF1E-4CD0-8EB3-78A8D2C4945F}"/>
              </a:ext>
            </a:extLst>
          </p:cNvPr>
          <p:cNvCxnSpPr>
            <a:cxnSpLocks/>
            <a:stCxn id="100" idx="7"/>
            <a:endCxn id="103" idx="3"/>
          </p:cNvCxnSpPr>
          <p:nvPr/>
        </p:nvCxnSpPr>
        <p:spPr>
          <a:xfrm flipV="1">
            <a:off x="4983016" y="1162372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6F2FEA3F-3582-4C7D-8EEE-7755ED7E6C65}"/>
              </a:ext>
            </a:extLst>
          </p:cNvPr>
          <p:cNvSpPr/>
          <p:nvPr/>
        </p:nvSpPr>
        <p:spPr>
          <a:xfrm>
            <a:off x="5541020" y="920935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D290095-BDCC-40C3-90D9-780BD9D5E4A4}"/>
              </a:ext>
            </a:extLst>
          </p:cNvPr>
          <p:cNvSpPr/>
          <p:nvPr/>
        </p:nvSpPr>
        <p:spPr>
          <a:xfrm>
            <a:off x="4664803" y="663737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8EE3EF1-7848-4994-8D7F-D1CE40E4E1A7}"/>
              </a:ext>
            </a:extLst>
          </p:cNvPr>
          <p:cNvSpPr/>
          <p:nvPr/>
        </p:nvSpPr>
        <p:spPr>
          <a:xfrm>
            <a:off x="5541020" y="148202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CFEDB9F-7C80-4A61-8E7C-9EA98DA4A6B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 flipV="1">
            <a:off x="5023466" y="1858548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8150C4A-97B3-46E7-9BFD-094DBC5D0582}"/>
              </a:ext>
            </a:extLst>
          </p:cNvPr>
          <p:cNvCxnSpPr>
            <a:cxnSpLocks/>
            <a:stCxn id="103" idx="2"/>
            <a:endCxn id="104" idx="6"/>
          </p:cNvCxnSpPr>
          <p:nvPr/>
        </p:nvCxnSpPr>
        <p:spPr>
          <a:xfrm flipH="1" flipV="1">
            <a:off x="4941014" y="805168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8FA3468-BFFD-4311-AA9D-93E5F0332A15}"/>
              </a:ext>
            </a:extLst>
          </p:cNvPr>
          <p:cNvCxnSpPr>
            <a:cxnSpLocks/>
            <a:stCxn id="105" idx="0"/>
            <a:endCxn id="103" idx="4"/>
          </p:cNvCxnSpPr>
          <p:nvPr/>
        </p:nvCxnSpPr>
        <p:spPr>
          <a:xfrm flipV="1">
            <a:off x="5679125" y="1203796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5A7BA04-AB05-4A4E-B583-F6B3A7D4B839}"/>
              </a:ext>
            </a:extLst>
          </p:cNvPr>
          <p:cNvCxnSpPr>
            <a:stCxn id="104" idx="4"/>
            <a:endCxn id="100" idx="0"/>
          </p:cNvCxnSpPr>
          <p:nvPr/>
        </p:nvCxnSpPr>
        <p:spPr>
          <a:xfrm>
            <a:off x="4802909" y="946598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1CD4C73-2014-4D28-91E9-72078B4425E3}"/>
              </a:ext>
            </a:extLst>
          </p:cNvPr>
          <p:cNvCxnSpPr>
            <a:stCxn id="104" idx="5"/>
            <a:endCxn id="105" idx="1"/>
          </p:cNvCxnSpPr>
          <p:nvPr/>
        </p:nvCxnSpPr>
        <p:spPr>
          <a:xfrm>
            <a:off x="4900564" y="905174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F4A5F23-9ADB-47DF-B1E0-2D55DE7F53E6}"/>
              </a:ext>
            </a:extLst>
          </p:cNvPr>
          <p:cNvCxnSpPr>
            <a:cxnSpLocks/>
            <a:stCxn id="105" idx="5"/>
            <a:endCxn id="99" idx="2"/>
          </p:cNvCxnSpPr>
          <p:nvPr/>
        </p:nvCxnSpPr>
        <p:spPr>
          <a:xfrm>
            <a:off x="5776780" y="1723458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11B8DD74-C2D3-44BE-8A73-7D090BBDD197}"/>
              </a:ext>
            </a:extLst>
          </p:cNvPr>
          <p:cNvSpPr/>
          <p:nvPr/>
        </p:nvSpPr>
        <p:spPr>
          <a:xfrm>
            <a:off x="4780246" y="638834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2579A6F-E1CE-4A1C-B2F0-C754D8DDB7F6}"/>
              </a:ext>
            </a:extLst>
          </p:cNvPr>
          <p:cNvSpPr/>
          <p:nvPr/>
        </p:nvSpPr>
        <p:spPr>
          <a:xfrm>
            <a:off x="4884576" y="186718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A65F97F-0326-4A5E-94FF-757C57D57E3E}"/>
              </a:ext>
            </a:extLst>
          </p:cNvPr>
          <p:cNvSpPr/>
          <p:nvPr/>
        </p:nvSpPr>
        <p:spPr>
          <a:xfrm>
            <a:off x="5653694" y="146556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08CC1A0-11B2-4E30-ADCD-6669F7494E49}"/>
              </a:ext>
            </a:extLst>
          </p:cNvPr>
          <p:cNvSpPr/>
          <p:nvPr/>
        </p:nvSpPr>
        <p:spPr>
          <a:xfrm>
            <a:off x="5653694" y="919573"/>
            <a:ext cx="135461" cy="613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37682BD-9444-4F4A-AB26-288EB163EBA4}"/>
              </a:ext>
            </a:extLst>
          </p:cNvPr>
          <p:cNvSpPr/>
          <p:nvPr/>
        </p:nvSpPr>
        <p:spPr>
          <a:xfrm>
            <a:off x="6295670" y="1723105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474962E-846F-44D0-91C6-A08BC27DA91E}"/>
              </a:ext>
            </a:extLst>
          </p:cNvPr>
          <p:cNvCxnSpPr>
            <a:cxnSpLocks/>
            <a:stCxn id="113" idx="0"/>
            <a:endCxn id="115" idx="1"/>
          </p:cNvCxnSpPr>
          <p:nvPr/>
        </p:nvCxnSpPr>
        <p:spPr>
          <a:xfrm rot="5400000" flipH="1" flipV="1">
            <a:off x="4844541" y="1058035"/>
            <a:ext cx="916919" cy="701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36C6E869-25F7-4B2A-8A66-EDBF44EFE33A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4915707" y="669530"/>
            <a:ext cx="805718" cy="2500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C15307B8-EE03-4DCB-B661-5F7CB01B8EA4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5496860" y="1205528"/>
            <a:ext cx="483691" cy="345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B9B13644-ACCD-4246-A684-8D2795AE098F}"/>
              </a:ext>
            </a:extLst>
          </p:cNvPr>
          <p:cNvCxnSpPr>
            <a:cxnSpLocks/>
            <a:stCxn id="116" idx="0"/>
            <a:endCxn id="115" idx="3"/>
          </p:cNvCxnSpPr>
          <p:nvPr/>
        </p:nvCxnSpPr>
        <p:spPr>
          <a:xfrm rot="16200000" flipV="1">
            <a:off x="5689861" y="1049564"/>
            <a:ext cx="772837" cy="5742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A54E9AF-0BDD-4D11-853B-6ACEE37FD1DF}"/>
              </a:ext>
            </a:extLst>
          </p:cNvPr>
          <p:cNvCxnSpPr>
            <a:stCxn id="115" idx="0"/>
            <a:endCxn id="115" idx="3"/>
          </p:cNvCxnSpPr>
          <p:nvPr/>
        </p:nvCxnSpPr>
        <p:spPr>
          <a:xfrm rot="16200000" flipH="1">
            <a:off x="5739941" y="901056"/>
            <a:ext cx="30695" cy="67730"/>
          </a:xfrm>
          <a:prstGeom prst="curvedConnector4">
            <a:avLst>
              <a:gd name="adj1" fmla="val -980443"/>
              <a:gd name="adj2" fmla="val 544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F5BA2EA-3781-4339-86A6-78E8E8078DEE}"/>
              </a:ext>
            </a:extLst>
          </p:cNvPr>
          <p:cNvSpPr/>
          <p:nvPr/>
        </p:nvSpPr>
        <p:spPr>
          <a:xfrm>
            <a:off x="3499416" y="1201452"/>
            <a:ext cx="863928" cy="289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F8034F-CEF4-4D5E-A071-B2007126486B}"/>
              </a:ext>
            </a:extLst>
          </p:cNvPr>
          <p:cNvGrpSpPr/>
          <p:nvPr/>
        </p:nvGrpSpPr>
        <p:grpSpPr>
          <a:xfrm>
            <a:off x="5668416" y="4183536"/>
            <a:ext cx="1970064" cy="1698973"/>
            <a:chOff x="1293259" y="2805971"/>
            <a:chExt cx="1344986" cy="115990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F356F34-CC49-40E5-B6C3-60F7D20CEA24}"/>
                </a:ext>
              </a:extLst>
            </p:cNvPr>
            <p:cNvSpPr/>
            <p:nvPr/>
          </p:nvSpPr>
          <p:spPr>
            <a:xfrm>
              <a:off x="2428437" y="3606110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1B8AFD-4C20-4F95-955A-1D9DA6E19B55}"/>
                </a:ext>
              </a:extLst>
            </p:cNvPr>
            <p:cNvSpPr/>
            <p:nvPr/>
          </p:nvSpPr>
          <p:spPr>
            <a:xfrm>
              <a:off x="1355889" y="3751021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207F617-8EE6-449A-8AAB-0949CA4E10D0}"/>
                </a:ext>
              </a:extLst>
            </p:cNvPr>
            <p:cNvCxnSpPr>
              <a:cxnSpLocks/>
              <a:stCxn id="79" idx="1"/>
              <a:endCxn id="83" idx="5"/>
            </p:cNvCxnSpPr>
            <p:nvPr/>
          </p:nvCxnSpPr>
          <p:spPr>
            <a:xfrm flipH="1" flipV="1">
              <a:off x="2137909" y="3184730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33ABF86-BCD8-4782-8FA4-CBDB687AA261}"/>
                </a:ext>
              </a:extLst>
            </p:cNvPr>
            <p:cNvCxnSpPr>
              <a:cxnSpLocks/>
              <a:stCxn id="80" idx="7"/>
              <a:endCxn id="83" idx="3"/>
            </p:cNvCxnSpPr>
            <p:nvPr/>
          </p:nvCxnSpPr>
          <p:spPr>
            <a:xfrm flipV="1">
              <a:off x="1534971" y="3184730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A7E22B5-5421-49C8-9220-9FB738FE75F8}"/>
                </a:ext>
              </a:extLst>
            </p:cNvPr>
            <p:cNvSpPr/>
            <p:nvPr/>
          </p:nvSpPr>
          <p:spPr>
            <a:xfrm>
              <a:off x="1958827" y="3001337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B747414-6FD6-4BD2-BBB5-6B81524822EB}"/>
                </a:ext>
              </a:extLst>
            </p:cNvPr>
            <p:cNvSpPr/>
            <p:nvPr/>
          </p:nvSpPr>
          <p:spPr>
            <a:xfrm>
              <a:off x="1293259" y="2805971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CE67761-EA43-4CF7-A3F3-F6339B4BA00C}"/>
                </a:ext>
              </a:extLst>
            </p:cNvPr>
            <p:cNvSpPr/>
            <p:nvPr/>
          </p:nvSpPr>
          <p:spPr>
            <a:xfrm>
              <a:off x="1958827" y="342753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39E91C-E9F9-48A6-A05E-E7B9643EA22A}"/>
                </a:ext>
              </a:extLst>
            </p:cNvPr>
            <p:cNvCxnSpPr>
              <a:stCxn id="80" idx="6"/>
              <a:endCxn id="79" idx="2"/>
            </p:cNvCxnSpPr>
            <p:nvPr/>
          </p:nvCxnSpPr>
          <p:spPr>
            <a:xfrm flipV="1">
              <a:off x="1565697" y="3713540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42EE9BF-042E-4F35-948B-5A972F0D55DB}"/>
                </a:ext>
              </a:extLst>
            </p:cNvPr>
            <p:cNvCxnSpPr>
              <a:cxnSpLocks/>
              <a:stCxn id="83" idx="2"/>
              <a:endCxn id="84" idx="6"/>
            </p:cNvCxnSpPr>
            <p:nvPr/>
          </p:nvCxnSpPr>
          <p:spPr>
            <a:xfrm flipH="1" flipV="1">
              <a:off x="1503067" y="2913401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8681573-75DF-4D71-B7B5-B4FBCEDC589D}"/>
                </a:ext>
              </a:extLst>
            </p:cNvPr>
            <p:cNvCxnSpPr>
              <a:cxnSpLocks/>
              <a:stCxn id="85" idx="0"/>
              <a:endCxn id="83" idx="4"/>
            </p:cNvCxnSpPr>
            <p:nvPr/>
          </p:nvCxnSpPr>
          <p:spPr>
            <a:xfrm flipV="1">
              <a:off x="2063730" y="3216196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4FC61B2-5335-4B76-BF43-5D2714C2EFD2}"/>
                </a:ext>
              </a:extLst>
            </p:cNvPr>
            <p:cNvCxnSpPr>
              <a:stCxn id="84" idx="4"/>
              <a:endCxn id="80" idx="0"/>
            </p:cNvCxnSpPr>
            <p:nvPr/>
          </p:nvCxnSpPr>
          <p:spPr>
            <a:xfrm>
              <a:off x="1398163" y="3020830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1F6D876-76C5-411E-B9DF-39194347F790}"/>
                </a:ext>
              </a:extLst>
            </p:cNvPr>
            <p:cNvCxnSpPr>
              <a:stCxn id="84" idx="5"/>
              <a:endCxn id="85" idx="1"/>
            </p:cNvCxnSpPr>
            <p:nvPr/>
          </p:nvCxnSpPr>
          <p:spPr>
            <a:xfrm>
              <a:off x="1472341" y="2989365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2188F64-222F-489D-A7E3-189CA85B58B3}"/>
                </a:ext>
              </a:extLst>
            </p:cNvPr>
            <p:cNvCxnSpPr>
              <a:cxnSpLocks/>
              <a:stCxn id="85" idx="5"/>
              <a:endCxn id="79" idx="2"/>
            </p:cNvCxnSpPr>
            <p:nvPr/>
          </p:nvCxnSpPr>
          <p:spPr>
            <a:xfrm>
              <a:off x="2137908" y="3610927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8CD794-C251-44FE-A1D3-C779F996C763}"/>
                </a:ext>
              </a:extLst>
            </p:cNvPr>
            <p:cNvSpPr/>
            <p:nvPr/>
          </p:nvSpPr>
          <p:spPr>
            <a:xfrm>
              <a:off x="2251364" y="3340758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D169EF2-C6A2-4A50-932D-531B0F4E38FD}"/>
                </a:ext>
              </a:extLst>
            </p:cNvPr>
            <p:cNvSpPr/>
            <p:nvPr/>
          </p:nvSpPr>
          <p:spPr>
            <a:xfrm>
              <a:off x="2199916" y="364466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2BE111-D4D4-4759-822E-A44DB33D0D43}"/>
                </a:ext>
              </a:extLst>
            </p:cNvPr>
            <p:cNvSpPr/>
            <p:nvPr/>
          </p:nvSpPr>
          <p:spPr>
            <a:xfrm>
              <a:off x="1626504" y="317535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1224995-90B1-4196-8E84-8DD04D12724D}"/>
                </a:ext>
              </a:extLst>
            </p:cNvPr>
            <p:cNvSpPr/>
            <p:nvPr/>
          </p:nvSpPr>
          <p:spPr>
            <a:xfrm>
              <a:off x="2006952" y="329117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651AA10-4823-4BE2-9518-EB04D40DEBCD}"/>
                </a:ext>
              </a:extLst>
            </p:cNvPr>
            <p:cNvSpPr/>
            <p:nvPr/>
          </p:nvSpPr>
          <p:spPr>
            <a:xfrm>
              <a:off x="1659366" y="298751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6BAA4B9-48FA-4533-8106-BE0E235913E8}"/>
                </a:ext>
              </a:extLst>
            </p:cNvPr>
            <p:cNvSpPr/>
            <p:nvPr/>
          </p:nvSpPr>
          <p:spPr>
            <a:xfrm>
              <a:off x="1379260" y="333682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9CD72E-AD49-4A8A-8E45-AA5707FF74A8}"/>
                </a:ext>
              </a:extLst>
            </p:cNvPr>
            <p:cNvSpPr/>
            <p:nvPr/>
          </p:nvSpPr>
          <p:spPr>
            <a:xfrm>
              <a:off x="1730478" y="343480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1BB6A52-49DE-479F-99B5-165F987B5802}"/>
                </a:ext>
              </a:extLst>
            </p:cNvPr>
            <p:cNvSpPr/>
            <p:nvPr/>
          </p:nvSpPr>
          <p:spPr>
            <a:xfrm>
              <a:off x="1872299" y="3770188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箭头: 右 127">
            <a:extLst>
              <a:ext uri="{FF2B5EF4-FFF2-40B4-BE49-F238E27FC236}">
                <a16:creationId xmlns:a16="http://schemas.microsoft.com/office/drawing/2014/main" id="{32B18E05-82BB-4C91-8D37-879087C196D7}"/>
              </a:ext>
            </a:extLst>
          </p:cNvPr>
          <p:cNvSpPr/>
          <p:nvPr/>
        </p:nvSpPr>
        <p:spPr>
          <a:xfrm>
            <a:off x="7632578" y="4938740"/>
            <a:ext cx="792233" cy="15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C035EE72-61EA-4193-A28D-559D3AE69F79}"/>
              </a:ext>
            </a:extLst>
          </p:cNvPr>
          <p:cNvSpPr/>
          <p:nvPr/>
        </p:nvSpPr>
        <p:spPr>
          <a:xfrm>
            <a:off x="10134072" y="540584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31A7672-426C-41F2-8AC0-AED31A22A730}"/>
              </a:ext>
            </a:extLst>
          </p:cNvPr>
          <p:cNvSpPr/>
          <p:nvPr/>
        </p:nvSpPr>
        <p:spPr>
          <a:xfrm>
            <a:off x="8722067" y="5596624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AA75D86B-FCD1-4710-8621-1A205C51B14F}"/>
              </a:ext>
            </a:extLst>
          </p:cNvPr>
          <p:cNvCxnSpPr>
            <a:cxnSpLocks/>
            <a:stCxn id="130" idx="1"/>
            <a:endCxn id="134" idx="5"/>
          </p:cNvCxnSpPr>
          <p:nvPr/>
        </p:nvCxnSpPr>
        <p:spPr>
          <a:xfrm flipH="1" flipV="1">
            <a:off x="9751593" y="4851104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C882F99C-3086-4F77-8400-2880AA16B112}"/>
              </a:ext>
            </a:extLst>
          </p:cNvPr>
          <p:cNvCxnSpPr>
            <a:cxnSpLocks/>
            <a:stCxn id="131" idx="7"/>
            <a:endCxn id="134" idx="3"/>
          </p:cNvCxnSpPr>
          <p:nvPr/>
        </p:nvCxnSpPr>
        <p:spPr>
          <a:xfrm flipV="1">
            <a:off x="8957828" y="4851104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77879C07-C80C-4B9B-BFA1-5C45D85A2780}"/>
              </a:ext>
            </a:extLst>
          </p:cNvPr>
          <p:cNvSpPr/>
          <p:nvPr/>
        </p:nvSpPr>
        <p:spPr>
          <a:xfrm>
            <a:off x="9515832" y="4609668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910223A-3AF5-48A2-A9CC-240DCC39A70D}"/>
              </a:ext>
            </a:extLst>
          </p:cNvPr>
          <p:cNvSpPr/>
          <p:nvPr/>
        </p:nvSpPr>
        <p:spPr>
          <a:xfrm>
            <a:off x="8639615" y="4352470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0BEB88-F1BD-463B-A5B2-E4B19ADE604D}"/>
              </a:ext>
            </a:extLst>
          </p:cNvPr>
          <p:cNvSpPr/>
          <p:nvPr/>
        </p:nvSpPr>
        <p:spPr>
          <a:xfrm>
            <a:off x="9515832" y="5170753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B2DEFF0-511E-4FF6-903B-32887BC0E8E6}"/>
              </a:ext>
            </a:extLst>
          </p:cNvPr>
          <p:cNvCxnSpPr>
            <a:stCxn id="131" idx="6"/>
            <a:endCxn id="130" idx="2"/>
          </p:cNvCxnSpPr>
          <p:nvPr/>
        </p:nvCxnSpPr>
        <p:spPr>
          <a:xfrm flipV="1">
            <a:off x="8998278" y="5547280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6AAF206D-DFD8-40FC-861D-5F8496EFD531}"/>
              </a:ext>
            </a:extLst>
          </p:cNvPr>
          <p:cNvCxnSpPr>
            <a:cxnSpLocks/>
            <a:stCxn id="134" idx="2"/>
            <a:endCxn id="135" idx="6"/>
          </p:cNvCxnSpPr>
          <p:nvPr/>
        </p:nvCxnSpPr>
        <p:spPr>
          <a:xfrm flipH="1" flipV="1">
            <a:off x="8915826" y="4493901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009A839-ABA6-41AF-A58B-66D314A57BD3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9653937" y="4892529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D8004B1-078C-417C-96E6-534ECA25705E}"/>
              </a:ext>
            </a:extLst>
          </p:cNvPr>
          <p:cNvCxnSpPr>
            <a:stCxn id="135" idx="4"/>
            <a:endCxn id="131" idx="0"/>
          </p:cNvCxnSpPr>
          <p:nvPr/>
        </p:nvCxnSpPr>
        <p:spPr>
          <a:xfrm>
            <a:off x="8777721" y="4635331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AEB53D6-E907-4390-90C1-63FEE67F351D}"/>
              </a:ext>
            </a:extLst>
          </p:cNvPr>
          <p:cNvCxnSpPr>
            <a:stCxn id="135" idx="5"/>
            <a:endCxn id="136" idx="1"/>
          </p:cNvCxnSpPr>
          <p:nvPr/>
        </p:nvCxnSpPr>
        <p:spPr>
          <a:xfrm>
            <a:off x="8875376" y="4593907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D6CBD9B-7D1E-4F3F-A772-938C7E9E225D}"/>
              </a:ext>
            </a:extLst>
          </p:cNvPr>
          <p:cNvCxnSpPr>
            <a:cxnSpLocks/>
            <a:stCxn id="136" idx="5"/>
            <a:endCxn id="130" idx="2"/>
          </p:cNvCxnSpPr>
          <p:nvPr/>
        </p:nvCxnSpPr>
        <p:spPr>
          <a:xfrm>
            <a:off x="9751592" y="5412191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2E594C5-D5EA-4FA6-8B5F-5DD85407543E}"/>
              </a:ext>
            </a:extLst>
          </p:cNvPr>
          <p:cNvSpPr/>
          <p:nvPr/>
        </p:nvSpPr>
        <p:spPr>
          <a:xfrm>
            <a:off x="8755058" y="432756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E6C75E-583A-4DC2-9E37-BBAA15C46044}"/>
              </a:ext>
            </a:extLst>
          </p:cNvPr>
          <p:cNvSpPr/>
          <p:nvPr/>
        </p:nvSpPr>
        <p:spPr>
          <a:xfrm>
            <a:off x="8859388" y="5555921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BD470B0-7708-4645-9447-AF19107553A3}"/>
              </a:ext>
            </a:extLst>
          </p:cNvPr>
          <p:cNvSpPr/>
          <p:nvPr/>
        </p:nvSpPr>
        <p:spPr>
          <a:xfrm>
            <a:off x="9628506" y="5154301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046206-B6CA-4F54-93CC-7069897F86B0}"/>
              </a:ext>
            </a:extLst>
          </p:cNvPr>
          <p:cNvSpPr/>
          <p:nvPr/>
        </p:nvSpPr>
        <p:spPr>
          <a:xfrm>
            <a:off x="9628506" y="4608306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E21FF379-D45B-4AF2-A716-88C1A3833CF4}"/>
              </a:ext>
            </a:extLst>
          </p:cNvPr>
          <p:cNvSpPr/>
          <p:nvPr/>
        </p:nvSpPr>
        <p:spPr>
          <a:xfrm>
            <a:off x="10270482" y="541183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DEFE8FE6-31ED-422A-9E87-A3F4E0342BEA}"/>
              </a:ext>
            </a:extLst>
          </p:cNvPr>
          <p:cNvSpPr/>
          <p:nvPr/>
        </p:nvSpPr>
        <p:spPr>
          <a:xfrm>
            <a:off x="6990951" y="3311928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7A025FC-FF3A-4AA8-84E7-D8BE7DA46187}"/>
              </a:ext>
            </a:extLst>
          </p:cNvPr>
          <p:cNvSpPr/>
          <p:nvPr/>
        </p:nvSpPr>
        <p:spPr>
          <a:xfrm>
            <a:off x="5578946" y="3502703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072B558D-9AC9-4C39-9C33-A6D8F9B82E73}"/>
              </a:ext>
            </a:extLst>
          </p:cNvPr>
          <p:cNvCxnSpPr>
            <a:cxnSpLocks/>
            <a:stCxn id="168" idx="1"/>
            <a:endCxn id="172" idx="5"/>
          </p:cNvCxnSpPr>
          <p:nvPr/>
        </p:nvCxnSpPr>
        <p:spPr>
          <a:xfrm flipH="1" flipV="1">
            <a:off x="6608472" y="2757183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543A31D-D9AC-4908-8F83-6F9074A70DF6}"/>
              </a:ext>
            </a:extLst>
          </p:cNvPr>
          <p:cNvCxnSpPr>
            <a:cxnSpLocks/>
            <a:stCxn id="169" idx="7"/>
            <a:endCxn id="172" idx="3"/>
          </p:cNvCxnSpPr>
          <p:nvPr/>
        </p:nvCxnSpPr>
        <p:spPr>
          <a:xfrm flipV="1">
            <a:off x="5814707" y="2757183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D7338C51-3847-4FFD-851A-BFE3DDFD2F6D}"/>
              </a:ext>
            </a:extLst>
          </p:cNvPr>
          <p:cNvSpPr/>
          <p:nvPr/>
        </p:nvSpPr>
        <p:spPr>
          <a:xfrm>
            <a:off x="6372711" y="2515747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66DA62C6-BCDA-4D81-9F76-1AE8E5631C9D}"/>
              </a:ext>
            </a:extLst>
          </p:cNvPr>
          <p:cNvSpPr/>
          <p:nvPr/>
        </p:nvSpPr>
        <p:spPr>
          <a:xfrm>
            <a:off x="5496494" y="225854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DCCD3739-B167-456E-B89A-3F2CA136E2CD}"/>
              </a:ext>
            </a:extLst>
          </p:cNvPr>
          <p:cNvSpPr/>
          <p:nvPr/>
        </p:nvSpPr>
        <p:spPr>
          <a:xfrm>
            <a:off x="6372711" y="3076832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D84F2E7-4364-466F-8CB4-364FA49DC6E3}"/>
              </a:ext>
            </a:extLst>
          </p:cNvPr>
          <p:cNvCxnSpPr>
            <a:stCxn id="169" idx="6"/>
            <a:endCxn id="168" idx="2"/>
          </p:cNvCxnSpPr>
          <p:nvPr/>
        </p:nvCxnSpPr>
        <p:spPr>
          <a:xfrm flipV="1">
            <a:off x="5855157" y="3453359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77DA9585-664D-46D4-8F4A-F0C608A4C6A3}"/>
              </a:ext>
            </a:extLst>
          </p:cNvPr>
          <p:cNvCxnSpPr>
            <a:cxnSpLocks/>
            <a:stCxn id="172" idx="2"/>
            <a:endCxn id="173" idx="6"/>
          </p:cNvCxnSpPr>
          <p:nvPr/>
        </p:nvCxnSpPr>
        <p:spPr>
          <a:xfrm flipH="1" flipV="1">
            <a:off x="5772705" y="2399980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D4C54224-8C13-46EA-9A01-0E10FEA9A6C4}"/>
              </a:ext>
            </a:extLst>
          </p:cNvPr>
          <p:cNvCxnSpPr>
            <a:cxnSpLocks/>
            <a:stCxn id="174" idx="0"/>
            <a:endCxn id="172" idx="4"/>
          </p:cNvCxnSpPr>
          <p:nvPr/>
        </p:nvCxnSpPr>
        <p:spPr>
          <a:xfrm flipV="1">
            <a:off x="6510816" y="2798608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3C08FC67-4E3C-47D9-85B6-5336FB6942CA}"/>
              </a:ext>
            </a:extLst>
          </p:cNvPr>
          <p:cNvCxnSpPr>
            <a:stCxn id="173" idx="4"/>
            <a:endCxn id="169" idx="0"/>
          </p:cNvCxnSpPr>
          <p:nvPr/>
        </p:nvCxnSpPr>
        <p:spPr>
          <a:xfrm>
            <a:off x="5634600" y="2541410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4BD20666-ED94-4584-B410-4F0C484821C7}"/>
              </a:ext>
            </a:extLst>
          </p:cNvPr>
          <p:cNvCxnSpPr>
            <a:stCxn id="173" idx="5"/>
            <a:endCxn id="174" idx="1"/>
          </p:cNvCxnSpPr>
          <p:nvPr/>
        </p:nvCxnSpPr>
        <p:spPr>
          <a:xfrm>
            <a:off x="5732255" y="2499986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2298A79-3B2B-4A46-A7FA-8BBD7F542A35}"/>
              </a:ext>
            </a:extLst>
          </p:cNvPr>
          <p:cNvCxnSpPr>
            <a:cxnSpLocks/>
            <a:stCxn id="174" idx="5"/>
            <a:endCxn id="168" idx="2"/>
          </p:cNvCxnSpPr>
          <p:nvPr/>
        </p:nvCxnSpPr>
        <p:spPr>
          <a:xfrm>
            <a:off x="6608471" y="3318270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90B9888-1A89-4C23-A38D-85E7EE5019C9}"/>
              </a:ext>
            </a:extLst>
          </p:cNvPr>
          <p:cNvSpPr/>
          <p:nvPr/>
        </p:nvSpPr>
        <p:spPr>
          <a:xfrm>
            <a:off x="5611937" y="2233646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3331BE3-156B-4D26-A37E-F3451E4F3F32}"/>
              </a:ext>
            </a:extLst>
          </p:cNvPr>
          <p:cNvSpPr/>
          <p:nvPr/>
        </p:nvSpPr>
        <p:spPr>
          <a:xfrm>
            <a:off x="5716267" y="3462000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B1B4C09-0961-44C6-8293-6DA1A90869C1}"/>
              </a:ext>
            </a:extLst>
          </p:cNvPr>
          <p:cNvSpPr/>
          <p:nvPr/>
        </p:nvSpPr>
        <p:spPr>
          <a:xfrm>
            <a:off x="6485385" y="3060380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3A515A7-CBD1-4262-9474-7644CB9B0480}"/>
              </a:ext>
            </a:extLst>
          </p:cNvPr>
          <p:cNvSpPr/>
          <p:nvPr/>
        </p:nvSpPr>
        <p:spPr>
          <a:xfrm>
            <a:off x="6485385" y="2514385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9BE21E4-D514-4D53-94BF-5F03756BBF30}"/>
              </a:ext>
            </a:extLst>
          </p:cNvPr>
          <p:cNvSpPr/>
          <p:nvPr/>
        </p:nvSpPr>
        <p:spPr>
          <a:xfrm>
            <a:off x="7127361" y="331791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C5BABD9-6B6E-4CE9-8CA1-F20D3E8E628F}"/>
              </a:ext>
            </a:extLst>
          </p:cNvPr>
          <p:cNvSpPr/>
          <p:nvPr/>
        </p:nvSpPr>
        <p:spPr>
          <a:xfrm>
            <a:off x="10307872" y="3352320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D847896-BDF7-4B8C-9EC6-6C603B8E1319}"/>
              </a:ext>
            </a:extLst>
          </p:cNvPr>
          <p:cNvSpPr/>
          <p:nvPr/>
        </p:nvSpPr>
        <p:spPr>
          <a:xfrm>
            <a:off x="8736861" y="3564578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A6C4F6A-A4DA-4004-AF79-161C7435F7BA}"/>
              </a:ext>
            </a:extLst>
          </p:cNvPr>
          <p:cNvCxnSpPr>
            <a:cxnSpLocks/>
            <a:stCxn id="187" idx="1"/>
            <a:endCxn id="191" idx="5"/>
          </p:cNvCxnSpPr>
          <p:nvPr/>
        </p:nvCxnSpPr>
        <p:spPr>
          <a:xfrm flipH="1" flipV="1">
            <a:off x="9882322" y="2735105"/>
            <a:ext cx="470557" cy="6633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889CCC5B-E34A-4E7F-BB39-B213668CC5A7}"/>
              </a:ext>
            </a:extLst>
          </p:cNvPr>
          <p:cNvCxnSpPr>
            <a:cxnSpLocks/>
            <a:stCxn id="188" idx="7"/>
            <a:endCxn id="191" idx="3"/>
          </p:cNvCxnSpPr>
          <p:nvPr/>
        </p:nvCxnSpPr>
        <p:spPr>
          <a:xfrm flipV="1">
            <a:off x="8999171" y="2735105"/>
            <a:ext cx="665848" cy="87556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E2C6537A-73DB-4ACB-9215-9FFC67AEBC05}"/>
              </a:ext>
            </a:extLst>
          </p:cNvPr>
          <p:cNvSpPr/>
          <p:nvPr/>
        </p:nvSpPr>
        <p:spPr>
          <a:xfrm>
            <a:off x="9620013" y="2466481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9BF6DFD-34E7-4E20-BE52-35E52B6712E5}"/>
              </a:ext>
            </a:extLst>
          </p:cNvPr>
          <p:cNvSpPr/>
          <p:nvPr/>
        </p:nvSpPr>
        <p:spPr>
          <a:xfrm>
            <a:off x="8645124" y="2180319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E8B448DA-D178-4D4B-9F42-CFB0E324D619}"/>
              </a:ext>
            </a:extLst>
          </p:cNvPr>
          <p:cNvSpPr/>
          <p:nvPr/>
        </p:nvSpPr>
        <p:spPr>
          <a:xfrm>
            <a:off x="9620013" y="3090750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7E5E8FBA-5E24-4782-9904-A0C8BFA4AE21}"/>
              </a:ext>
            </a:extLst>
          </p:cNvPr>
          <p:cNvCxnSpPr>
            <a:stCxn id="188" idx="6"/>
            <a:endCxn id="187" idx="2"/>
          </p:cNvCxnSpPr>
          <p:nvPr/>
        </p:nvCxnSpPr>
        <p:spPr>
          <a:xfrm flipV="1">
            <a:off x="9044177" y="3509678"/>
            <a:ext cx="1263696" cy="2122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8AC0551-EBD4-42FE-A909-B1C799A6F8FC}"/>
              </a:ext>
            </a:extLst>
          </p:cNvPr>
          <p:cNvCxnSpPr>
            <a:cxnSpLocks/>
            <a:stCxn id="191" idx="2"/>
            <a:endCxn id="192" idx="6"/>
          </p:cNvCxnSpPr>
          <p:nvPr/>
        </p:nvCxnSpPr>
        <p:spPr>
          <a:xfrm flipH="1" flipV="1">
            <a:off x="8952440" y="2337677"/>
            <a:ext cx="667572" cy="286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739C834-1F0C-4A44-ADF5-C009CDAE330D}"/>
              </a:ext>
            </a:extLst>
          </p:cNvPr>
          <p:cNvCxnSpPr>
            <a:cxnSpLocks/>
            <a:stCxn id="193" idx="0"/>
            <a:endCxn id="191" idx="4"/>
          </p:cNvCxnSpPr>
          <p:nvPr/>
        </p:nvCxnSpPr>
        <p:spPr>
          <a:xfrm flipV="1">
            <a:off x="9773669" y="2781195"/>
            <a:ext cx="0" cy="30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E940A9DB-DB78-4F0A-A536-0EC26B7C5F2D}"/>
              </a:ext>
            </a:extLst>
          </p:cNvPr>
          <p:cNvCxnSpPr>
            <a:stCxn id="192" idx="4"/>
            <a:endCxn id="188" idx="0"/>
          </p:cNvCxnSpPr>
          <p:nvPr/>
        </p:nvCxnSpPr>
        <p:spPr>
          <a:xfrm>
            <a:off x="8798782" y="2495033"/>
            <a:ext cx="91737" cy="10695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0E42E8C-E7F7-4DDC-A66C-B92F183E67AD}"/>
              </a:ext>
            </a:extLst>
          </p:cNvPr>
          <p:cNvCxnSpPr>
            <a:stCxn id="192" idx="5"/>
            <a:endCxn id="193" idx="1"/>
          </p:cNvCxnSpPr>
          <p:nvPr/>
        </p:nvCxnSpPr>
        <p:spPr>
          <a:xfrm>
            <a:off x="8907434" y="2448945"/>
            <a:ext cx="757583" cy="68789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3114D139-140A-4FB7-9E34-02A75FFF144B}"/>
              </a:ext>
            </a:extLst>
          </p:cNvPr>
          <p:cNvCxnSpPr>
            <a:cxnSpLocks/>
            <a:stCxn id="193" idx="5"/>
            <a:endCxn id="187" idx="2"/>
          </p:cNvCxnSpPr>
          <p:nvPr/>
        </p:nvCxnSpPr>
        <p:spPr>
          <a:xfrm>
            <a:off x="9882321" y="3359376"/>
            <a:ext cx="425551" cy="1503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86DA5E60-1C3A-4BD3-AE67-6EAEBB5BB12B}"/>
              </a:ext>
            </a:extLst>
          </p:cNvPr>
          <p:cNvSpPr/>
          <p:nvPr/>
        </p:nvSpPr>
        <p:spPr>
          <a:xfrm>
            <a:off x="10048505" y="2963647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3EA681F-A505-4A7F-B2A3-2B03C082D4AA}"/>
              </a:ext>
            </a:extLst>
          </p:cNvPr>
          <p:cNvSpPr/>
          <p:nvPr/>
        </p:nvSpPr>
        <p:spPr>
          <a:xfrm>
            <a:off x="9973147" y="3408786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B72F2FF-EB09-4073-A8D7-A9E900BCAF1B}"/>
              </a:ext>
            </a:extLst>
          </p:cNvPr>
          <p:cNvSpPr/>
          <p:nvPr/>
        </p:nvSpPr>
        <p:spPr>
          <a:xfrm>
            <a:off x="9133244" y="2721367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9E55157B-AD22-43E3-BEB4-690443C894E4}"/>
              </a:ext>
            </a:extLst>
          </p:cNvPr>
          <p:cNvSpPr/>
          <p:nvPr/>
        </p:nvSpPr>
        <p:spPr>
          <a:xfrm>
            <a:off x="9690504" y="289101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1E3FB72-D170-4421-88D9-1C9E80D57ABB}"/>
              </a:ext>
            </a:extLst>
          </p:cNvPr>
          <p:cNvSpPr/>
          <p:nvPr/>
        </p:nvSpPr>
        <p:spPr>
          <a:xfrm>
            <a:off x="9181378" y="2446232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C9A43A8-4B85-4BA8-8EB1-FF27F6AE42AE}"/>
              </a:ext>
            </a:extLst>
          </p:cNvPr>
          <p:cNvSpPr/>
          <p:nvPr/>
        </p:nvSpPr>
        <p:spPr>
          <a:xfrm>
            <a:off x="8771094" y="2957878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9398996-A678-41D8-AD37-764C704FC485}"/>
              </a:ext>
            </a:extLst>
          </p:cNvPr>
          <p:cNvSpPr/>
          <p:nvPr/>
        </p:nvSpPr>
        <p:spPr>
          <a:xfrm>
            <a:off x="9285539" y="310140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00C1E6D-5B73-4011-BC08-A6E0CE4FFEF9}"/>
              </a:ext>
            </a:extLst>
          </p:cNvPr>
          <p:cNvSpPr/>
          <p:nvPr/>
        </p:nvSpPr>
        <p:spPr>
          <a:xfrm>
            <a:off x="9493271" y="359265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DFC79F51-EE86-44AC-AE4D-6D71C477F7E8}"/>
              </a:ext>
            </a:extLst>
          </p:cNvPr>
          <p:cNvSpPr/>
          <p:nvPr/>
        </p:nvSpPr>
        <p:spPr>
          <a:xfrm>
            <a:off x="7470691" y="2889981"/>
            <a:ext cx="792233" cy="15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8D4B984-7DCA-45FF-BAA8-C4F004B4EFC8}"/>
              </a:ext>
            </a:extLst>
          </p:cNvPr>
          <p:cNvCxnSpPr>
            <a:stCxn id="169" idx="6"/>
          </p:cNvCxnSpPr>
          <p:nvPr/>
        </p:nvCxnSpPr>
        <p:spPr>
          <a:xfrm flipV="1">
            <a:off x="5855157" y="3544129"/>
            <a:ext cx="557381" cy="10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A0F0E3-E6B6-4849-98EF-A426FFCF7F36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6387231" y="3453359"/>
            <a:ext cx="603720" cy="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93F365F2-EFB2-4DE8-8160-571746B38528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5814707" y="3157846"/>
            <a:ext cx="296313" cy="38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A98A906-E1D1-41CF-A28D-D27449445F44}"/>
              </a:ext>
            </a:extLst>
          </p:cNvPr>
          <p:cNvCxnSpPr>
            <a:cxnSpLocks/>
            <a:stCxn id="182" idx="1"/>
          </p:cNvCxnSpPr>
          <p:nvPr/>
        </p:nvCxnSpPr>
        <p:spPr>
          <a:xfrm flipH="1" flipV="1">
            <a:off x="5675826" y="3000922"/>
            <a:ext cx="40441" cy="49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B067E7E9-37B9-4B34-8E8B-9EA45EFDCE54}"/>
              </a:ext>
            </a:extLst>
          </p:cNvPr>
          <p:cNvCxnSpPr>
            <a:cxnSpLocks/>
            <a:stCxn id="173" idx="4"/>
          </p:cNvCxnSpPr>
          <p:nvPr/>
        </p:nvCxnSpPr>
        <p:spPr>
          <a:xfrm>
            <a:off x="5634600" y="2541410"/>
            <a:ext cx="40450" cy="4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071F65C-B081-4B9B-90C9-0AFB19BCCA81}"/>
              </a:ext>
            </a:extLst>
          </p:cNvPr>
          <p:cNvCxnSpPr>
            <a:cxnSpLocks/>
            <a:stCxn id="173" idx="5"/>
          </p:cNvCxnSpPr>
          <p:nvPr/>
        </p:nvCxnSpPr>
        <p:spPr>
          <a:xfrm>
            <a:off x="5732255" y="2499986"/>
            <a:ext cx="326638" cy="2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79F86401-B340-49CC-BE20-B606D0AFB1B8}"/>
              </a:ext>
            </a:extLst>
          </p:cNvPr>
          <p:cNvCxnSpPr>
            <a:cxnSpLocks/>
            <a:stCxn id="174" idx="1"/>
          </p:cNvCxnSpPr>
          <p:nvPr/>
        </p:nvCxnSpPr>
        <p:spPr>
          <a:xfrm flipH="1" flipV="1">
            <a:off x="6042783" y="2781195"/>
            <a:ext cx="370378" cy="3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B455946-6F0F-430F-B6E9-772D42C4AB44}"/>
              </a:ext>
            </a:extLst>
          </p:cNvPr>
          <p:cNvCxnSpPr>
            <a:cxnSpLocks/>
            <a:stCxn id="172" idx="2"/>
          </p:cNvCxnSpPr>
          <p:nvPr/>
        </p:nvCxnSpPr>
        <p:spPr>
          <a:xfrm flipH="1" flipV="1">
            <a:off x="6056172" y="2517922"/>
            <a:ext cx="316539" cy="13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A842255-EB09-46E2-AC8A-5B87D641DE92}"/>
              </a:ext>
            </a:extLst>
          </p:cNvPr>
          <p:cNvCxnSpPr>
            <a:cxnSpLocks/>
            <a:stCxn id="173" idx="6"/>
          </p:cNvCxnSpPr>
          <p:nvPr/>
        </p:nvCxnSpPr>
        <p:spPr>
          <a:xfrm>
            <a:off x="5772705" y="2399980"/>
            <a:ext cx="297301" cy="1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B9025385-E919-4DE4-8A45-0EDCE7FF699D}"/>
              </a:ext>
            </a:extLst>
          </p:cNvPr>
          <p:cNvCxnSpPr>
            <a:cxnSpLocks/>
            <a:stCxn id="172" idx="4"/>
          </p:cNvCxnSpPr>
          <p:nvPr/>
        </p:nvCxnSpPr>
        <p:spPr>
          <a:xfrm>
            <a:off x="6510817" y="2798608"/>
            <a:ext cx="0" cy="15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FBB2966E-7E38-4EE1-A6C6-CFEC6B7E6F7D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6124136" y="2757184"/>
            <a:ext cx="289025" cy="39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EEAD50F7-891F-40B8-B8D2-D003012A7E51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6608472" y="2757184"/>
            <a:ext cx="219366" cy="3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CD02E5D9-65C1-4D8C-837D-E881A788912E}"/>
              </a:ext>
            </a:extLst>
          </p:cNvPr>
          <p:cNvCxnSpPr>
            <a:cxnSpLocks/>
            <a:stCxn id="168" idx="1"/>
          </p:cNvCxnSpPr>
          <p:nvPr/>
        </p:nvCxnSpPr>
        <p:spPr>
          <a:xfrm flipH="1" flipV="1">
            <a:off x="6834215" y="3066758"/>
            <a:ext cx="197186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315FFF-08AE-4D1A-A9BF-1C26BDC75937}"/>
              </a:ext>
            </a:extLst>
          </p:cNvPr>
          <p:cNvCxnSpPr>
            <a:cxnSpLocks/>
            <a:stCxn id="168" idx="2"/>
          </p:cNvCxnSpPr>
          <p:nvPr/>
        </p:nvCxnSpPr>
        <p:spPr>
          <a:xfrm flipH="1" flipV="1">
            <a:off x="6753767" y="3359377"/>
            <a:ext cx="237184" cy="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8D586EF-2E0B-4931-819D-BBE1CB9A5C06}"/>
              </a:ext>
            </a:extLst>
          </p:cNvPr>
          <p:cNvCxnSpPr>
            <a:cxnSpLocks/>
            <a:stCxn id="174" idx="5"/>
          </p:cNvCxnSpPr>
          <p:nvPr/>
        </p:nvCxnSpPr>
        <p:spPr>
          <a:xfrm>
            <a:off x="6608472" y="3318269"/>
            <a:ext cx="149102" cy="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6399B3E3-4C88-450A-A507-6436ABA07E61}"/>
              </a:ext>
            </a:extLst>
          </p:cNvPr>
          <p:cNvCxnSpPr>
            <a:cxnSpLocks/>
            <a:stCxn id="183" idx="1"/>
          </p:cNvCxnSpPr>
          <p:nvPr/>
        </p:nvCxnSpPr>
        <p:spPr>
          <a:xfrm flipV="1">
            <a:off x="6485385" y="2957878"/>
            <a:ext cx="23111" cy="13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579</Words>
  <Application>Microsoft Office PowerPoint</Application>
  <PresentationFormat>宽屏</PresentationFormat>
  <Paragraphs>251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36</cp:revision>
  <dcterms:created xsi:type="dcterms:W3CDTF">2020-12-23T12:45:10Z</dcterms:created>
  <dcterms:modified xsi:type="dcterms:W3CDTF">2021-01-01T06:21:06Z</dcterms:modified>
</cp:coreProperties>
</file>