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Pan" initials="GP" lastIdx="1" clrIdx="0">
    <p:extLst>
      <p:ext uri="{19B8F6BF-5375-455C-9EA6-DF929625EA0E}">
        <p15:presenceInfo xmlns:p15="http://schemas.microsoft.com/office/powerpoint/2012/main" userId="8425884af174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20.12.31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631241" y="2006083"/>
            <a:ext cx="573318" cy="1081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530984" y="179285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266911" y="1319952"/>
            <a:ext cx="944972" cy="1654628"/>
          </a:xfrm>
          <a:prstGeom prst="bracketPai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D98892-30AA-4B42-8433-8344C3BE4BF6}"/>
              </a:ext>
            </a:extLst>
          </p:cNvPr>
          <p:cNvGrpSpPr/>
          <p:nvPr/>
        </p:nvGrpSpPr>
        <p:grpSpPr>
          <a:xfrm>
            <a:off x="2301517" y="1365379"/>
            <a:ext cx="849069" cy="1565620"/>
            <a:chOff x="2569026" y="1365379"/>
            <a:chExt cx="143070" cy="15656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5A615-82D5-4277-8276-75AE78B1C351}"/>
                </a:ext>
              </a:extLst>
            </p:cNvPr>
            <p:cNvSpPr/>
            <p:nvPr/>
          </p:nvSpPr>
          <p:spPr>
            <a:xfrm>
              <a:off x="2569026" y="136537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结点个数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1AEF1A-555D-4DD4-BE08-2D3BF3FC26FD}"/>
                </a:ext>
              </a:extLst>
            </p:cNvPr>
            <p:cNvSpPr/>
            <p:nvPr/>
          </p:nvSpPr>
          <p:spPr>
            <a:xfrm>
              <a:off x="2569026" y="1570654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聚类系数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F00A984-22D1-48D4-A783-1A9BD2A762D8}"/>
                </a:ext>
              </a:extLst>
            </p:cNvPr>
            <p:cNvSpPr/>
            <p:nvPr/>
          </p:nvSpPr>
          <p:spPr>
            <a:xfrm>
              <a:off x="2569026" y="1772891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图密度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A072F1-42FA-4042-B51C-F6D330109F21}"/>
                </a:ext>
              </a:extLst>
            </p:cNvPr>
            <p:cNvSpPr/>
            <p:nvPr/>
          </p:nvSpPr>
          <p:spPr>
            <a:xfrm>
              <a:off x="2569026" y="197186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24901-8A90-4E4E-968E-879D0B55E853}"/>
                </a:ext>
              </a:extLst>
            </p:cNvPr>
            <p:cNvSpPr/>
            <p:nvPr/>
          </p:nvSpPr>
          <p:spPr>
            <a:xfrm>
              <a:off x="2569026" y="2170847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5614F4-0DDB-4527-8E61-08F025D43E07}"/>
                </a:ext>
              </a:extLst>
            </p:cNvPr>
            <p:cNvSpPr/>
            <p:nvPr/>
          </p:nvSpPr>
          <p:spPr>
            <a:xfrm>
              <a:off x="2569026" y="278792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11352" y="3220438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934924" y="160850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934924" y="1874690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934924" y="2173881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934924" y="2491274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3484601" y="22251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3484601" y="23688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3484601" y="2082203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236352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36352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702878" y="271893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564409" y="195116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564409" y="2268562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4412008" y="2459354"/>
            <a:ext cx="975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4077994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4077994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4077994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4077994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4077994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4077994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4077994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4077994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801149-5F2C-434D-87F2-E6C1A656C5CC}"/>
              </a:ext>
            </a:extLst>
          </p:cNvPr>
          <p:cNvGrpSpPr/>
          <p:nvPr/>
        </p:nvGrpSpPr>
        <p:grpSpPr>
          <a:xfrm>
            <a:off x="582851" y="1608509"/>
            <a:ext cx="1166234" cy="917989"/>
            <a:chOff x="4718670" y="2122223"/>
            <a:chExt cx="2487375" cy="19579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D63DF9-D0CF-436E-9208-793D71DEA8D5}"/>
                </a:ext>
              </a:extLst>
            </p:cNvPr>
            <p:cNvSpPr/>
            <p:nvPr/>
          </p:nvSpPr>
          <p:spPr>
            <a:xfrm>
              <a:off x="6006905" y="3658174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E</a:t>
              </a:r>
              <a:endParaRPr lang="zh-CN" altLang="en-US" sz="9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5A333D-F1DF-416D-816C-647AD316E4AB}"/>
                </a:ext>
              </a:extLst>
            </p:cNvPr>
            <p:cNvSpPr/>
            <p:nvPr/>
          </p:nvSpPr>
          <p:spPr>
            <a:xfrm>
              <a:off x="6059095" y="2391539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B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EFDD64-01EB-4BD5-991C-CC06124CDB83}"/>
                </a:ext>
              </a:extLst>
            </p:cNvPr>
            <p:cNvSpPr/>
            <p:nvPr/>
          </p:nvSpPr>
          <p:spPr>
            <a:xfrm>
              <a:off x="4718670" y="3828135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</a:t>
              </a:r>
              <a:endParaRPr lang="zh-CN" altLang="en-US" sz="900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49AEC5-CB9A-4339-A2EF-C4D1548EE879}"/>
                </a:ext>
              </a:extLst>
            </p:cNvPr>
            <p:cNvCxnSpPr>
              <a:cxnSpLocks/>
              <a:stCxn id="84" idx="5"/>
              <a:endCxn id="83" idx="1"/>
            </p:cNvCxnSpPr>
            <p:nvPr/>
          </p:nvCxnSpPr>
          <p:spPr>
            <a:xfrm>
              <a:off x="4961339" y="2337318"/>
              <a:ext cx="518423" cy="6484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97EC2C-9FE2-44B7-89E2-AD7439999708}"/>
                </a:ext>
              </a:extLst>
            </p:cNvPr>
            <p:cNvCxnSpPr>
              <a:cxnSpLocks/>
              <a:stCxn id="55" idx="1"/>
              <a:endCxn id="83" idx="5"/>
            </p:cNvCxnSpPr>
            <p:nvPr/>
          </p:nvCxnSpPr>
          <p:spPr>
            <a:xfrm flipH="1" flipV="1">
              <a:off x="5657952" y="3163951"/>
              <a:ext cx="385858" cy="531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AFCD9F-77E6-47D7-848E-9D94E16A76CD}"/>
                </a:ext>
              </a:extLst>
            </p:cNvPr>
            <p:cNvCxnSpPr>
              <a:cxnSpLocks/>
              <a:stCxn id="59" idx="4"/>
              <a:endCxn id="55" idx="0"/>
            </p:cNvCxnSpPr>
            <p:nvPr/>
          </p:nvCxnSpPr>
          <p:spPr>
            <a:xfrm flipH="1">
              <a:off x="6132905" y="2643539"/>
              <a:ext cx="52190" cy="1014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F004CC8-3F79-4C8C-B9E0-F4F7BFB94981}"/>
                </a:ext>
              </a:extLst>
            </p:cNvPr>
            <p:cNvCxnSpPr>
              <a:cxnSpLocks/>
              <a:stCxn id="64" idx="7"/>
              <a:endCxn id="83" idx="3"/>
            </p:cNvCxnSpPr>
            <p:nvPr/>
          </p:nvCxnSpPr>
          <p:spPr>
            <a:xfrm flipV="1">
              <a:off x="4933765" y="3163951"/>
              <a:ext cx="545997" cy="7010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B1E0F3F-4CAD-4CDE-B0CB-C42D05AEE083}"/>
                </a:ext>
              </a:extLst>
            </p:cNvPr>
            <p:cNvCxnSpPr>
              <a:cxnSpLocks/>
              <a:stCxn id="59" idx="3"/>
              <a:endCxn id="83" idx="7"/>
            </p:cNvCxnSpPr>
            <p:nvPr/>
          </p:nvCxnSpPr>
          <p:spPr>
            <a:xfrm flipH="1">
              <a:off x="5657952" y="2606634"/>
              <a:ext cx="438048" cy="379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8806F2D-442B-48DE-B9EE-9C982A81FE49}"/>
                </a:ext>
              </a:extLst>
            </p:cNvPr>
            <p:cNvSpPr/>
            <p:nvPr/>
          </p:nvSpPr>
          <p:spPr>
            <a:xfrm>
              <a:off x="6954045" y="347937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F</a:t>
              </a:r>
              <a:endParaRPr lang="zh-CN" altLang="en-US" sz="9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FCDA7E8-2351-4620-8931-910E91402D59}"/>
                </a:ext>
              </a:extLst>
            </p:cNvPr>
            <p:cNvCxnSpPr>
              <a:cxnSpLocks/>
              <a:stCxn id="80" idx="2"/>
              <a:endCxn id="55" idx="6"/>
            </p:cNvCxnSpPr>
            <p:nvPr/>
          </p:nvCxnSpPr>
          <p:spPr>
            <a:xfrm flipH="1">
              <a:off x="6258905" y="3605376"/>
              <a:ext cx="695140" cy="1787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8E87D9C-9C1A-449C-B49C-6D671201B692}"/>
                </a:ext>
              </a:extLst>
            </p:cNvPr>
            <p:cNvSpPr/>
            <p:nvPr/>
          </p:nvSpPr>
          <p:spPr>
            <a:xfrm>
              <a:off x="5442857" y="294885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50434-F78F-41C7-A5FD-96154A8F10F5}"/>
                </a:ext>
              </a:extLst>
            </p:cNvPr>
            <p:cNvSpPr/>
            <p:nvPr/>
          </p:nvSpPr>
          <p:spPr>
            <a:xfrm>
              <a:off x="4746244" y="2122223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6006905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6059095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4718670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4961339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5657952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132905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4933765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5657952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6954045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6258905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5442857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4746244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A99210-6E2B-4248-97E3-B5898936BF35}"/>
              </a:ext>
            </a:extLst>
          </p:cNvPr>
          <p:cNvSpPr txBox="1"/>
          <p:nvPr/>
        </p:nvSpPr>
        <p:spPr>
          <a:xfrm>
            <a:off x="4746244" y="2618452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f(CA)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815FE0-2071-4DF4-B9DE-EEE1BAA22F0C}"/>
              </a:ext>
            </a:extLst>
          </p:cNvPr>
          <p:cNvSpPr txBox="1"/>
          <p:nvPr/>
        </p:nvSpPr>
        <p:spPr>
          <a:xfrm>
            <a:off x="5470791" y="2551984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f(BA)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DEFF5-6895-4BA3-BD4E-84817F50A673}"/>
              </a:ext>
            </a:extLst>
          </p:cNvPr>
          <p:cNvSpPr txBox="1"/>
          <p:nvPr/>
        </p:nvSpPr>
        <p:spPr>
          <a:xfrm>
            <a:off x="5437053" y="3357441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f(EA)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546367-84F2-4A90-B6E8-E39809AEC48C}"/>
              </a:ext>
            </a:extLst>
          </p:cNvPr>
          <p:cNvSpPr txBox="1"/>
          <p:nvPr/>
        </p:nvSpPr>
        <p:spPr>
          <a:xfrm>
            <a:off x="4723306" y="3325487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f(DA)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7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E2287-C35C-4DD7-B03C-9850C9779B25}"/>
              </a:ext>
            </a:extLst>
          </p:cNvPr>
          <p:cNvGrpSpPr/>
          <p:nvPr/>
        </p:nvGrpSpPr>
        <p:grpSpPr>
          <a:xfrm>
            <a:off x="338000" y="2185161"/>
            <a:ext cx="3346703" cy="2697735"/>
            <a:chOff x="770816" y="2185161"/>
            <a:chExt cx="3346703" cy="26977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AB957CE-2747-45F9-9374-01F36FFF7723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27590B-CF4C-4895-AC02-CB2E0EE25909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DCC7F5-EE27-41F3-A28A-AE67AFA4C287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F3FC76-B52E-45F3-BFE2-BC7CF23DC31A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5F2B33-F5AE-429D-AFE7-B5BD788BAB52}"/>
                </a:ext>
              </a:extLst>
            </p:cNvPr>
            <p:cNvCxnSpPr>
              <a:cxnSpLocks/>
              <a:stCxn id="19" idx="1"/>
              <a:endCxn id="29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4ECC7B-10DA-4BBB-9FD5-B2F42E2CAB39}"/>
                </a:ext>
              </a:extLst>
            </p:cNvPr>
            <p:cNvCxnSpPr>
              <a:cxnSpLocks/>
              <a:stCxn id="20" idx="4"/>
              <a:endCxn id="19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DE2B8F8-8F33-444B-A9CF-D76AC9C7C33A}"/>
                </a:ext>
              </a:extLst>
            </p:cNvPr>
            <p:cNvCxnSpPr>
              <a:cxnSpLocks/>
              <a:stCxn id="21" idx="7"/>
              <a:endCxn id="29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975795-F934-4E88-93D1-4B5A3AE05483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10ED37-506B-4093-B31B-C2664D4176E8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404628-389C-40AE-9145-9EB7028EE7AD}"/>
                </a:ext>
              </a:extLst>
            </p:cNvPr>
            <p:cNvCxnSpPr>
              <a:cxnSpLocks/>
              <a:stCxn id="27" idx="2"/>
              <a:endCxn id="19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CE271A-D689-4B2D-8A83-16307B289BED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2F8884-3697-45C1-A067-1F54900601B2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DACD28-C74E-47C8-92B3-760CFC8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74205"/>
              </p:ext>
            </p:extLst>
          </p:nvPr>
        </p:nvGraphicFramePr>
        <p:xfrm>
          <a:off x="5004543" y="2337318"/>
          <a:ext cx="2227848" cy="24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48">
                  <a:extLst>
                    <a:ext uri="{9D8B030D-6E8A-4147-A177-3AD203B41FA5}">
                      <a16:colId xmlns:a16="http://schemas.microsoft.com/office/drawing/2014/main" val="2723863296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[0.1,0.6,0.8,...,-0.7]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5981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[-0.3,0.2,0.0,...,0.7]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599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[0.4,1.1,0.1,...,-1.3]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261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[0.1,0.3,0.9,...,-0.2]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7685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[0.7,-2.2,1.8,...,0.3]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7559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[0.4,0.4,-0.3,...,1.7]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28009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DBBE3-7A77-4CA0-A4BC-C16262BA151B}"/>
              </a:ext>
            </a:extLst>
          </p:cNvPr>
          <p:cNvGrpSpPr/>
          <p:nvPr/>
        </p:nvGrpSpPr>
        <p:grpSpPr>
          <a:xfrm>
            <a:off x="3925229" y="2457270"/>
            <a:ext cx="1079314" cy="204269"/>
            <a:chOff x="3925229" y="2457270"/>
            <a:chExt cx="1079314" cy="204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D649B5-83A9-4AA5-8E28-D1F228C8C71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7E805D0-19FB-4A6D-BD12-A2BCAC8BD95F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53C27FB-B198-4220-8853-340B2333927A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B591B1E-BDCD-4593-B098-61393A25EA4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73648A3-90F3-4411-8FB7-74856DC090B9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8D98B83-DAF9-495E-BBA7-E66184999EB2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B9884F-03A1-486C-9FDD-A6902A8010D0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822FCED-5518-42CC-9E20-41E872727806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5690A1-822D-4B6C-A040-EEAEE894C10F}"/>
              </a:ext>
            </a:extLst>
          </p:cNvPr>
          <p:cNvGrpSpPr/>
          <p:nvPr/>
        </p:nvGrpSpPr>
        <p:grpSpPr>
          <a:xfrm>
            <a:off x="3925229" y="2909536"/>
            <a:ext cx="1079314" cy="204269"/>
            <a:chOff x="3925229" y="2457270"/>
            <a:chExt cx="1079314" cy="2042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7E749AE-10A6-4A11-B9EA-F920BD7C4C94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65320FF-70AB-45D2-AEAF-C840E4FDC0C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8295FE-59D8-46DA-B5A2-D005A4899F5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11F6E3D-AC47-4531-90B3-288BE30EAA6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B413658-AD14-4CDF-A22D-C330EE624F8B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4D7A09C-127B-4B94-A255-A7B3F60AFAE5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97D535-2C5A-4A0A-AF79-D8730FAAC442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B444A29-0720-4A81-A31B-65F48E4CD2DE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F9BD91-D1EB-4580-8CBD-D997FD7C4B0E}"/>
              </a:ext>
            </a:extLst>
          </p:cNvPr>
          <p:cNvGrpSpPr/>
          <p:nvPr/>
        </p:nvGrpSpPr>
        <p:grpSpPr>
          <a:xfrm>
            <a:off x="3949285" y="3293490"/>
            <a:ext cx="1079314" cy="204269"/>
            <a:chOff x="3925229" y="2457270"/>
            <a:chExt cx="1079314" cy="20426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CF1174A-F0D4-436E-A499-76E4DEA8EE25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470DCB3-FC77-439C-AD67-09EC245083C0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4E4AFE7-0471-468F-9FCC-A0ABA99EFE2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298D932-D146-482A-B9A7-40F522CA4740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466239A-4385-4E47-BEA4-E37C7D71CA7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0F6FC88-B004-45E9-B13C-E56CB3C0372E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58965388-525E-4E24-A3DE-7C126DC899C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EF9A809-404B-4EBE-B0DE-65994815B34E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7BA88A2-DB0B-4F30-B2C4-8F797935F101}"/>
              </a:ext>
            </a:extLst>
          </p:cNvPr>
          <p:cNvGrpSpPr/>
          <p:nvPr/>
        </p:nvGrpSpPr>
        <p:grpSpPr>
          <a:xfrm>
            <a:off x="3949613" y="3681522"/>
            <a:ext cx="1079314" cy="204269"/>
            <a:chOff x="3925229" y="2457270"/>
            <a:chExt cx="1079314" cy="20426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CE2BE1-0E13-438A-9E3D-38388221A393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FC26199-66DA-49E8-9D55-F7E5C857CF8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0C144CF-8734-4DC8-9607-6782F57B9F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DB26A8F-C016-4489-A1A4-67246148723C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B1995BF-BB00-44B3-AB24-47629BE093C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CF5F937-9BE9-4FB9-938F-158285329FC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</a:t>
                </a:r>
                <a:endParaRPr lang="en-US" altLang="zh-CN" sz="1400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5C8CA4-02C4-43DE-B066-566301947E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751B9FC-1986-4749-946C-8E9F0EA77411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7E5BD8-C070-4C21-A05C-A68FD59D61D1}"/>
              </a:ext>
            </a:extLst>
          </p:cNvPr>
          <p:cNvGrpSpPr/>
          <p:nvPr/>
        </p:nvGrpSpPr>
        <p:grpSpPr>
          <a:xfrm>
            <a:off x="3936952" y="4126608"/>
            <a:ext cx="1079314" cy="204269"/>
            <a:chOff x="3925229" y="2457270"/>
            <a:chExt cx="1079314" cy="20426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D14FAED-8D36-42A8-BBA5-AF46BE518CC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DE52048-1E4F-445B-BD50-5734866082D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98E1AE4-D621-49FB-B9AE-4A8B45E3B3F9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43A3A-D7C5-4819-AD67-1655E9BE1CDB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FC7B31-F6EA-4A6A-9821-1C5BC48A7A1A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6E3A59C-8C68-4E81-A372-2AD37BC7CF7A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C6C097-127A-45C0-AB70-74388A264A8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726D202-3ADD-4EAF-A8DD-4747A7BCAD70}"/>
                  </a:ext>
                </a:extLst>
              </p:cNvPr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6B48359-0F14-4FD2-9E66-B961ACD5ED66}"/>
              </a:ext>
            </a:extLst>
          </p:cNvPr>
          <p:cNvGrpSpPr/>
          <p:nvPr/>
        </p:nvGrpSpPr>
        <p:grpSpPr>
          <a:xfrm>
            <a:off x="3926774" y="4535674"/>
            <a:ext cx="1079314" cy="204269"/>
            <a:chOff x="3925229" y="2457270"/>
            <a:chExt cx="1079314" cy="20426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263E8CB-8D03-4D49-A14A-370E286BB95B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9679F6B-19A1-4164-94B5-600F0E4214E7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A142E42A-8909-42C2-8A07-B031EED1EA7B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BC0CDDE-51C4-4974-8299-CCB45AADC263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441329D3-24FC-4539-9C3B-C56AED364573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0E770A7-D361-4B5B-B757-23D050689064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4C7F8894-CE04-4B15-B02D-55A866A4C3D8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C3C871D-3B66-433F-A3A3-4933EAB17879}"/>
                  </a:ext>
                </a:extLst>
              </p:cNvPr>
              <p:cNvCxnSpPr>
                <a:cxnSpLocks/>
                <a:stCxn id="98" idx="6"/>
                <a:endCxn id="9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8677328" y="2080132"/>
            <a:ext cx="3346703" cy="2697735"/>
            <a:chOff x="770816" y="2185161"/>
            <a:chExt cx="3346703" cy="2697735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sp>
        <p:nvSpPr>
          <p:cNvPr id="4" name="加号 3">
            <a:extLst>
              <a:ext uri="{FF2B5EF4-FFF2-40B4-BE49-F238E27FC236}">
                <a16:creationId xmlns:a16="http://schemas.microsoft.com/office/drawing/2014/main" id="{0772E46D-511B-473F-ABD7-A0AC0DB4235B}"/>
              </a:ext>
            </a:extLst>
          </p:cNvPr>
          <p:cNvSpPr/>
          <p:nvPr/>
        </p:nvSpPr>
        <p:spPr>
          <a:xfrm>
            <a:off x="2961226" y="3049822"/>
            <a:ext cx="805252" cy="767908"/>
          </a:xfrm>
          <a:prstGeom prst="mathPlus">
            <a:avLst>
              <a:gd name="adj1" fmla="val 10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686252-CADA-4D83-83D9-FE0ACFC8778F}"/>
              </a:ext>
            </a:extLst>
          </p:cNvPr>
          <p:cNvSpPr txBox="1"/>
          <p:nvPr/>
        </p:nvSpPr>
        <p:spPr>
          <a:xfrm>
            <a:off x="1260072" y="2833575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n*1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D3084D-1073-4B9A-A359-9DC0924C6D31}"/>
              </a:ext>
            </a:extLst>
          </p:cNvPr>
          <p:cNvSpPr txBox="1"/>
          <p:nvPr/>
        </p:nvSpPr>
        <p:spPr>
          <a:xfrm>
            <a:off x="3020853" y="2825600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n*64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92928E-B374-4E56-9C00-0AA1DC07579D}"/>
              </a:ext>
            </a:extLst>
          </p:cNvPr>
          <p:cNvSpPr txBox="1"/>
          <p:nvPr/>
        </p:nvSpPr>
        <p:spPr>
          <a:xfrm>
            <a:off x="6977642" y="2900089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n*16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68945-032C-42B8-B0BF-449F2D185AEF}"/>
              </a:ext>
            </a:extLst>
          </p:cNvPr>
          <p:cNvSpPr/>
          <p:nvPr/>
        </p:nvSpPr>
        <p:spPr>
          <a:xfrm>
            <a:off x="1613916" y="1755659"/>
            <a:ext cx="121920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1D2E8EC-E9E9-4449-A10D-8DC99CECBD8C}"/>
              </a:ext>
            </a:extLst>
          </p:cNvPr>
          <p:cNvSpPr/>
          <p:nvPr/>
        </p:nvSpPr>
        <p:spPr>
          <a:xfrm>
            <a:off x="2653689" y="1809840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0D7D8A-9D46-4549-8152-87AED489C061}"/>
              </a:ext>
            </a:extLst>
          </p:cNvPr>
          <p:cNvSpPr/>
          <p:nvPr/>
        </p:nvSpPr>
        <p:spPr>
          <a:xfrm>
            <a:off x="6604883" y="1765704"/>
            <a:ext cx="53786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25072D7-01ED-415F-BC5B-35B21B47602D}"/>
              </a:ext>
            </a:extLst>
          </p:cNvPr>
          <p:cNvSpPr txBox="1"/>
          <p:nvPr/>
        </p:nvSpPr>
        <p:spPr>
          <a:xfrm>
            <a:off x="1309274" y="3298195"/>
            <a:ext cx="761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输入特征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F8C77D6-3E78-4545-BE4F-FEAF58B3B535}"/>
              </a:ext>
            </a:extLst>
          </p:cNvPr>
          <p:cNvGrpSpPr/>
          <p:nvPr/>
        </p:nvGrpSpPr>
        <p:grpSpPr>
          <a:xfrm>
            <a:off x="1735836" y="1527973"/>
            <a:ext cx="1049380" cy="1614896"/>
            <a:chOff x="1735836" y="1527973"/>
            <a:chExt cx="1049380" cy="1614896"/>
          </a:xfrm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5F482436-45FB-4515-87EF-9B8D22236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28E195A-17CB-428C-92C2-DE00A376598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47888"/>
              <a:chOff x="2021231" y="2794981"/>
              <a:chExt cx="608076" cy="347888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D96902B-2C42-46C3-8340-1A921A2BBA04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AA5891D-C95D-4E9A-ACED-106DA86950F0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1*64</a:t>
                </a:r>
                <a:endParaRPr lang="zh-CN" altLang="en-US" sz="1100" dirty="0"/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8881D10-5FDE-41CE-BE75-93D05B17FB2F}"/>
              </a:ext>
            </a:extLst>
          </p:cNvPr>
          <p:cNvSpPr txBox="1"/>
          <p:nvPr/>
        </p:nvSpPr>
        <p:spPr>
          <a:xfrm>
            <a:off x="2771170" y="3411923"/>
            <a:ext cx="95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6548331-D3A5-4240-97ED-AA93A125421F}"/>
              </a:ext>
            </a:extLst>
          </p:cNvPr>
          <p:cNvGrpSpPr/>
          <p:nvPr/>
        </p:nvGrpSpPr>
        <p:grpSpPr>
          <a:xfrm>
            <a:off x="5377303" y="1526490"/>
            <a:ext cx="1049380" cy="1614896"/>
            <a:chOff x="1735836" y="1527973"/>
            <a:chExt cx="1049380" cy="1614896"/>
          </a:xfrm>
        </p:grpSpPr>
        <p:pic>
          <p:nvPicPr>
            <p:cNvPr id="103" name="Picture 2" descr="查看源图像">
              <a:extLst>
                <a:ext uri="{FF2B5EF4-FFF2-40B4-BE49-F238E27FC236}">
                  <a16:creationId xmlns:a16="http://schemas.microsoft.com/office/drawing/2014/main" id="{F404B506-5E9D-4B76-8530-E39D90E38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5B190E9-517E-416A-8A9B-4B2CDBADD5C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47888"/>
              <a:chOff x="2021231" y="2794981"/>
              <a:chExt cx="608076" cy="347888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A0E290B-271E-40B5-ABCD-0B115A27AE85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A368B1B-6DE2-492B-9D17-521B4441B215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16</a:t>
                </a:r>
                <a:endParaRPr lang="zh-CN" altLang="en-US" sz="1100" dirty="0"/>
              </a:p>
            </p:txBody>
          </p: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67B650F-85C9-4DF7-8E91-133FCC59DA5A}"/>
              </a:ext>
            </a:extLst>
          </p:cNvPr>
          <p:cNvSpPr txBox="1"/>
          <p:nvPr/>
        </p:nvSpPr>
        <p:spPr>
          <a:xfrm>
            <a:off x="6537251" y="3361971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E5B183A-749E-483E-921B-65072FD5F7A7}"/>
              </a:ext>
            </a:extLst>
          </p:cNvPr>
          <p:cNvSpPr/>
          <p:nvPr/>
        </p:nvSpPr>
        <p:spPr>
          <a:xfrm>
            <a:off x="1808436" y="264608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FB55FE4F-9A50-4D79-A1C8-847165E0B11A}"/>
              </a:ext>
            </a:extLst>
          </p:cNvPr>
          <p:cNvSpPr/>
          <p:nvPr/>
        </p:nvSpPr>
        <p:spPr>
          <a:xfrm>
            <a:off x="5535313" y="265117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9E1B5A6E-476D-41AB-930D-1B5C485A8683}"/>
              </a:ext>
            </a:extLst>
          </p:cNvPr>
          <p:cNvSpPr/>
          <p:nvPr/>
        </p:nvSpPr>
        <p:spPr>
          <a:xfrm>
            <a:off x="7109966" y="2624597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70FD5F1-7A18-4A58-A8CD-CA40149254DF}"/>
              </a:ext>
            </a:extLst>
          </p:cNvPr>
          <p:cNvSpPr/>
          <p:nvPr/>
        </p:nvSpPr>
        <p:spPr>
          <a:xfrm>
            <a:off x="8049026" y="1696709"/>
            <a:ext cx="151121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20BDC077-81AF-4181-828A-47140D189A65}"/>
              </a:ext>
            </a:extLst>
          </p:cNvPr>
          <p:cNvSpPr/>
          <p:nvPr/>
        </p:nvSpPr>
        <p:spPr>
          <a:xfrm rot="16200000">
            <a:off x="3973568" y="1266613"/>
            <a:ext cx="333204" cy="5174495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A5E42E3-4C26-4B38-A951-6FE4B0B92DFD}"/>
              </a:ext>
            </a:extLst>
          </p:cNvPr>
          <p:cNvSpPr txBox="1"/>
          <p:nvPr/>
        </p:nvSpPr>
        <p:spPr>
          <a:xfrm>
            <a:off x="3726971" y="4070071"/>
            <a:ext cx="761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编码过程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3477CC-18A0-449C-8F51-1F38D11D870F}"/>
              </a:ext>
            </a:extLst>
          </p:cNvPr>
          <p:cNvSpPr txBox="1"/>
          <p:nvPr/>
        </p:nvSpPr>
        <p:spPr>
          <a:xfrm>
            <a:off x="8579905" y="2710214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n*n</a:t>
            </a:r>
            <a:endParaRPr lang="zh-CN" altLang="en-US" sz="11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CC6911-21D7-46A8-AEFF-EF27F4ED84C2}"/>
              </a:ext>
            </a:extLst>
          </p:cNvPr>
          <p:cNvSpPr txBox="1"/>
          <p:nvPr/>
        </p:nvSpPr>
        <p:spPr>
          <a:xfrm>
            <a:off x="8479536" y="3361971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邻接矩阵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BD6BBC0-3E01-4FBD-81B2-9B106BCFE49D}"/>
              </a:ext>
            </a:extLst>
          </p:cNvPr>
          <p:cNvSpPr txBox="1"/>
          <p:nvPr/>
        </p:nvSpPr>
        <p:spPr>
          <a:xfrm>
            <a:off x="7324607" y="2411357"/>
            <a:ext cx="9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邻边预测</a:t>
            </a: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FF233DA8-0EE9-4E4D-A28E-834AC2354E9E}"/>
              </a:ext>
            </a:extLst>
          </p:cNvPr>
          <p:cNvSpPr/>
          <p:nvPr/>
        </p:nvSpPr>
        <p:spPr>
          <a:xfrm rot="16200000">
            <a:off x="7652147" y="2946744"/>
            <a:ext cx="333204" cy="1797063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E3FA5F-E7AC-477B-9489-F25FB7E62BBE}"/>
              </a:ext>
            </a:extLst>
          </p:cNvPr>
          <p:cNvSpPr txBox="1"/>
          <p:nvPr/>
        </p:nvSpPr>
        <p:spPr>
          <a:xfrm>
            <a:off x="7438169" y="4080586"/>
            <a:ext cx="7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解码过程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9083649-EA14-4466-90AA-400BDB675049}"/>
              </a:ext>
            </a:extLst>
          </p:cNvPr>
          <p:cNvGrpSpPr/>
          <p:nvPr/>
        </p:nvGrpSpPr>
        <p:grpSpPr>
          <a:xfrm>
            <a:off x="3547319" y="1488396"/>
            <a:ext cx="1113538" cy="1614896"/>
            <a:chOff x="3493108" y="1479050"/>
            <a:chExt cx="1113538" cy="1614896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74126C-F746-4D20-899E-2C339E4224A9}"/>
                </a:ext>
              </a:extLst>
            </p:cNvPr>
            <p:cNvGrpSpPr/>
            <p:nvPr/>
          </p:nvGrpSpPr>
          <p:grpSpPr>
            <a:xfrm>
              <a:off x="3496048" y="1479050"/>
              <a:ext cx="1049380" cy="1614896"/>
              <a:chOff x="1735836" y="1527973"/>
              <a:chExt cx="1049380" cy="1614896"/>
            </a:xfrm>
          </p:grpSpPr>
          <p:pic>
            <p:nvPicPr>
              <p:cNvPr id="125" name="Picture 2" descr="查看源图像">
                <a:extLst>
                  <a:ext uri="{FF2B5EF4-FFF2-40B4-BE49-F238E27FC236}">
                    <a16:creationId xmlns:a16="http://schemas.microsoft.com/office/drawing/2014/main" id="{681E5BF4-B068-4033-B268-D9A93E88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5836" y="1527973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F963008-6460-4EFE-ADA1-90AA39A5A4A0}"/>
                  </a:ext>
                </a:extLst>
              </p:cNvPr>
              <p:cNvGrpSpPr/>
              <p:nvPr/>
            </p:nvGrpSpPr>
            <p:grpSpPr>
              <a:xfrm>
                <a:off x="2021231" y="2794981"/>
                <a:ext cx="608076" cy="347888"/>
                <a:chOff x="2021231" y="2794981"/>
                <a:chExt cx="608076" cy="347888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8F0B1BB-6C9A-425A-8485-BB742E5334BF}"/>
                    </a:ext>
                  </a:extLst>
                </p:cNvPr>
                <p:cNvSpPr/>
                <p:nvPr/>
              </p:nvSpPr>
              <p:spPr>
                <a:xfrm>
                  <a:off x="2102437" y="2794981"/>
                  <a:ext cx="316177" cy="792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ACDD654-B013-4849-937D-3C6CA1829F47}"/>
                    </a:ext>
                  </a:extLst>
                </p:cNvPr>
                <p:cNvSpPr txBox="1"/>
                <p:nvPr/>
              </p:nvSpPr>
              <p:spPr>
                <a:xfrm>
                  <a:off x="2021231" y="2881259"/>
                  <a:ext cx="6080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/>
                    <a:t>64</a:t>
                  </a:r>
                  <a:r>
                    <a:rPr lang="zh-CN" altLang="en-US" sz="1100" dirty="0"/>
                    <a:t>*</a:t>
                  </a:r>
                  <a:r>
                    <a:rPr lang="en-US" altLang="zh-CN" sz="1100" dirty="0"/>
                    <a:t>64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C7E7B532-2BAA-4F21-AE12-16740D8F307D}"/>
                </a:ext>
              </a:extLst>
            </p:cNvPr>
            <p:cNvSpPr/>
            <p:nvPr/>
          </p:nvSpPr>
          <p:spPr>
            <a:xfrm>
              <a:off x="3493108" y="2615613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3EF1C7C-EC01-4522-BBF7-B8AC5F31E095}"/>
              </a:ext>
            </a:extLst>
          </p:cNvPr>
          <p:cNvSpPr txBox="1"/>
          <p:nvPr/>
        </p:nvSpPr>
        <p:spPr>
          <a:xfrm>
            <a:off x="4841159" y="2781367"/>
            <a:ext cx="60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n*64</a:t>
            </a:r>
            <a:endParaRPr lang="zh-CN" altLang="en-US" sz="11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440769-CF30-40D8-A8ED-8953078EEE7A}"/>
              </a:ext>
            </a:extLst>
          </p:cNvPr>
          <p:cNvSpPr/>
          <p:nvPr/>
        </p:nvSpPr>
        <p:spPr>
          <a:xfrm>
            <a:off x="4488130" y="1737838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4F8261A-FC4C-4C2F-AC92-0FE72CCC65C1}"/>
              </a:ext>
            </a:extLst>
          </p:cNvPr>
          <p:cNvSpPr txBox="1"/>
          <p:nvPr/>
        </p:nvSpPr>
        <p:spPr>
          <a:xfrm>
            <a:off x="4649502" y="3357362"/>
            <a:ext cx="95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隐层特征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96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236</Words>
  <Application>Microsoft Office PowerPoint</Application>
  <PresentationFormat>宽屏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21</cp:revision>
  <dcterms:created xsi:type="dcterms:W3CDTF">2020-12-23T12:45:10Z</dcterms:created>
  <dcterms:modified xsi:type="dcterms:W3CDTF">2020-12-31T11:31:49Z</dcterms:modified>
</cp:coreProperties>
</file>