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927735" y="5602605"/>
            <a:ext cx="9657715" cy="1046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Control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33425" y="2132965"/>
            <a:ext cx="1305560" cy="221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Buffer_in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205480" y="2133600"/>
            <a:ext cx="859790" cy="169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VSX_module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57750" y="2573655"/>
            <a:ext cx="923925" cy="819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497320" y="2012950"/>
            <a:ext cx="2251075" cy="1854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Transformation Round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464040" y="2573020"/>
            <a:ext cx="923925" cy="819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ATS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0701020" y="3719195"/>
            <a:ext cx="998220" cy="1266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Trunc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57750" y="133350"/>
            <a:ext cx="819785" cy="983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Reg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720330" y="4344670"/>
            <a:ext cx="923925" cy="641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counter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13635" y="1954530"/>
            <a:ext cx="0" cy="365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1765" y="333121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1765" y="270573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52730" y="2277745"/>
            <a:ext cx="54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in</a:t>
            </a:r>
            <a:endParaRPr lang="en-US" sz="1200"/>
          </a:p>
          <a:p>
            <a:r>
              <a:rPr lang="en-US" sz="1200"/>
              <a:t>(64b)</a:t>
            </a:r>
            <a:endParaRPr 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68580" y="3055620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cmode</a:t>
            </a:r>
            <a:endParaRPr 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2413635" y="421513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nxt_block</a:t>
            </a:r>
            <a:endParaRPr lang="en-US" sz="12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1765" y="399478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580" y="3719195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last</a:t>
            </a:r>
            <a:endParaRPr lang="en-US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87120" y="4342130"/>
            <a:ext cx="0" cy="125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11020" y="4344670"/>
            <a:ext cx="0" cy="125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26845" y="4344670"/>
            <a:ext cx="0" cy="1246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343535" y="4832350"/>
            <a:ext cx="864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buff_full</a:t>
            </a:r>
            <a:endParaRPr lang="en-US" sz="1200"/>
          </a:p>
        </p:txBody>
      </p:sp>
      <p:sp>
        <p:nvSpPr>
          <p:cNvPr id="30" name="Text Box 29"/>
          <p:cNvSpPr txBox="1"/>
          <p:nvPr/>
        </p:nvSpPr>
        <p:spPr>
          <a:xfrm>
            <a:off x="1263650" y="4627880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valid</a:t>
            </a:r>
            <a:endParaRPr 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1637665" y="5111750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 first</a:t>
            </a:r>
            <a:endParaRPr lang="en-US" sz="12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23110" y="2913380"/>
            <a:ext cx="118237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468245" y="2648585"/>
            <a:ext cx="682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data_in </a:t>
            </a:r>
            <a:endParaRPr lang="en-US" sz="1200"/>
          </a:p>
        </p:txBody>
      </p:sp>
      <p:cxnSp>
        <p:nvCxnSpPr>
          <p:cNvPr id="34" name="Straight Arrow Connector 33"/>
          <p:cNvCxnSpPr>
            <a:stCxn id="6" idx="3"/>
            <a:endCxn id="7" idx="1"/>
          </p:cNvCxnSpPr>
          <p:nvPr/>
        </p:nvCxnSpPr>
        <p:spPr>
          <a:xfrm>
            <a:off x="4065270" y="298323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75325" y="2982595"/>
            <a:ext cx="716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48395" y="2982595"/>
            <a:ext cx="716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406775" y="3832225"/>
            <a:ext cx="4445" cy="130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50640" y="3834130"/>
            <a:ext cx="3810" cy="175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850640" y="434213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en_vsx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3150870" y="5138420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cmode</a:t>
            </a:r>
            <a:endParaRPr lang="en-US" sz="12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816725" y="3868420"/>
            <a:ext cx="0" cy="171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6278245" y="4342130"/>
            <a:ext cx="799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  <p:cxnSp>
        <p:nvCxnSpPr>
          <p:cNvPr id="43" name="Straight Arrow Connector 42"/>
          <p:cNvCxnSpPr>
            <a:endCxn id="13" idx="2"/>
          </p:cNvCxnSpPr>
          <p:nvPr/>
        </p:nvCxnSpPr>
        <p:spPr>
          <a:xfrm flipV="1">
            <a:off x="8174355" y="4986655"/>
            <a:ext cx="8255" cy="611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178800" y="3868420"/>
            <a:ext cx="8255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0701020" y="6114415"/>
            <a:ext cx="929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ready</a:t>
            </a:r>
            <a:endParaRPr lang="en-US" sz="1200"/>
          </a:p>
        </p:txBody>
      </p:sp>
      <p:sp>
        <p:nvSpPr>
          <p:cNvPr id="46" name="Trapezoid 45"/>
          <p:cNvSpPr/>
          <p:nvPr/>
        </p:nvSpPr>
        <p:spPr>
          <a:xfrm rot="5400000">
            <a:off x="1960880" y="1293495"/>
            <a:ext cx="1010285" cy="4286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1        0  </a:t>
            </a:r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10585450" y="6118860"/>
            <a:ext cx="61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0" idx="2"/>
          </p:cNvCxnSpPr>
          <p:nvPr/>
        </p:nvCxnSpPr>
        <p:spPr>
          <a:xfrm flipH="1" flipV="1">
            <a:off x="11200130" y="4986020"/>
            <a:ext cx="127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593830" y="4979670"/>
            <a:ext cx="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11378565" y="5643880"/>
            <a:ext cx="929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d</a:t>
            </a:r>
            <a:endParaRPr lang="en-US" sz="12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194290" y="4676775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9618980" y="4527550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cmode</a:t>
            </a:r>
            <a:endParaRPr lang="en-US" sz="1200"/>
          </a:p>
        </p:txBody>
      </p:sp>
      <p:cxnSp>
        <p:nvCxnSpPr>
          <p:cNvPr id="53" name="Straight Connector 52"/>
          <p:cNvCxnSpPr>
            <a:stCxn id="9" idx="2"/>
          </p:cNvCxnSpPr>
          <p:nvPr/>
        </p:nvCxnSpPr>
        <p:spPr>
          <a:xfrm>
            <a:off x="9926320" y="3392170"/>
            <a:ext cx="0" cy="73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919970" y="4128135"/>
            <a:ext cx="779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0642600" y="405130"/>
            <a:ext cx="0" cy="313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676900" y="405130"/>
            <a:ext cx="4962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682750" y="375920"/>
            <a:ext cx="317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82750" y="375920"/>
            <a:ext cx="0" cy="86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682750" y="1239520"/>
            <a:ext cx="5588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92910" y="1748790"/>
            <a:ext cx="5588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</p:cNvCxnSpPr>
          <p:nvPr/>
        </p:nvCxnSpPr>
        <p:spPr>
          <a:xfrm>
            <a:off x="2680335" y="1508125"/>
            <a:ext cx="953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" idx="0"/>
          </p:cNvCxnSpPr>
          <p:nvPr/>
        </p:nvCxnSpPr>
        <p:spPr>
          <a:xfrm flipH="1">
            <a:off x="3635375" y="1503045"/>
            <a:ext cx="1270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2864485" y="1239520"/>
            <a:ext cx="900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init_state </a:t>
            </a:r>
            <a:endParaRPr lang="en-US" sz="1200"/>
          </a:p>
        </p:txBody>
      </p:sp>
      <p:sp>
        <p:nvSpPr>
          <p:cNvPr id="64" name="Text Box 63"/>
          <p:cNvSpPr txBox="1"/>
          <p:nvPr/>
        </p:nvSpPr>
        <p:spPr>
          <a:xfrm>
            <a:off x="1003300" y="1612900"/>
            <a:ext cx="765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1600’b0 </a:t>
            </a:r>
            <a:endParaRPr lang="en-US" sz="1200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335915" y="643636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51765" y="6004560"/>
            <a:ext cx="753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lastblock</a:t>
            </a:r>
            <a:endParaRPr lang="en-US" sz="12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915" y="600456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52730" y="5728970"/>
            <a:ext cx="614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start</a:t>
            </a:r>
            <a:endParaRPr lang="en-US" sz="120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926320" y="3538220"/>
            <a:ext cx="719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947400" y="3055620"/>
            <a:ext cx="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593830" y="3055620"/>
            <a:ext cx="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11593830" y="3193415"/>
            <a:ext cx="614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dt_o</a:t>
            </a:r>
            <a:endParaRPr lang="en-US" sz="1200"/>
          </a:p>
          <a:p>
            <a:r>
              <a:rPr lang="en-US" sz="1200"/>
              <a:t>(32b)</a:t>
            </a:r>
            <a:endParaRPr lang="en-US" sz="1200"/>
          </a:p>
        </p:txBody>
      </p:sp>
      <p:sp>
        <p:nvSpPr>
          <p:cNvPr id="66" name="Text Box 65"/>
          <p:cNvSpPr txBox="1"/>
          <p:nvPr/>
        </p:nvSpPr>
        <p:spPr>
          <a:xfrm>
            <a:off x="10585450" y="2802255"/>
            <a:ext cx="1007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finish_hash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04340" y="502920"/>
            <a:ext cx="1267460" cy="247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Theta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500120" y="502920"/>
            <a:ext cx="1267460" cy="247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Rho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295900" y="502920"/>
            <a:ext cx="1267460" cy="247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Pi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091680" y="502920"/>
            <a:ext cx="1267460" cy="247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Chi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87460" y="502920"/>
            <a:ext cx="1267460" cy="247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Iota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1740535"/>
            <a:ext cx="52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67580" y="1740535"/>
            <a:ext cx="52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63360" y="1740535"/>
            <a:ext cx="52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59140" y="1740535"/>
            <a:ext cx="52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2645" y="1740535"/>
            <a:ext cx="861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42645" y="1417320"/>
            <a:ext cx="161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tr_in</a:t>
            </a:r>
            <a:endParaRPr lang="en-US"/>
          </a:p>
          <a:p>
            <a:r>
              <a:rPr lang="en-US"/>
              <a:t>state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54920" y="1740535"/>
            <a:ext cx="962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241915" y="1417955"/>
            <a:ext cx="161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tr_out</a:t>
            </a:r>
            <a:endParaRPr lang="en-US"/>
          </a:p>
          <a:p>
            <a:r>
              <a:rPr lang="en-US"/>
              <a:t>state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874000" y="3709670"/>
            <a:ext cx="926465" cy="1500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ROM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50660" y="4459605"/>
            <a:ext cx="1326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521190" y="2977515"/>
            <a:ext cx="0" cy="148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3"/>
          </p:cNvCxnSpPr>
          <p:nvPr/>
        </p:nvCxnSpPr>
        <p:spPr>
          <a:xfrm>
            <a:off x="8800465" y="4460240"/>
            <a:ext cx="719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592570" y="4137025"/>
            <a:ext cx="1325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round_num</a:t>
            </a:r>
            <a:endParaRPr lang="en-US"/>
          </a:p>
          <a:p>
            <a:r>
              <a:rPr lang="en-US"/>
              <a:t>[4:0]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9522460" y="3396615"/>
            <a:ext cx="169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round_constant</a:t>
            </a:r>
            <a:endParaRPr lang="en-US"/>
          </a:p>
          <a:p>
            <a:r>
              <a:rPr lang="en-US"/>
              <a:t>[63:0]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510405" y="999490"/>
            <a:ext cx="2474595" cy="485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Trunc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51100" y="1633855"/>
            <a:ext cx="2073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6730" y="2705100"/>
            <a:ext cx="146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6730" y="4063365"/>
            <a:ext cx="146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6730" y="5149850"/>
            <a:ext cx="146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85000" y="2448560"/>
            <a:ext cx="146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5000" y="4334510"/>
            <a:ext cx="146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 flipV="1">
            <a:off x="5747385" y="5858510"/>
            <a:ext cx="635" cy="69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75150" y="6559550"/>
            <a:ext cx="1373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 flipH="1">
            <a:off x="5748020" y="237490"/>
            <a:ext cx="508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753100" y="19431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rst_n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375150" y="618998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clk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451100" y="1291590"/>
            <a:ext cx="258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tr_out_string_finish</a:t>
            </a:r>
            <a:endParaRPr lang="en-US"/>
          </a:p>
          <a:p>
            <a:r>
              <a:rPr lang="en-US"/>
              <a:t>[1599:0]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046730" y="233680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d[10:0]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046730" y="368300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cmode[2:0]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046730" y="47815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ready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352030" y="208026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dt_o[31:0]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199630" y="396621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finish_hash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6319520" y="88963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9230" y="17773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80230" y="26663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32830" y="26028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43830" y="34918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6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52030" y="17773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7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58530" y="26028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17130" y="34918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8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0230" y="42665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9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62630" y="349186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5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5606415" y="1219835"/>
            <a:ext cx="770890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flipH="1">
            <a:off x="4717415" y="2107565"/>
            <a:ext cx="609600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04510" y="2107565"/>
            <a:ext cx="58420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7747000" y="2051050"/>
            <a:ext cx="86931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4" idx="7"/>
          </p:cNvCxnSpPr>
          <p:nvPr/>
        </p:nvCxnSpPr>
        <p:spPr>
          <a:xfrm flipH="1">
            <a:off x="3599815" y="2996565"/>
            <a:ext cx="83820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30115" y="2989580"/>
            <a:ext cx="58420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17415" y="3808095"/>
            <a:ext cx="591185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  <a:endCxn id="13" idx="1"/>
          </p:cNvCxnSpPr>
          <p:nvPr/>
        </p:nvCxnSpPr>
        <p:spPr>
          <a:xfrm>
            <a:off x="3599815" y="3822065"/>
            <a:ext cx="838200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7"/>
          </p:cNvCxnSpPr>
          <p:nvPr/>
        </p:nvCxnSpPr>
        <p:spPr>
          <a:xfrm flipH="1">
            <a:off x="5581015" y="2933065"/>
            <a:ext cx="616585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6000000">
            <a:off x="1835150" y="1295400"/>
            <a:ext cx="6123305" cy="2886075"/>
          </a:xfrm>
          <a:prstGeom prst="arc">
            <a:avLst>
              <a:gd name="adj1" fmla="val 16200000"/>
              <a:gd name="adj2" fmla="val 25520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</p:cNvCxnSpPr>
          <p:nvPr/>
        </p:nvCxnSpPr>
        <p:spPr>
          <a:xfrm flipH="1">
            <a:off x="3322955" y="3893185"/>
            <a:ext cx="66675" cy="10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99155" y="3900170"/>
            <a:ext cx="635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10" idx="2"/>
          </p:cNvCxnSpPr>
          <p:nvPr/>
        </p:nvCxnSpPr>
        <p:spPr>
          <a:xfrm flipV="1">
            <a:off x="6470015" y="1971040"/>
            <a:ext cx="882015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12" idx="2"/>
          </p:cNvCxnSpPr>
          <p:nvPr/>
        </p:nvCxnSpPr>
        <p:spPr>
          <a:xfrm>
            <a:off x="6470015" y="2933065"/>
            <a:ext cx="1047115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1" idx="3"/>
          </p:cNvCxnSpPr>
          <p:nvPr/>
        </p:nvCxnSpPr>
        <p:spPr>
          <a:xfrm flipV="1">
            <a:off x="7912100" y="2933065"/>
            <a:ext cx="704215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 rot="19440000">
            <a:off x="5643880" y="124523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start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 rot="18900000">
            <a:off x="4655185" y="210820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last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 rot="2580000">
            <a:off x="5659755" y="221805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!last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 rot="19560000">
            <a:off x="3689985" y="295465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first</a:t>
            </a:r>
            <a:endParaRPr lang="en-US" sz="1200"/>
          </a:p>
        </p:txBody>
      </p:sp>
      <p:sp>
        <p:nvSpPr>
          <p:cNvPr id="37" name="Text Box 36"/>
          <p:cNvSpPr txBox="1"/>
          <p:nvPr/>
        </p:nvSpPr>
        <p:spPr>
          <a:xfrm rot="19560000">
            <a:off x="3696335" y="322580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38" name="Text Box 37"/>
          <p:cNvSpPr txBox="1"/>
          <p:nvPr/>
        </p:nvSpPr>
        <p:spPr>
          <a:xfrm rot="2520000">
            <a:off x="4773295" y="310324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!first</a:t>
            </a:r>
            <a:endParaRPr lang="en-US" sz="1200"/>
          </a:p>
        </p:txBody>
      </p:sp>
      <p:sp>
        <p:nvSpPr>
          <p:cNvPr id="39" name="Text Box 38"/>
          <p:cNvSpPr txBox="1"/>
          <p:nvPr/>
        </p:nvSpPr>
        <p:spPr>
          <a:xfrm rot="2580000">
            <a:off x="4526280" y="327025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 rot="1920000">
            <a:off x="3760470" y="392747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 rot="19200000">
            <a:off x="4634230" y="374142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4303395" y="550799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last</a:t>
            </a:r>
            <a:endParaRPr lang="en-US" sz="1200"/>
          </a:p>
        </p:txBody>
      </p:sp>
      <p:sp>
        <p:nvSpPr>
          <p:cNvPr id="43" name="Text Box 42"/>
          <p:cNvSpPr txBox="1"/>
          <p:nvPr/>
        </p:nvSpPr>
        <p:spPr>
          <a:xfrm rot="18900000">
            <a:off x="5746115" y="307467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!first</a:t>
            </a:r>
            <a:endParaRPr 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4303395" y="578358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first</a:t>
            </a:r>
            <a:endParaRPr lang="en-US" sz="1200"/>
          </a:p>
        </p:txBody>
      </p:sp>
      <p:sp>
        <p:nvSpPr>
          <p:cNvPr id="45" name="Text Box 44"/>
          <p:cNvSpPr txBox="1"/>
          <p:nvPr/>
        </p:nvSpPr>
        <p:spPr>
          <a:xfrm rot="18900000">
            <a:off x="5596255" y="287845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last</a:t>
            </a:r>
            <a:endParaRPr lang="en-US" sz="1200"/>
          </a:p>
        </p:txBody>
      </p:sp>
      <p:sp>
        <p:nvSpPr>
          <p:cNvPr id="46" name="Text Box 45"/>
          <p:cNvSpPr txBox="1"/>
          <p:nvPr/>
        </p:nvSpPr>
        <p:spPr>
          <a:xfrm rot="19380000">
            <a:off x="6544310" y="202692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first</a:t>
            </a:r>
            <a:endParaRPr lang="en-US" sz="1200"/>
          </a:p>
        </p:txBody>
      </p:sp>
      <p:sp>
        <p:nvSpPr>
          <p:cNvPr id="47" name="Text Box 46"/>
          <p:cNvSpPr txBox="1"/>
          <p:nvPr/>
        </p:nvSpPr>
        <p:spPr>
          <a:xfrm rot="19440000">
            <a:off x="6596380" y="224599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48" name="Text Box 47"/>
          <p:cNvSpPr txBox="1"/>
          <p:nvPr/>
        </p:nvSpPr>
        <p:spPr>
          <a:xfrm rot="2220000">
            <a:off x="6607810" y="302323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!first</a:t>
            </a:r>
            <a:endParaRPr lang="en-US" sz="1200"/>
          </a:p>
        </p:txBody>
      </p:sp>
      <p:sp>
        <p:nvSpPr>
          <p:cNvPr id="49" name="Text Box 48"/>
          <p:cNvSpPr txBox="1"/>
          <p:nvPr/>
        </p:nvSpPr>
        <p:spPr>
          <a:xfrm rot="2220000">
            <a:off x="6416040" y="322580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50" name="Text Box 49"/>
          <p:cNvSpPr txBox="1"/>
          <p:nvPr/>
        </p:nvSpPr>
        <p:spPr>
          <a:xfrm rot="2340000">
            <a:off x="6391275" y="339915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!last</a:t>
            </a:r>
            <a:endParaRPr lang="en-US" sz="1200"/>
          </a:p>
        </p:txBody>
      </p:sp>
      <p:sp>
        <p:nvSpPr>
          <p:cNvPr id="51" name="Text Box 50"/>
          <p:cNvSpPr txBox="1"/>
          <p:nvPr/>
        </p:nvSpPr>
        <p:spPr>
          <a:xfrm rot="18780000">
            <a:off x="7873365" y="295719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  <p:sp>
        <p:nvSpPr>
          <p:cNvPr id="52" name="Text Box 51"/>
          <p:cNvSpPr txBox="1"/>
          <p:nvPr/>
        </p:nvSpPr>
        <p:spPr>
          <a:xfrm rot="2100000">
            <a:off x="7912100" y="217805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522595" y="106235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0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72305" y="19500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83305" y="28390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5905" y="27755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46905" y="36645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5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55105" y="19500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6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20205" y="36645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7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63290" y="4439285"/>
            <a:ext cx="514985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12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65705" y="366458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4809490" y="1392555"/>
            <a:ext cx="770890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flipH="1">
            <a:off x="3920490" y="2280285"/>
            <a:ext cx="609600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07585" y="2280285"/>
            <a:ext cx="58420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4" idx="7"/>
          </p:cNvCxnSpPr>
          <p:nvPr/>
        </p:nvCxnSpPr>
        <p:spPr>
          <a:xfrm flipH="1">
            <a:off x="2802890" y="3169285"/>
            <a:ext cx="83820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33190" y="3162300"/>
            <a:ext cx="58420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20490" y="3980815"/>
            <a:ext cx="591185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  <a:endCxn id="13" idx="1"/>
          </p:cNvCxnSpPr>
          <p:nvPr/>
        </p:nvCxnSpPr>
        <p:spPr>
          <a:xfrm>
            <a:off x="2802890" y="3994785"/>
            <a:ext cx="735965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7"/>
          </p:cNvCxnSpPr>
          <p:nvPr/>
        </p:nvCxnSpPr>
        <p:spPr>
          <a:xfrm flipH="1">
            <a:off x="4784090" y="3105785"/>
            <a:ext cx="616585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6000000">
            <a:off x="1038225" y="1468120"/>
            <a:ext cx="6123305" cy="2886075"/>
          </a:xfrm>
          <a:prstGeom prst="arc">
            <a:avLst>
              <a:gd name="adj1" fmla="val 16200000"/>
              <a:gd name="adj2" fmla="val 25520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26030" y="4065905"/>
            <a:ext cx="66675" cy="10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02230" y="4072890"/>
            <a:ext cx="635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10" idx="2"/>
          </p:cNvCxnSpPr>
          <p:nvPr/>
        </p:nvCxnSpPr>
        <p:spPr>
          <a:xfrm flipV="1">
            <a:off x="5673090" y="2143760"/>
            <a:ext cx="882015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12" idx="2"/>
          </p:cNvCxnSpPr>
          <p:nvPr/>
        </p:nvCxnSpPr>
        <p:spPr>
          <a:xfrm>
            <a:off x="5673090" y="3105785"/>
            <a:ext cx="1047115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 rot="19440000">
            <a:off x="4846955" y="141795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start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 rot="18900000">
            <a:off x="3858260" y="228092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last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 rot="2580000">
            <a:off x="4862830" y="239077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!last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 rot="19560000">
            <a:off x="2893060" y="312737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first</a:t>
            </a:r>
            <a:endParaRPr lang="en-US" sz="1200"/>
          </a:p>
        </p:txBody>
      </p:sp>
      <p:sp>
        <p:nvSpPr>
          <p:cNvPr id="37" name="Text Box 36"/>
          <p:cNvSpPr txBox="1"/>
          <p:nvPr/>
        </p:nvSpPr>
        <p:spPr>
          <a:xfrm rot="19560000">
            <a:off x="2899410" y="339852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38" name="Text Box 37"/>
          <p:cNvSpPr txBox="1"/>
          <p:nvPr/>
        </p:nvSpPr>
        <p:spPr>
          <a:xfrm rot="2520000">
            <a:off x="3976370" y="327596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!first</a:t>
            </a:r>
            <a:endParaRPr lang="en-US" sz="1200"/>
          </a:p>
        </p:txBody>
      </p:sp>
      <p:sp>
        <p:nvSpPr>
          <p:cNvPr id="39" name="Text Box 38"/>
          <p:cNvSpPr txBox="1"/>
          <p:nvPr/>
        </p:nvSpPr>
        <p:spPr>
          <a:xfrm rot="2580000">
            <a:off x="3729355" y="344297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 rot="1920000">
            <a:off x="2963545" y="410019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 rot="19200000">
            <a:off x="3860165" y="3977640"/>
            <a:ext cx="678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</a:t>
            </a:r>
            <a:endParaRPr 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3506470" y="568071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last</a:t>
            </a:r>
            <a:endParaRPr lang="en-US" sz="1200"/>
          </a:p>
        </p:txBody>
      </p:sp>
      <p:sp>
        <p:nvSpPr>
          <p:cNvPr id="43" name="Text Box 42"/>
          <p:cNvSpPr txBox="1"/>
          <p:nvPr/>
        </p:nvSpPr>
        <p:spPr>
          <a:xfrm rot="18900000">
            <a:off x="4949190" y="324739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!first</a:t>
            </a:r>
            <a:endParaRPr 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3506470" y="595630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first</a:t>
            </a:r>
            <a:endParaRPr lang="en-US" sz="1200"/>
          </a:p>
        </p:txBody>
      </p:sp>
      <p:sp>
        <p:nvSpPr>
          <p:cNvPr id="45" name="Text Box 44"/>
          <p:cNvSpPr txBox="1"/>
          <p:nvPr/>
        </p:nvSpPr>
        <p:spPr>
          <a:xfrm rot="18900000">
            <a:off x="4799330" y="305117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last</a:t>
            </a:r>
            <a:endParaRPr lang="en-US" sz="1200"/>
          </a:p>
        </p:txBody>
      </p:sp>
      <p:sp>
        <p:nvSpPr>
          <p:cNvPr id="46" name="Text Box 45"/>
          <p:cNvSpPr txBox="1"/>
          <p:nvPr/>
        </p:nvSpPr>
        <p:spPr>
          <a:xfrm rot="19380000">
            <a:off x="5747385" y="219964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first</a:t>
            </a:r>
            <a:endParaRPr lang="en-US" sz="1200"/>
          </a:p>
        </p:txBody>
      </p:sp>
      <p:sp>
        <p:nvSpPr>
          <p:cNvPr id="47" name="Text Box 46"/>
          <p:cNvSpPr txBox="1"/>
          <p:nvPr/>
        </p:nvSpPr>
        <p:spPr>
          <a:xfrm rot="19440000">
            <a:off x="5799455" y="241871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48" name="Text Box 47"/>
          <p:cNvSpPr txBox="1"/>
          <p:nvPr/>
        </p:nvSpPr>
        <p:spPr>
          <a:xfrm rot="2220000">
            <a:off x="5810885" y="319595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!first</a:t>
            </a:r>
            <a:endParaRPr lang="en-US" sz="1200"/>
          </a:p>
        </p:txBody>
      </p:sp>
      <p:sp>
        <p:nvSpPr>
          <p:cNvPr id="49" name="Text Box 48"/>
          <p:cNvSpPr txBox="1"/>
          <p:nvPr/>
        </p:nvSpPr>
        <p:spPr>
          <a:xfrm rot="2220000">
            <a:off x="5619115" y="339852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50" name="Text Box 49"/>
          <p:cNvSpPr txBox="1"/>
          <p:nvPr/>
        </p:nvSpPr>
        <p:spPr>
          <a:xfrm rot="2340000">
            <a:off x="5594350" y="357187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!last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7710805" y="1228725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8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841105" y="2006600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9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10805" y="4438650"/>
            <a:ext cx="51689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10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71125" y="2559050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63305" y="3660775"/>
            <a:ext cx="51689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11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271125" y="3327400"/>
            <a:ext cx="394970" cy="3867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10" idx="7"/>
            <a:endCxn id="2" idx="2"/>
          </p:cNvCxnSpPr>
          <p:nvPr/>
        </p:nvCxnSpPr>
        <p:spPr>
          <a:xfrm flipV="1">
            <a:off x="6892290" y="1422400"/>
            <a:ext cx="818515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6"/>
            <a:endCxn id="3" idx="1"/>
          </p:cNvCxnSpPr>
          <p:nvPr/>
        </p:nvCxnSpPr>
        <p:spPr>
          <a:xfrm>
            <a:off x="8105775" y="1422400"/>
            <a:ext cx="793115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5"/>
            <a:endCxn id="18" idx="1"/>
          </p:cNvCxnSpPr>
          <p:nvPr/>
        </p:nvCxnSpPr>
        <p:spPr>
          <a:xfrm>
            <a:off x="7057390" y="3994785"/>
            <a:ext cx="728980" cy="50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7"/>
            <a:endCxn id="53" idx="3"/>
          </p:cNvCxnSpPr>
          <p:nvPr/>
        </p:nvCxnSpPr>
        <p:spPr>
          <a:xfrm flipV="1">
            <a:off x="8152130" y="3990975"/>
            <a:ext cx="58674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" idx="6"/>
            <a:endCxn id="27" idx="1"/>
          </p:cNvCxnSpPr>
          <p:nvPr/>
        </p:nvCxnSpPr>
        <p:spPr>
          <a:xfrm>
            <a:off x="9236075" y="2200275"/>
            <a:ext cx="109283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6"/>
            <a:endCxn id="54" idx="2"/>
          </p:cNvCxnSpPr>
          <p:nvPr/>
        </p:nvCxnSpPr>
        <p:spPr>
          <a:xfrm flipV="1">
            <a:off x="9180195" y="3521075"/>
            <a:ext cx="109093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 rot="19380000">
            <a:off x="6901180" y="1414145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!last</a:t>
            </a:r>
            <a:endParaRPr lang="en-US" sz="1200"/>
          </a:p>
        </p:txBody>
      </p:sp>
      <p:sp>
        <p:nvSpPr>
          <p:cNvPr id="63" name="Text Box 62"/>
          <p:cNvSpPr txBox="1"/>
          <p:nvPr/>
        </p:nvSpPr>
        <p:spPr>
          <a:xfrm rot="2280000">
            <a:off x="8143875" y="149034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sp>
        <p:nvSpPr>
          <p:cNvPr id="64" name="Text Box 63"/>
          <p:cNvSpPr txBox="1"/>
          <p:nvPr/>
        </p:nvSpPr>
        <p:spPr>
          <a:xfrm rot="2040000">
            <a:off x="7221220" y="4032250"/>
            <a:ext cx="733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!last</a:t>
            </a:r>
            <a:endParaRPr lang="en-US" sz="1200"/>
          </a:p>
        </p:txBody>
      </p:sp>
      <p:sp>
        <p:nvSpPr>
          <p:cNvPr id="65" name="Text Box 64"/>
          <p:cNvSpPr txBox="1"/>
          <p:nvPr/>
        </p:nvSpPr>
        <p:spPr>
          <a:xfrm rot="19140000">
            <a:off x="7981950" y="3959860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buff_full</a:t>
            </a:r>
            <a:endParaRPr lang="en-US" sz="1200"/>
          </a:p>
        </p:txBody>
      </p:sp>
      <p:cxnSp>
        <p:nvCxnSpPr>
          <p:cNvPr id="66" name="Straight Arrow Connector 65"/>
          <p:cNvCxnSpPr>
            <a:stCxn id="3" idx="5"/>
            <a:endCxn id="54" idx="1"/>
          </p:cNvCxnSpPr>
          <p:nvPr/>
        </p:nvCxnSpPr>
        <p:spPr>
          <a:xfrm>
            <a:off x="9178290" y="2336800"/>
            <a:ext cx="1150620" cy="104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7"/>
            <a:endCxn id="27" idx="3"/>
          </p:cNvCxnSpPr>
          <p:nvPr/>
        </p:nvCxnSpPr>
        <p:spPr>
          <a:xfrm flipV="1">
            <a:off x="9104630" y="2889250"/>
            <a:ext cx="1224280" cy="82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 rot="1260000">
            <a:off x="9291955" y="2138045"/>
            <a:ext cx="1148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 &amp;&amp; last</a:t>
            </a:r>
            <a:endParaRPr lang="en-US" sz="1200"/>
          </a:p>
        </p:txBody>
      </p:sp>
      <p:sp>
        <p:nvSpPr>
          <p:cNvPr id="69" name="Text Box 68"/>
          <p:cNvSpPr txBox="1"/>
          <p:nvPr/>
        </p:nvSpPr>
        <p:spPr>
          <a:xfrm rot="2520000">
            <a:off x="9178290" y="2548890"/>
            <a:ext cx="1148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 &amp;&amp; !last</a:t>
            </a:r>
            <a:endParaRPr lang="en-US" sz="1200"/>
          </a:p>
        </p:txBody>
      </p:sp>
      <p:sp>
        <p:nvSpPr>
          <p:cNvPr id="70" name="Text Box 69"/>
          <p:cNvSpPr txBox="1"/>
          <p:nvPr/>
        </p:nvSpPr>
        <p:spPr>
          <a:xfrm rot="19620000">
            <a:off x="8994140" y="3129280"/>
            <a:ext cx="1148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 &amp;&amp; last</a:t>
            </a:r>
            <a:endParaRPr lang="en-US" sz="1200"/>
          </a:p>
        </p:txBody>
      </p:sp>
      <p:sp>
        <p:nvSpPr>
          <p:cNvPr id="71" name="Text Box 70"/>
          <p:cNvSpPr txBox="1"/>
          <p:nvPr/>
        </p:nvSpPr>
        <p:spPr>
          <a:xfrm rot="20580000">
            <a:off x="9179560" y="3635375"/>
            <a:ext cx="1148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finish &amp;&amp; !last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42230" y="1445260"/>
            <a:ext cx="2349500" cy="3967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Buffer_in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375" y="2790825"/>
            <a:ext cx="2014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127375" y="242252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d_in [63:0]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82690" y="5412740"/>
            <a:ext cx="0" cy="808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77335" y="6221095"/>
            <a:ext cx="2205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16980" y="614045"/>
            <a:ext cx="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282690" y="518795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rst_n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44950" y="5852795"/>
            <a:ext cx="58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clk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7375" y="3613150"/>
            <a:ext cx="2014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127375" y="3244850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cmode [2:0]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9785" y="4233545"/>
            <a:ext cx="1781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4230" y="4810760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02965" y="2047240"/>
            <a:ext cx="1739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402965" y="1678940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last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64230" y="386524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valid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359785" y="443547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en_counter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87285" y="2266315"/>
            <a:ext cx="137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91730" y="4233545"/>
            <a:ext cx="137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91730" y="3244850"/>
            <a:ext cx="2088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888605" y="188785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buff_full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962265" y="2876550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d_out [1343:0]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293735" y="386524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118485" y="2844165"/>
            <a:ext cx="1231265" cy="1976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9750" y="3768090"/>
            <a:ext cx="1431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87195" y="3768090"/>
            <a:ext cx="1431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687195" y="3399790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S[1599:0]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4405" y="3399790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A[x][y][z]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472170" y="2844165"/>
            <a:ext cx="1231265" cy="1976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ATS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03435" y="3768090"/>
            <a:ext cx="1431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40880" y="3768090"/>
            <a:ext cx="1431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040880" y="3399790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A[x][y][z]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975850" y="3399790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S[1599:0]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578350" y="1767840"/>
            <a:ext cx="3035300" cy="3321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SHA3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1135" y="2136140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31135" y="2808605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31135" y="3481070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31135" y="4153535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13650" y="2519045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13650" y="3191510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13650" y="3863975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13650" y="4536440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31135" y="176784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731135" y="244030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dt_i[63:0]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731135" y="311277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cmode[2:0]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731135" y="378523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last_block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31135" y="4720590"/>
            <a:ext cx="1833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31135" y="435229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d[10:0]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085455" y="215074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valid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085455" y="282321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finish_hash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757795" y="3495675"/>
            <a:ext cx="177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dt_o_hash[31:0]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199755" y="416814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ready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565650" y="1212850"/>
            <a:ext cx="2337435" cy="3824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VSX_Module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2295" y="3429000"/>
            <a:ext cx="1443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22295" y="1543685"/>
            <a:ext cx="1443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2295" y="4429760"/>
            <a:ext cx="1443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2295" y="2457450"/>
            <a:ext cx="1443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6" idx="3"/>
          </p:cNvCxnSpPr>
          <p:nvPr/>
        </p:nvCxnSpPr>
        <p:spPr>
          <a:xfrm>
            <a:off x="6903085" y="3000375"/>
            <a:ext cx="18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122295" y="1212850"/>
            <a:ext cx="178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init_state [1599:0]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22295" y="2134870"/>
            <a:ext cx="178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data_in</a:t>
            </a:r>
            <a:endParaRPr lang="en-US"/>
          </a:p>
          <a:p>
            <a:r>
              <a:rPr lang="en-US"/>
              <a:t>[1343:0]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122295" y="3101975"/>
            <a:ext cx="178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cmode</a:t>
            </a:r>
            <a:endParaRPr lang="en-US"/>
          </a:p>
          <a:p>
            <a:r>
              <a:rPr lang="en-US"/>
              <a:t>[2:0]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22295" y="4077970"/>
            <a:ext cx="178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en_vsx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960870" y="2677795"/>
            <a:ext cx="178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data_to_round [1599:0]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131050" y="737870"/>
            <a:ext cx="588645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&amp;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131050" y="1771650"/>
            <a:ext cx="588645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&amp;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131050" y="2805430"/>
            <a:ext cx="588645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&amp;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131050" y="3839210"/>
            <a:ext cx="588645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&amp;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131050" y="4872990"/>
            <a:ext cx="588645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&amp;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5400000">
            <a:off x="5600065" y="3340735"/>
            <a:ext cx="6049010" cy="62166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0                 1                 2                 3                 4                 5</a:t>
            </a:r>
            <a:endParaRPr lang="en-US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7719695" y="1122680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19695" y="2156460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7719695" y="4224020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7719695" y="5257800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>
            <a:off x="8935720" y="3651885"/>
            <a:ext cx="2181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2186940" y="2955925"/>
            <a:ext cx="7747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XOR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45380" y="883920"/>
            <a:ext cx="2181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49825" y="1950720"/>
            <a:ext cx="2181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49825" y="2955925"/>
            <a:ext cx="2181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54270" y="4022725"/>
            <a:ext cx="2181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9825" y="5027930"/>
            <a:ext cx="2181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68800" y="1301750"/>
            <a:ext cx="2762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68800" y="2357755"/>
            <a:ext cx="2762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68800" y="3414395"/>
            <a:ext cx="2762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68800" y="4470400"/>
            <a:ext cx="2762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68800" y="5504180"/>
            <a:ext cx="2762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68800" y="1301750"/>
            <a:ext cx="0" cy="52266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49825" y="165100"/>
            <a:ext cx="0" cy="5880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3"/>
          </p:cNvCxnSpPr>
          <p:nvPr/>
        </p:nvCxnSpPr>
        <p:spPr>
          <a:xfrm>
            <a:off x="2961640" y="3565525"/>
            <a:ext cx="139890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483995" y="487045"/>
            <a:ext cx="34702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89075" y="476885"/>
            <a:ext cx="0" cy="2747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99870" y="3234690"/>
            <a:ext cx="679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8870" y="3806190"/>
            <a:ext cx="1050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758565" y="-67310"/>
            <a:ext cx="122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init_state</a:t>
            </a:r>
            <a:endParaRPr lang="en-US"/>
          </a:p>
          <a:p>
            <a:r>
              <a:rPr lang="en-US"/>
              <a:t>[1599:0]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90930" y="3463290"/>
            <a:ext cx="1104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data_in</a:t>
            </a:r>
            <a:endParaRPr lang="en-US"/>
          </a:p>
          <a:p>
            <a:r>
              <a:rPr lang="en-US"/>
              <a:t>[1343:0]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7135495" y="5906770"/>
            <a:ext cx="588645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&amp;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724140" y="6291580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954270" y="6061710"/>
            <a:ext cx="2181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73245" y="6537960"/>
            <a:ext cx="2762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719695" y="3210560"/>
            <a:ext cx="594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1492885" y="112268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[1343:0]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3122295" y="319722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[1343:0]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346065" y="515620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[1599:1152]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5332095" y="1587500"/>
            <a:ext cx="190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[1599:1088]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5375275" y="2599690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[1599:832]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5346065" y="3653155"/>
            <a:ext cx="122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[1599:576]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5332095" y="465963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[1599:1344]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5332095" y="569341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[1599:1088]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5346065" y="93853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[1151:0]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5375275" y="197231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[1087:0]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346065" y="305054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[831:0]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5332095" y="410210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[5753:0]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332095" y="513588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[1343:0]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5332095" y="616013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[1087:0]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9387205" y="3306445"/>
            <a:ext cx="2510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data_to_round</a:t>
            </a:r>
            <a:endParaRPr lang="en-US"/>
          </a:p>
          <a:p>
            <a:r>
              <a:rPr lang="en-US"/>
              <a:t>[1599:0]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625205" y="334010"/>
            <a:ext cx="0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7957820" y="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cmode[2:0]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830320" y="1833245"/>
            <a:ext cx="2478405" cy="319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Transformation_round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53895" y="2755265"/>
            <a:ext cx="1876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53895" y="4243070"/>
            <a:ext cx="1876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08725" y="2870835"/>
            <a:ext cx="1876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76825" y="5022850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76190" y="1030605"/>
            <a:ext cx="0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29685" y="5874385"/>
            <a:ext cx="125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693285" y="613410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rst_n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852545" y="5506085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clk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953895" y="2432685"/>
            <a:ext cx="161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tr_in</a:t>
            </a:r>
            <a:endParaRPr lang="en-US"/>
          </a:p>
          <a:p>
            <a:r>
              <a:rPr lang="en-US"/>
              <a:t>state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953895" y="3920490"/>
            <a:ext cx="161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round_num</a:t>
            </a:r>
            <a:endParaRPr lang="en-US"/>
          </a:p>
          <a:p>
            <a:r>
              <a:rPr lang="en-US"/>
              <a:t>[4:0]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313295" y="2519680"/>
            <a:ext cx="161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tr_out</a:t>
            </a:r>
            <a:endParaRPr lang="en-US"/>
          </a:p>
          <a:p>
            <a:r>
              <a:rPr lang="en-US"/>
              <a:t>state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08725" y="3920490"/>
            <a:ext cx="1876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313295" y="356933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finish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Presentation</Application>
  <PresentationFormat>Widescreen</PresentationFormat>
  <Paragraphs>387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Tiến Trần Công</cp:lastModifiedBy>
  <cp:revision>18</cp:revision>
  <dcterms:created xsi:type="dcterms:W3CDTF">2022-03-04T16:37:00Z</dcterms:created>
  <dcterms:modified xsi:type="dcterms:W3CDTF">2022-04-01T09:59:29Z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FB7DB2F69F7D43FBA7B5703A9342ED4F</vt:lpwstr>
  </property>
  <property fmtid="{D5CDD505-2E9C-101B-9397-08002B2CF9AE}" pid="3" name="KSOProductBuildVer">
    <vt:lpwstr>1033-11.2.0.11042</vt:lpwstr>
  </property>
</Properties>
</file>