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-10996" r="-10997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beginnersbook.com/2013/04/oops-concepts/" TargetMode="External"/><Relationship Id="rId4" Type="http://schemas.openxmlformats.org/officeDocument/2006/relationships/hyperlink" Target="http://www.javatpoint.com/java-oops-concepts" TargetMode="External"/><Relationship Id="rId5" Type="http://schemas.openxmlformats.org/officeDocument/2006/relationships/hyperlink" Target="http://www.oracle.com/technetwork/java/oo-140949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ahaj\Desktop\Blackboard-psd10951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0"/>
            <a:ext cx="911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022350" y="32421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OOP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 variables &amp; methods</a:t>
            </a:r>
          </a:p>
        </p:txBody>
      </p:sp>
      <p:pic>
        <p:nvPicPr>
          <p:cNvPr descr="Image result for Instance methods" id="150" name="Shape 150"/>
          <p:cNvPicPr preferRelativeResize="0"/>
          <p:nvPr/>
        </p:nvPicPr>
        <p:blipFill rotWithShape="1">
          <a:blip r:embed="rId3">
            <a:alphaModFix/>
          </a:blip>
          <a:srcRect b="4829" l="0" r="21530" t="37263"/>
          <a:stretch/>
        </p:blipFill>
        <p:spPr>
          <a:xfrm>
            <a:off x="327950" y="1699921"/>
            <a:ext cx="8827099" cy="31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511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constructors are </a:t>
            </a:r>
            <a:r>
              <a:rPr b="1" i="1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special functions</a:t>
            </a:r>
            <a:r>
              <a:rPr b="1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(usually class or instance methods) used to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initialize or return a new object.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Depending on the OO environment, a class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might have many constructors, each of which builds an object a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way.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They do not have return types, not even 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and therefore they cannot return values.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</a:p>
        </p:txBody>
      </p:sp>
      <p:pic>
        <p:nvPicPr>
          <p:cNvPr descr="Related 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00" y="1417650"/>
            <a:ext cx="9144000" cy="41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-84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895200"/>
            <a:ext cx="8469599" cy="596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public class Person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private int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private String 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private int age;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//Constructor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public Person(){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public Person(int id)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this.id=id;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/Constructor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public Person(int id, String name, int age)   {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	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this.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 =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	this.name = 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	this.age = age;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779250" y="895200"/>
            <a:ext cx="5473499" cy="2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 (id, name, age)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 p1 = new Person();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 p2 = new Person(1);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 p3 = new Person(100, ”Sophea”, 33);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 Practice (Please see picture and convert to code)</a:t>
            </a:r>
          </a:p>
        </p:txBody>
      </p:sp>
      <p:sp>
        <p:nvSpPr>
          <p:cNvPr id="175" name="Shape 175"/>
          <p:cNvSpPr/>
          <p:nvPr/>
        </p:nvSpPr>
        <p:spPr>
          <a:xfrm>
            <a:off x="2971800" y="2057400"/>
            <a:ext cx="2438399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Toyota Japan (Factory)</a:t>
            </a:r>
          </a:p>
        </p:txBody>
      </p:sp>
      <p:sp>
        <p:nvSpPr>
          <p:cNvPr id="176" name="Shape 176"/>
          <p:cNvSpPr/>
          <p:nvPr/>
        </p:nvSpPr>
        <p:spPr>
          <a:xfrm>
            <a:off x="2971800" y="3124200"/>
            <a:ext cx="2438399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Toyota Camary 2010</a:t>
            </a:r>
          </a:p>
        </p:txBody>
      </p:sp>
      <p:sp>
        <p:nvSpPr>
          <p:cNvPr id="177" name="Shape 177"/>
          <p:cNvSpPr/>
          <p:nvPr/>
        </p:nvSpPr>
        <p:spPr>
          <a:xfrm>
            <a:off x="2971800" y="4343400"/>
            <a:ext cx="2438399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Steering Wheel, Seat, Tires ...</a:t>
            </a:r>
          </a:p>
        </p:txBody>
      </p:sp>
      <p:sp>
        <p:nvSpPr>
          <p:cNvPr id="178" name="Shape 178"/>
          <p:cNvSpPr/>
          <p:nvPr/>
        </p:nvSpPr>
        <p:spPr>
          <a:xfrm>
            <a:off x="2895600" y="5486400"/>
            <a:ext cx="2438399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Principle concepts of OOPS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 refers to the act of representing essential features without including the background details or explanations.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Focuses on the outside view of an object (i.e. the interface)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Solves the problem in the design side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165950"/>
            <a:ext cx="82296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Gragphic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abstract void draw();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new class Line , Box , Rectangle which inherit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Gragphic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hiding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prevents clients from seeing it’s inside view, where the behavior of the abstraction is implemented.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Encapsulation: </a:t>
            </a: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Hiding boundary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(properties, methods)	we have to think the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	    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refers to change or mutator.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refers to accessor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865100" cy="42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OOP (Object-Oriented Programming 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OOP 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OOP 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software reuse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 / Inheritance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 is the process by which objects of one class acquire the properties of objects of another class.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class that is inherited is called a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superclass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class that does the inheriting is called a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 keyword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and easily the code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2133598" cy="402236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752600" y="2209800"/>
            <a:ext cx="693419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 extends Person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position = null;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email = null;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work () {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main () {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private Employee emp = new Employee();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String empName = emp.name;		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emp.work();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038600" y="6019800"/>
            <a:ext cx="3962399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2902" y="-23214"/>
                </a:moveTo>
                <a:lnTo>
                  <a:pt x="55275" y="-258142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use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emp.getName()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79890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allowed in Java but </a:t>
            </a:r>
            <a:r>
              <a:rPr b="1" i="0" lang="en-US" sz="1800" u="none" cap="none" strike="sng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 multiple inheritance</a:t>
            </a:r>
          </a:p>
        </p:txBody>
      </p:sp>
      <p:pic>
        <p:nvPicPr>
          <p:cNvPr descr="multilevel and multiple inheritance diagram representation, Object oriented programming concepts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75" y="2618800"/>
            <a:ext cx="7505699" cy="21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</a:p>
        </p:txBody>
      </p:sp>
      <p:sp>
        <p:nvSpPr>
          <p:cNvPr id="235" name="Shape 235"/>
          <p:cNvSpPr/>
          <p:nvPr/>
        </p:nvSpPr>
        <p:spPr>
          <a:xfrm>
            <a:off x="260622" y="2357425"/>
            <a:ext cx="3525599" cy="3500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071919" y="2357425"/>
            <a:ext cx="4854899" cy="350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89150" y="2571750"/>
            <a:ext cx="3882899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sharing.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reusability   without disturbing working code.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 helps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class interfaces.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143373" y="2500300"/>
            <a:ext cx="50007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an 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environment.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subclasses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debugging difficult.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may be degraded.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 (Tips)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Java does not allow multiple inheritances. (sub class can not have many super classes 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say to Inheritance we should think the words: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super class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sub class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super class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original class to be inherited by other classes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sub class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: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The classes inherits from original class.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generic term meaning having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forms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interface, many implementations.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use the same name for several different things and the compiler automatically figures out which version you wanted.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several types of polymorphism supported in Java 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Overloading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method bidding (Or Late-binding)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 time polymorphism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Runtime time polymorphism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Binding (Late Binding)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binding (also known as late binding) means that the code associated with a given procedure call is not known until the time of the call at run-time.</a:t>
            </a:r>
          </a:p>
        </p:txBody>
      </p:sp>
      <p:pic>
        <p:nvPicPr>
          <p:cNvPr descr="Image result for Types of polymorphism in java- Runtime and Compile time polymorphism"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700" y="1498500"/>
            <a:ext cx="7452424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-168300" y="-214025"/>
            <a:ext cx="948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 time Polymorhism method overloading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533400" y="692675"/>
            <a:ext cx="8610599" cy="6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X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public void methodA(int num)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	System.out.println ("methodA:" + num);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public void methodA(int num1, int num2)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	System.out.println ("methodA:" + num1 + "," + num2);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public double methodA(double num)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	System.out.println("methodA:" + num);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	return num;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Y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public static void main (String args [])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	X Obj = new X();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	double result;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	Obj.methodA(20);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	Obj.methodA(20, 30);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	result = Obj.methodA(5.5);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	System.out.println("Answer is:" + result);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 binding or Dynamic binding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2071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533400" y="-67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33400" y="692675"/>
            <a:ext cx="8610599" cy="6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Person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public void eat ()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System.out.println(“Eating like a person”);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Beggar extends Person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public void eat ()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System.out.println(“Eating in the street”);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Business Man Person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public void eat ()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System.out.println(“Eating in a nice restaurant”);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class Employee extends Person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public void eat ()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System.out.println(“Eating at home”);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Person p = null;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 = (Beggar) new Beggar();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p.eat(); // will print “Eating in the street”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 = (Employee) new Employee();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p.eat(); // will print “Eating at home”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 = (BusinesMan) new BusinessMan();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p.eat(); // will print “Eating in a nice restaurant”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OOP 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is a method of programming based on a hierarchy of classes, and well-defined and cooperating objects.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java oops concepts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750" y="3117675"/>
            <a:ext cx="6803248" cy="3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 feature: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Has the same name method but the parameter list is different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super class and sub class has the same name method, parameter list , and return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overloading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Overloaded methods MUST change the argument list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Overloaded methods CAN change the return type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Overloaded methods CAN change the access modifier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Overloaded methods CAN declare new or broader checked exceptions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method can be overloaded in the same class or in a subclass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cannot override a method marked final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cannot override a method marked static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 (Tips)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Overloading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'min' to compare different types: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Please give other samples for :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Overloading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method binding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5800" y="2667000"/>
            <a:ext cx="6143666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firstInDictionary =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min("astro", "zodiac");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lowerNumber =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min(42, 99);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closerToOrigin =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min(complex1, complex2);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Excercise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97800" y="904450"/>
            <a:ext cx="9046199" cy="5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Class "DCommon" with the following properties : id, createdDate, updatedDate, createdBy, updatedBy, state, version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Class “Person” extending class "Dcommon" with the following properties: birthDate, lastName, firstName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Class “Employee” with the following properties: salary, holiday, years (years spent in the company) and lastName, birthDate, firstName.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Interface “View” with method getDataView() return as String.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Implements the interface View with the Employee class to display all the data of an employee.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class “Developer” extends employee with properties: comment.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Add a constructor so we can create a Developer from an Employee Object.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the Interface View to display:  fullName + comment  + salary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class “TeamLeader” with properties : projectNum.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Implements the interface View to display:  fullName: UPPERCASE_NAME + number of projects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(use StringBuffer to manipulate string, the fullName should be in UPPERCASE)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an employee, a developer and a teamleader object. Put them in an arrayList of Employee.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on the array and display the information using the getDataView Method.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the information by accessing directly to the object.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example:     Developer dev = new Developer();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dev.getDataView();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7800" y="904450"/>
            <a:ext cx="9046199" cy="5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http://beginnersbook.com/2013/04/oops-concepts/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http://www.javatpoint.com/java-oops-concepts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http://www.oracle.com/technetwork/java/oo-140949.html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OOP 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goal: software reuse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Programs tend to be "stick built" from the ground up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manageable, understandable, reusable software components that can be employed in a wide variety of applications, so that "new" code is specific to the problem at hand.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Reuse is </a:t>
            </a: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the same as "cut and paste"</a:t>
            </a:r>
          </a:p>
        </p:txBody>
      </p:sp>
      <p:pic>
        <p:nvPicPr>
          <p:cNvPr descr="Image result for why oop?" id="105" name="Shape 105"/>
          <p:cNvPicPr preferRelativeResize="0"/>
          <p:nvPr/>
        </p:nvPicPr>
        <p:blipFill rotWithShape="1">
          <a:blip r:embed="rId3">
            <a:alphaModFix/>
          </a:blip>
          <a:srcRect b="6076" l="7356" r="12502" t="36589"/>
          <a:stretch/>
        </p:blipFill>
        <p:spPr>
          <a:xfrm>
            <a:off x="663175" y="1754499"/>
            <a:ext cx="7817648" cy="39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OOP 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software reuse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Reduces coding/testing, thereby reducing </a:t>
            </a: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time and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re-users means many testers: well-tested code!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Bugs found in reusable module can be reported to source: fix is made, new module is distributed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Encapsulation/Data Hiding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predefined types are objects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operations are performed by sending messages to objects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user defined types are objects.</a:t>
            </a:r>
          </a:p>
        </p:txBody>
      </p:sp>
      <p:pic>
        <p:nvPicPr>
          <p:cNvPr descr="Image result for Object Oriented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23" y="1600200"/>
            <a:ext cx="3888749" cy="23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OO UNIVERSE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 variables / methods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-1326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20487" y="3137175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Instances of classes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6039" y="4181789"/>
            <a:ext cx="2786099" cy="25718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562626" y="4181789"/>
            <a:ext cx="2786099" cy="25718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57411" y="3824600"/>
            <a:ext cx="2643299" cy="369299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for a Person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419750" y="3753160"/>
            <a:ext cx="2643299" cy="369299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for a Car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00354" y="4467541"/>
            <a:ext cx="2428799" cy="14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Lastname: Smith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Firstname: Jean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35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Weight: 120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Car: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776939" y="4396103"/>
            <a:ext cx="1928699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Make: Ford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Escort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License: THX-1138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white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Miles: 64000</a:t>
            </a:r>
          </a:p>
        </p:txBody>
      </p:sp>
      <p:pic>
        <p:nvPicPr>
          <p:cNvPr descr="Image result for why oops concepts" id="137" name="Shape 137"/>
          <p:cNvPicPr preferRelativeResize="0"/>
          <p:nvPr/>
        </p:nvPicPr>
        <p:blipFill rotWithShape="1">
          <a:blip r:embed="rId3">
            <a:alphaModFix/>
          </a:blip>
          <a:srcRect b="22468" l="6866" r="8765" t="4464"/>
          <a:stretch/>
        </p:blipFill>
        <p:spPr>
          <a:xfrm>
            <a:off x="1061074" y="699500"/>
            <a:ext cx="5287649" cy="23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and instances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is a </a:t>
            </a:r>
            <a:r>
              <a:rPr b="1" i="1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blueprint</a:t>
            </a:r>
            <a:r>
              <a:rPr b="1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creating many similar objects.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created object is an </a:t>
            </a:r>
            <a:r>
              <a:rPr b="1" i="1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instance of that class.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created from the same class will have the same basic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structure and functionality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descr="OOPs concepts, Object Class and instance"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399" y="5561325"/>
            <a:ext cx="6432149" cy="10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boar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