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9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9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0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3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7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3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1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0A01-FC14-49FD-A506-EEFFBB34D08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1333-191D-424C-9AC8-007F7C9A1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6696744" cy="623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49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2020-07-27T02:02:28Z</dcterms:created>
  <dcterms:modified xsi:type="dcterms:W3CDTF">2020-07-27T02:03:04Z</dcterms:modified>
</cp:coreProperties>
</file>