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3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0D051-1ACA-43EB-A3B5-91446BA9EF0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517D8-65AB-4B38-BE3A-6E656017E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0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3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rgbClr val="60B9BC"/>
            </a:solidFill>
            <a:prstDash val="sysDot"/>
          </a:ln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/>
            </a:lvl1pPr>
            <a:lvl2pPr marL="404813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350"/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272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6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6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8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8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EB78-526D-4A99-8A55-9FDDBB339D3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09EF-85B8-4B6C-AA6F-C7EA5DB39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>
            <a:off x="238664" y="261937"/>
            <a:ext cx="7559278" cy="5762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7A9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7A9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7A9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7A9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7A9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kumimoji="0" lang="en-US" altLang="ko-KR" b="1" dirty="0" smtClean="0">
                <a:solidFill>
                  <a:schemeClr val="tx1"/>
                </a:solidFill>
              </a:rPr>
              <a:t>4</a:t>
            </a:r>
            <a:r>
              <a:rPr kumimoji="0" lang="ko-KR" altLang="en-US" b="1" dirty="0" smtClean="0">
                <a:solidFill>
                  <a:schemeClr val="tx1"/>
                </a:solidFill>
              </a:rPr>
              <a:t>장 연습문제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3487"/>
            <a:ext cx="3810000" cy="536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1371600"/>
            <a:ext cx="4343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실행화면</a:t>
            </a:r>
            <a:r>
              <a:rPr lang="en-US" altLang="ko-KR" dirty="0" smtClean="0"/>
              <a:t>================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오른쪽과 같이 프로그램이 실행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되고 있는 중에는 계속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1~4</a:t>
            </a:r>
            <a:r>
              <a:rPr lang="ko-KR" altLang="en-US" dirty="0" smtClean="0">
                <a:sym typeface="Wingdings" panose="05000000000000000000" pitchFamily="2" charset="2"/>
              </a:rPr>
              <a:t>의 메뉴와 선택이 나오고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선택이 </a:t>
            </a:r>
            <a:r>
              <a:rPr lang="en-US" altLang="ko-KR" dirty="0" smtClean="0">
                <a:sym typeface="Wingdings" panose="05000000000000000000" pitchFamily="2" charset="2"/>
              </a:rPr>
              <a:t>1~4</a:t>
            </a:r>
            <a:r>
              <a:rPr lang="ko-KR" altLang="en-US" dirty="0" smtClean="0">
                <a:sym typeface="Wingdings" panose="05000000000000000000" pitchFamily="2" charset="2"/>
              </a:rPr>
              <a:t>로 선택되는 것에 따라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1 : “</a:t>
            </a:r>
            <a:r>
              <a:rPr lang="ko-KR" altLang="en-US" dirty="0" smtClean="0">
                <a:sym typeface="Wingdings" panose="05000000000000000000" pitchFamily="2" charset="2"/>
              </a:rPr>
              <a:t>예금액</a:t>
            </a:r>
            <a:r>
              <a:rPr lang="en-US" altLang="ko-KR" dirty="0" smtClean="0">
                <a:sym typeface="Wingdings" panose="05000000000000000000" pitchFamily="2" charset="2"/>
              </a:rPr>
              <a:t>&gt;” </a:t>
            </a:r>
            <a:r>
              <a:rPr lang="ko-KR" altLang="en-US" dirty="0" smtClean="0">
                <a:sym typeface="Wingdings" panose="05000000000000000000" pitchFamily="2" charset="2"/>
              </a:rPr>
              <a:t>글씨 출력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입력되는 숫자를 </a:t>
            </a:r>
            <a:r>
              <a:rPr lang="en-US" altLang="ko-KR" dirty="0">
                <a:sym typeface="Wingdings" panose="05000000000000000000" pitchFamily="2" charset="2"/>
              </a:rPr>
              <a:t>sum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더해줌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2 : “</a:t>
            </a:r>
            <a:r>
              <a:rPr lang="ko-KR" altLang="en-US" dirty="0" err="1" smtClean="0">
                <a:sym typeface="Wingdings" panose="05000000000000000000" pitchFamily="2" charset="2"/>
              </a:rPr>
              <a:t>출금액</a:t>
            </a:r>
            <a:r>
              <a:rPr lang="en-US" altLang="ko-KR" dirty="0" smtClean="0">
                <a:sym typeface="Wingdings" panose="05000000000000000000" pitchFamily="2" charset="2"/>
              </a:rPr>
              <a:t>&gt;” </a:t>
            </a:r>
            <a:r>
              <a:rPr lang="ko-KR" altLang="en-US" dirty="0" smtClean="0">
                <a:sym typeface="Wingdings" panose="05000000000000000000" pitchFamily="2" charset="2"/>
              </a:rPr>
              <a:t>글씨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출력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    입력되는 </a:t>
            </a:r>
            <a:r>
              <a:rPr lang="en-US" altLang="ko-KR" dirty="0">
                <a:sym typeface="Wingdings" panose="05000000000000000000" pitchFamily="2" charset="2"/>
              </a:rPr>
              <a:t>sum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숫자를 빼줌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3 : “</a:t>
            </a:r>
            <a:r>
              <a:rPr lang="ko-KR" altLang="en-US" dirty="0" smtClean="0">
                <a:sym typeface="Wingdings" panose="05000000000000000000" pitchFamily="2" charset="2"/>
              </a:rPr>
              <a:t>잔고</a:t>
            </a:r>
            <a:r>
              <a:rPr lang="en-US" altLang="ko-KR" dirty="0" smtClean="0">
                <a:sym typeface="Wingdings" panose="05000000000000000000" pitchFamily="2" charset="2"/>
              </a:rPr>
              <a:t>&gt;” </a:t>
            </a:r>
            <a:r>
              <a:rPr lang="ko-KR" altLang="en-US" dirty="0" smtClean="0">
                <a:sym typeface="Wingdings" panose="05000000000000000000" pitchFamily="2" charset="2"/>
              </a:rPr>
              <a:t>글씨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출력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  sum </a:t>
            </a:r>
            <a:r>
              <a:rPr lang="ko-KR" altLang="en-US" dirty="0" smtClean="0">
                <a:sym typeface="Wingdings" panose="05000000000000000000" pitchFamily="2" charset="2"/>
              </a:rPr>
              <a:t>변수의 내용 출력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4 : “</a:t>
            </a:r>
            <a:r>
              <a:rPr lang="ko-KR" altLang="en-US" dirty="0" smtClean="0">
                <a:sym typeface="Wingdings" panose="05000000000000000000" pitchFamily="2" charset="2"/>
              </a:rPr>
              <a:t>프로그램 종료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  <a:r>
              <a:rPr lang="ko-KR" altLang="en-US" dirty="0" smtClean="0">
                <a:sym typeface="Wingdings" panose="05000000000000000000" pitchFamily="2" charset="2"/>
              </a:rPr>
              <a:t>를 출력 후 더 이상 </a:t>
            </a:r>
            <a:r>
              <a:rPr lang="en-US" altLang="ko-KR" dirty="0" smtClean="0">
                <a:sym typeface="Wingdings" panose="05000000000000000000" pitchFamily="2" charset="2"/>
              </a:rPr>
              <a:t>1~4</a:t>
            </a:r>
            <a:r>
              <a:rPr lang="ko-KR" altLang="en-US" dirty="0" smtClean="0">
                <a:sym typeface="Wingdings" panose="05000000000000000000" pitchFamily="2" charset="2"/>
              </a:rPr>
              <a:t>까지의 선택 내용이 나오지 않음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switch~case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 이용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05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>
          <a:xfrm>
            <a:off x="238664" y="261937"/>
            <a:ext cx="7559278" cy="5762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7A9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7A9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7A9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7A9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7A9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kumimoji="0" lang="en-US" altLang="ko-KR" b="1" dirty="0" smtClean="0">
                <a:solidFill>
                  <a:schemeClr val="tx1"/>
                </a:solidFill>
              </a:rPr>
              <a:t>4</a:t>
            </a:r>
            <a:r>
              <a:rPr kumimoji="0" lang="ko-KR" altLang="en-US" b="1" dirty="0" smtClean="0">
                <a:solidFill>
                  <a:schemeClr val="tx1"/>
                </a:solidFill>
              </a:rPr>
              <a:t>장 연습문제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4676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17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화면 슬라이드 쇼(4:3)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</cp:revision>
  <dcterms:created xsi:type="dcterms:W3CDTF">2020-07-23T03:07:11Z</dcterms:created>
  <dcterms:modified xsi:type="dcterms:W3CDTF">2020-07-23T03:07:41Z</dcterms:modified>
</cp:coreProperties>
</file>