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5"/>
    <p:sldMasterId id="214748369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rim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159582-16B7-448A-9F96-ED75B9BB1D58}">
  <a:tblStyle styleId="{49159582-16B7-448A-9F96-ED75B9BB1D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rimo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rim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Arimo-boldItalic.fntdata"/><Relationship Id="rId30" Type="http://schemas.openxmlformats.org/officeDocument/2006/relationships/font" Target="fonts/Arim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2cb02d90cd3_0_4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2cb02d90cd3_0_4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cb02d90cd3_0_4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cb02d90cd3_0_4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cb02d90cd3_0_4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2cb02d90cd3_0_4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cb02d90cd3_0_4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2cb02d90cd3_0_4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cb02d90cd3_0_3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cb02d90cd3_0_3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2cb02d90cd3_0_3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2cb02d90cd3_0_3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cb02d90cd3_0_3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cb02d90cd3_0_3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2cb02d90cd3_0_3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2cb02d90cd3_0_3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2cb02d90cd3_0_3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2cb02d90cd3_0_3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2cb02d90cd3_0_3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2cb02d90cd3_0_3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cb02d90cd3_0_3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cb02d90cd3_0_3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cb02d90cd3_0_4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cb02d90cd3_0_4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cb02d90cd3_0_4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cb02d90cd3_0_4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2cb02d90cd3_0_3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2cb02d90cd3_0_3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cb02d90cd3_0_3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cb02d90cd3_0_3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6600" y="1373925"/>
            <a:ext cx="5208600" cy="18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6600" y="3311500"/>
            <a:ext cx="5208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6216600" y="-10200"/>
            <a:ext cx="3331950" cy="5559275"/>
            <a:chOff x="6216600" y="-10200"/>
            <a:chExt cx="3331950" cy="5559275"/>
          </a:xfrm>
        </p:grpSpPr>
        <p:sp>
          <p:nvSpPr>
            <p:cNvPr id="12" name="Google Shape;12;p2"/>
            <p:cNvSpPr/>
            <p:nvPr/>
          </p:nvSpPr>
          <p:spPr>
            <a:xfrm>
              <a:off x="6216600" y="-10200"/>
              <a:ext cx="2927400" cy="51639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8086650" y="2053775"/>
              <a:ext cx="1461900" cy="34953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0" y="-1068650"/>
            <a:ext cx="10186963" cy="7777075"/>
            <a:chOff x="0" y="-1068650"/>
            <a:chExt cx="10186963" cy="7777075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6216606" y="-1068650"/>
              <a:ext cx="3970357" cy="7777075"/>
              <a:chOff x="6216606" y="-1068650"/>
              <a:chExt cx="3970357" cy="7777075"/>
            </a:xfrm>
          </p:grpSpPr>
          <p:sp>
            <p:nvSpPr>
              <p:cNvPr id="16" name="Google Shape;16;p2"/>
              <p:cNvSpPr/>
              <p:nvPr/>
            </p:nvSpPr>
            <p:spPr>
              <a:xfrm rot="5400000">
                <a:off x="6216606" y="4031525"/>
                <a:ext cx="2676900" cy="26769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gradFill>
                <a:gsLst>
                  <a:gs pos="0">
                    <a:schemeClr val="accent1"/>
                  </a:gs>
                  <a:gs pos="58000">
                    <a:srgbClr val="F7D977">
                      <a:alpha val="67058"/>
                    </a:srgbClr>
                  </a:gs>
                  <a:gs pos="100000">
                    <a:srgbClr val="3F55E7">
                      <a:alpha val="68235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5400000">
                <a:off x="7337475" y="328632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1F1B55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18" name="Google Shape;18;p2"/>
              <p:cNvGrpSpPr/>
              <p:nvPr/>
            </p:nvGrpSpPr>
            <p:grpSpPr>
              <a:xfrm>
                <a:off x="6948825" y="-1068650"/>
                <a:ext cx="3238138" cy="3752175"/>
                <a:chOff x="6948825" y="-1068650"/>
                <a:chExt cx="3238138" cy="3752175"/>
              </a:xfrm>
            </p:grpSpPr>
            <p:sp>
              <p:nvSpPr>
                <p:cNvPr id="19" name="Google Shape;19;p2"/>
                <p:cNvSpPr/>
                <p:nvPr/>
              </p:nvSpPr>
              <p:spPr>
                <a:xfrm flipH="1" rot="5400000">
                  <a:off x="7130625" y="-1250450"/>
                  <a:ext cx="2110800" cy="2474400"/>
                </a:xfrm>
                <a:prstGeom prst="pie">
                  <a:avLst>
                    <a:gd fmla="val 5389694" name="adj1"/>
                    <a:gd fmla="val 10800776" name="adj2"/>
                  </a:avLst>
                </a:prstGeom>
                <a:solidFill>
                  <a:srgbClr val="3F55E7">
                    <a:alpha val="831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 rot="5400000">
                  <a:off x="7712563" y="209125"/>
                  <a:ext cx="2474400" cy="2474400"/>
                </a:xfrm>
                <a:prstGeom prst="pie">
                  <a:avLst>
                    <a:gd fmla="val 5389694" name="adj1"/>
                    <a:gd fmla="val 10800776" name="adj2"/>
                  </a:avLst>
                </a:prstGeom>
                <a:solidFill>
                  <a:srgbClr val="1F1B55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  <p:sp>
          <p:nvSpPr>
            <p:cNvPr id="21" name="Google Shape;21;p2"/>
            <p:cNvSpPr/>
            <p:nvPr/>
          </p:nvSpPr>
          <p:spPr>
            <a:xfrm rot="5400000">
              <a:off x="0" y="4537995"/>
              <a:ext cx="1224000" cy="1224000"/>
            </a:xfrm>
            <a:prstGeom prst="pie">
              <a:avLst>
                <a:gd fmla="val 5389694" name="adj1"/>
                <a:gd fmla="val 16200000" name="adj2"/>
              </a:avLst>
            </a:prstGeom>
            <a:gradFill>
              <a:gsLst>
                <a:gs pos="0">
                  <a:schemeClr val="accent1">
                    <a:alpha val="80000"/>
                  </a:schemeClr>
                </a:gs>
                <a:gs pos="100000">
                  <a:schemeClr val="accent2">
                    <a:alpha val="8000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5203339" y="264063"/>
            <a:ext cx="6131917" cy="2953200"/>
            <a:chOff x="5203339" y="264063"/>
            <a:chExt cx="6131917" cy="2953200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5203339" y="264063"/>
              <a:ext cx="3311517" cy="547800"/>
              <a:chOff x="5763239" y="-1184912"/>
              <a:chExt cx="3311517" cy="547800"/>
            </a:xfrm>
          </p:grpSpPr>
          <p:sp>
            <p:nvSpPr>
              <p:cNvPr id="24" name="Google Shape;24;p2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8023739" y="2669463"/>
              <a:ext cx="3311517" cy="547800"/>
              <a:chOff x="5763239" y="-1184912"/>
              <a:chExt cx="3311517" cy="547800"/>
            </a:xfrm>
          </p:grpSpPr>
          <p:sp>
            <p:nvSpPr>
              <p:cNvPr id="36" name="Google Shape;36;p2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47" name="Google Shape;47;p2"/>
            <p:cNvSpPr/>
            <p:nvPr/>
          </p:nvSpPr>
          <p:spPr>
            <a:xfrm>
              <a:off x="6257925" y="169647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>
            <p:ph hasCustomPrompt="1" type="title"/>
          </p:nvPr>
        </p:nvSpPr>
        <p:spPr>
          <a:xfrm>
            <a:off x="726600" y="1667288"/>
            <a:ext cx="4346100" cy="10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54" name="Google Shape;254;p11"/>
          <p:cNvSpPr txBox="1"/>
          <p:nvPr>
            <p:ph idx="1" type="subTitle"/>
          </p:nvPr>
        </p:nvSpPr>
        <p:spPr>
          <a:xfrm>
            <a:off x="726600" y="2772713"/>
            <a:ext cx="2779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55" name="Google Shape;255;p11"/>
          <p:cNvGrpSpPr/>
          <p:nvPr/>
        </p:nvGrpSpPr>
        <p:grpSpPr>
          <a:xfrm>
            <a:off x="5782525" y="-101925"/>
            <a:ext cx="3429050" cy="5372600"/>
            <a:chOff x="5782525" y="-101925"/>
            <a:chExt cx="3429050" cy="5372600"/>
          </a:xfrm>
        </p:grpSpPr>
        <p:sp>
          <p:nvSpPr>
            <p:cNvPr id="256" name="Google Shape;256;p11"/>
            <p:cNvSpPr/>
            <p:nvPr/>
          </p:nvSpPr>
          <p:spPr>
            <a:xfrm rot="-5400000">
              <a:off x="7177075" y="-1496475"/>
              <a:ext cx="639900" cy="3429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7749675" y="538400"/>
              <a:ext cx="1461900" cy="4073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58" name="Google Shape;258;p11"/>
            <p:cNvSpPr/>
            <p:nvPr/>
          </p:nvSpPr>
          <p:spPr>
            <a:xfrm rot="-5400000">
              <a:off x="7167475" y="3226625"/>
              <a:ext cx="659100" cy="3429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59" name="Google Shape;259;p11"/>
          <p:cNvGrpSpPr/>
          <p:nvPr/>
        </p:nvGrpSpPr>
        <p:grpSpPr>
          <a:xfrm>
            <a:off x="97025" y="-1662525"/>
            <a:ext cx="9557563" cy="2934588"/>
            <a:chOff x="97025" y="-1662525"/>
            <a:chExt cx="9557563" cy="2934588"/>
          </a:xfrm>
        </p:grpSpPr>
        <p:sp>
          <p:nvSpPr>
            <p:cNvPr id="260" name="Google Shape;260;p11"/>
            <p:cNvSpPr/>
            <p:nvPr/>
          </p:nvSpPr>
          <p:spPr>
            <a:xfrm>
              <a:off x="97025" y="811863"/>
              <a:ext cx="460200" cy="46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 flipH="1" rot="5400000">
              <a:off x="7180188" y="-1662525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62" name="Google Shape;262;p11"/>
          <p:cNvGrpSpPr/>
          <p:nvPr/>
        </p:nvGrpSpPr>
        <p:grpSpPr>
          <a:xfrm>
            <a:off x="395850" y="207225"/>
            <a:ext cx="10665331" cy="661500"/>
            <a:chOff x="395850" y="207225"/>
            <a:chExt cx="10665331" cy="661500"/>
          </a:xfrm>
        </p:grpSpPr>
        <p:grpSp>
          <p:nvGrpSpPr>
            <p:cNvPr id="263" name="Google Shape;263;p11"/>
            <p:cNvGrpSpPr/>
            <p:nvPr/>
          </p:nvGrpSpPr>
          <p:grpSpPr>
            <a:xfrm>
              <a:off x="7749664" y="264063"/>
              <a:ext cx="3311517" cy="547800"/>
              <a:chOff x="5763239" y="-1184912"/>
              <a:chExt cx="3311517" cy="547800"/>
            </a:xfrm>
          </p:grpSpPr>
          <p:sp>
            <p:nvSpPr>
              <p:cNvPr id="264" name="Google Shape;264;p11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275" name="Google Shape;275;p11"/>
            <p:cNvSpPr/>
            <p:nvPr/>
          </p:nvSpPr>
          <p:spPr>
            <a:xfrm>
              <a:off x="395850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4163625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9" name="Google Shape;279;p13"/>
          <p:cNvSpPr txBox="1"/>
          <p:nvPr>
            <p:ph idx="2" type="title"/>
          </p:nvPr>
        </p:nvSpPr>
        <p:spPr>
          <a:xfrm>
            <a:off x="4822525" y="1293000"/>
            <a:ext cx="3601500" cy="40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0" name="Google Shape;280;p13"/>
          <p:cNvSpPr txBox="1"/>
          <p:nvPr>
            <p:ph idx="3" type="title"/>
          </p:nvPr>
        </p:nvSpPr>
        <p:spPr>
          <a:xfrm>
            <a:off x="4822525" y="2161225"/>
            <a:ext cx="3601500" cy="40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1" name="Google Shape;281;p13"/>
          <p:cNvSpPr txBox="1"/>
          <p:nvPr>
            <p:ph idx="1" type="subTitle"/>
          </p:nvPr>
        </p:nvSpPr>
        <p:spPr>
          <a:xfrm>
            <a:off x="4822525" y="1701900"/>
            <a:ext cx="3601500" cy="29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2" name="Google Shape;282;p13"/>
          <p:cNvSpPr txBox="1"/>
          <p:nvPr>
            <p:ph idx="4" type="subTitle"/>
          </p:nvPr>
        </p:nvSpPr>
        <p:spPr>
          <a:xfrm>
            <a:off x="4822525" y="2570125"/>
            <a:ext cx="3601500" cy="29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13"/>
          <p:cNvSpPr txBox="1"/>
          <p:nvPr>
            <p:ph idx="5" type="title"/>
          </p:nvPr>
        </p:nvSpPr>
        <p:spPr>
          <a:xfrm>
            <a:off x="4822525" y="3029450"/>
            <a:ext cx="3601500" cy="40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4" name="Google Shape;284;p13"/>
          <p:cNvSpPr txBox="1"/>
          <p:nvPr>
            <p:ph idx="6" type="title"/>
          </p:nvPr>
        </p:nvSpPr>
        <p:spPr>
          <a:xfrm>
            <a:off x="4822525" y="3897675"/>
            <a:ext cx="3601500" cy="40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5" name="Google Shape;285;p13"/>
          <p:cNvSpPr txBox="1"/>
          <p:nvPr>
            <p:ph idx="7" type="subTitle"/>
          </p:nvPr>
        </p:nvSpPr>
        <p:spPr>
          <a:xfrm>
            <a:off x="4822525" y="3438350"/>
            <a:ext cx="3601500" cy="29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" name="Google Shape;286;p13"/>
          <p:cNvSpPr txBox="1"/>
          <p:nvPr>
            <p:ph idx="8" type="subTitle"/>
          </p:nvPr>
        </p:nvSpPr>
        <p:spPr>
          <a:xfrm>
            <a:off x="4822525" y="4306575"/>
            <a:ext cx="3601500" cy="29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7" name="Google Shape;287;p13"/>
          <p:cNvSpPr txBox="1"/>
          <p:nvPr>
            <p:ph hasCustomPrompt="1" idx="9" type="title"/>
          </p:nvPr>
        </p:nvSpPr>
        <p:spPr>
          <a:xfrm>
            <a:off x="4163625" y="1293000"/>
            <a:ext cx="61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/>
          <p:nvPr>
            <p:ph hasCustomPrompt="1" idx="13" type="title"/>
          </p:nvPr>
        </p:nvSpPr>
        <p:spPr>
          <a:xfrm>
            <a:off x="4163625" y="2161225"/>
            <a:ext cx="61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/>
          <p:nvPr>
            <p:ph hasCustomPrompt="1" idx="14" type="title"/>
          </p:nvPr>
        </p:nvSpPr>
        <p:spPr>
          <a:xfrm>
            <a:off x="4163625" y="3029450"/>
            <a:ext cx="61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/>
          <p:nvPr>
            <p:ph hasCustomPrompt="1" idx="15" type="title"/>
          </p:nvPr>
        </p:nvSpPr>
        <p:spPr>
          <a:xfrm>
            <a:off x="4163625" y="3897675"/>
            <a:ext cx="61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91" name="Google Shape;291;p13"/>
          <p:cNvGrpSpPr/>
          <p:nvPr/>
        </p:nvGrpSpPr>
        <p:grpSpPr>
          <a:xfrm>
            <a:off x="-1639719" y="-1495625"/>
            <a:ext cx="10916700" cy="7257620"/>
            <a:chOff x="-1639719" y="-1495625"/>
            <a:chExt cx="10916700" cy="7257620"/>
          </a:xfrm>
        </p:grpSpPr>
        <p:grpSp>
          <p:nvGrpSpPr>
            <p:cNvPr id="292" name="Google Shape;292;p13"/>
            <p:cNvGrpSpPr/>
            <p:nvPr/>
          </p:nvGrpSpPr>
          <p:grpSpPr>
            <a:xfrm>
              <a:off x="-1639719" y="-1495625"/>
              <a:ext cx="4567125" cy="7027200"/>
              <a:chOff x="-1639719" y="-1495625"/>
              <a:chExt cx="4567125" cy="7027200"/>
            </a:xfrm>
          </p:grpSpPr>
          <p:sp>
            <p:nvSpPr>
              <p:cNvPr id="293" name="Google Shape;293;p13"/>
              <p:cNvSpPr/>
              <p:nvPr/>
            </p:nvSpPr>
            <p:spPr>
              <a:xfrm rot="10800000">
                <a:off x="6" y="-10200"/>
                <a:ext cx="29274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 rot="-5400000">
                <a:off x="-195819" y="-1677425"/>
                <a:ext cx="21108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 flipH="1" rot="-5400000">
                <a:off x="-1639719" y="209125"/>
                <a:ext cx="24744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1F1B55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 flipH="1" rot="10800000">
                <a:off x="291281" y="383447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1F1B55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297" name="Google Shape;297;p13"/>
            <p:cNvSpPr/>
            <p:nvPr/>
          </p:nvSpPr>
          <p:spPr>
            <a:xfrm flipH="1" rot="-5400000">
              <a:off x="8052981" y="4537995"/>
              <a:ext cx="1224000" cy="1224000"/>
            </a:xfrm>
            <a:prstGeom prst="pie">
              <a:avLst>
                <a:gd fmla="val 5389694" name="adj1"/>
                <a:gd fmla="val 16200000" name="adj2"/>
              </a:avLst>
            </a:prstGeom>
            <a:gradFill>
              <a:gsLst>
                <a:gs pos="0">
                  <a:schemeClr val="accent1">
                    <a:alpha val="80000"/>
                  </a:schemeClr>
                </a:gs>
                <a:gs pos="100000">
                  <a:schemeClr val="accent2">
                    <a:alpha val="8000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0" name="Google Shape;30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01" name="Google Shape;301;p14"/>
          <p:cNvGrpSpPr/>
          <p:nvPr/>
        </p:nvGrpSpPr>
        <p:grpSpPr>
          <a:xfrm>
            <a:off x="-1674608" y="-867786"/>
            <a:ext cx="11790894" cy="7581861"/>
            <a:chOff x="-1674608" y="-867786"/>
            <a:chExt cx="11790894" cy="7581861"/>
          </a:xfrm>
        </p:grpSpPr>
        <p:grpSp>
          <p:nvGrpSpPr>
            <p:cNvPr id="302" name="Google Shape;302;p14"/>
            <p:cNvGrpSpPr/>
            <p:nvPr/>
          </p:nvGrpSpPr>
          <p:grpSpPr>
            <a:xfrm rot="10800000">
              <a:off x="8419186" y="-867786"/>
              <a:ext cx="1697100" cy="6023825"/>
              <a:chOff x="-970494" y="-10200"/>
              <a:chExt cx="1697100" cy="6023825"/>
            </a:xfrm>
          </p:grpSpPr>
          <p:sp>
            <p:nvSpPr>
              <p:cNvPr id="303" name="Google Shape;303;p14"/>
              <p:cNvSpPr/>
              <p:nvPr/>
            </p:nvSpPr>
            <p:spPr>
              <a:xfrm rot="10800000">
                <a:off x="-9900" y="-10200"/>
                <a:ext cx="7299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 flipH="1" rot="-5400000">
                <a:off x="-970494" y="431652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305" name="Google Shape;305;p14"/>
            <p:cNvSpPr/>
            <p:nvPr/>
          </p:nvSpPr>
          <p:spPr>
            <a:xfrm flipH="1" rot="-5400000">
              <a:off x="-1674608" y="4037175"/>
              <a:ext cx="2676900" cy="2676900"/>
            </a:xfrm>
            <a:prstGeom prst="pie">
              <a:avLst>
                <a:gd fmla="val 5389694" name="adj1"/>
                <a:gd fmla="val 10800776" name="adj2"/>
              </a:avLst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 flipH="1" rot="10800000">
              <a:off x="169965" y="3680550"/>
              <a:ext cx="332400" cy="332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307" name="Google Shape;307;p14"/>
          <p:cNvGrpSpPr/>
          <p:nvPr/>
        </p:nvGrpSpPr>
        <p:grpSpPr>
          <a:xfrm>
            <a:off x="-2583125" y="4277114"/>
            <a:ext cx="11704611" cy="661500"/>
            <a:chOff x="-2583125" y="4277114"/>
            <a:chExt cx="11704611" cy="661500"/>
          </a:xfrm>
        </p:grpSpPr>
        <p:grpSp>
          <p:nvGrpSpPr>
            <p:cNvPr id="308" name="Google Shape;308;p14"/>
            <p:cNvGrpSpPr/>
            <p:nvPr/>
          </p:nvGrpSpPr>
          <p:grpSpPr>
            <a:xfrm rot="10800000">
              <a:off x="-2583125" y="4331637"/>
              <a:ext cx="3311517" cy="547800"/>
              <a:chOff x="5763239" y="-1184912"/>
              <a:chExt cx="3311517" cy="547800"/>
            </a:xfrm>
          </p:grpSpPr>
          <p:sp>
            <p:nvSpPr>
              <p:cNvPr id="309" name="Google Shape;309;p14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0" name="Google Shape;310;p14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2" name="Google Shape;312;p14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320" name="Google Shape;320;p14"/>
            <p:cNvSpPr/>
            <p:nvPr/>
          </p:nvSpPr>
          <p:spPr>
            <a:xfrm flipH="1" rot="10800000">
              <a:off x="8459986" y="4277114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24" name="Google Shape;324;p15"/>
          <p:cNvGrpSpPr/>
          <p:nvPr/>
        </p:nvGrpSpPr>
        <p:grpSpPr>
          <a:xfrm>
            <a:off x="-890594" y="-1444800"/>
            <a:ext cx="11984894" cy="7757350"/>
            <a:chOff x="-890594" y="-1444800"/>
            <a:chExt cx="11984894" cy="7757350"/>
          </a:xfrm>
        </p:grpSpPr>
        <p:sp>
          <p:nvSpPr>
            <p:cNvPr id="325" name="Google Shape;325;p15"/>
            <p:cNvSpPr/>
            <p:nvPr/>
          </p:nvSpPr>
          <p:spPr>
            <a:xfrm rot="10800000">
              <a:off x="8417400" y="2556250"/>
              <a:ext cx="729900" cy="2736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 flipH="1" rot="-5400000">
              <a:off x="7290281" y="4615450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 flipH="1" rot="5400000">
              <a:off x="8417400" y="-1444800"/>
              <a:ext cx="2676900" cy="2676900"/>
            </a:xfrm>
            <a:prstGeom prst="pie">
              <a:avLst>
                <a:gd fmla="val 5389694" name="adj1"/>
                <a:gd fmla="val 10800776" name="adj2"/>
              </a:avLst>
            </a:prstGeom>
            <a:gradFill>
              <a:gsLst>
                <a:gs pos="0">
                  <a:schemeClr val="accent1"/>
                </a:gs>
                <a:gs pos="58000">
                  <a:srgbClr val="F7D977">
                    <a:alpha val="67058"/>
                  </a:srgbClr>
                </a:gs>
                <a:gs pos="100000">
                  <a:srgbClr val="3F55E7">
                    <a:alpha val="6823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328" name="Google Shape;328;p15"/>
            <p:cNvGrpSpPr/>
            <p:nvPr/>
          </p:nvGrpSpPr>
          <p:grpSpPr>
            <a:xfrm>
              <a:off x="-890594" y="-692275"/>
              <a:ext cx="1697100" cy="2353125"/>
              <a:chOff x="-890594" y="-692275"/>
              <a:chExt cx="1697100" cy="2353125"/>
            </a:xfrm>
          </p:grpSpPr>
          <p:sp>
            <p:nvSpPr>
              <p:cNvPr id="329" name="Google Shape;329;p15"/>
              <p:cNvSpPr/>
              <p:nvPr/>
            </p:nvSpPr>
            <p:spPr>
              <a:xfrm flipH="1" rot="5400000">
                <a:off x="-890594" y="-69227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 flipH="1">
                <a:off x="188852" y="1328450"/>
                <a:ext cx="332400" cy="332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331" name="Google Shape;331;p15"/>
          <p:cNvGrpSpPr/>
          <p:nvPr/>
        </p:nvGrpSpPr>
        <p:grpSpPr>
          <a:xfrm>
            <a:off x="24306" y="207225"/>
            <a:ext cx="7859211" cy="5085013"/>
            <a:chOff x="24306" y="207225"/>
            <a:chExt cx="7859211" cy="5085013"/>
          </a:xfrm>
        </p:grpSpPr>
        <p:grpSp>
          <p:nvGrpSpPr>
            <p:cNvPr id="332" name="Google Shape;332;p15"/>
            <p:cNvGrpSpPr/>
            <p:nvPr/>
          </p:nvGrpSpPr>
          <p:grpSpPr>
            <a:xfrm>
              <a:off x="4572000" y="4744438"/>
              <a:ext cx="3311517" cy="547800"/>
              <a:chOff x="5763239" y="-1184912"/>
              <a:chExt cx="3311517" cy="547800"/>
            </a:xfrm>
          </p:grpSpPr>
          <p:sp>
            <p:nvSpPr>
              <p:cNvPr id="333" name="Google Shape;333;p15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344" name="Google Shape;344;p15"/>
            <p:cNvSpPr/>
            <p:nvPr/>
          </p:nvSpPr>
          <p:spPr>
            <a:xfrm flipH="1">
              <a:off x="24306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/>
          <p:nvPr>
            <p:ph hasCustomPrompt="1" type="title"/>
          </p:nvPr>
        </p:nvSpPr>
        <p:spPr>
          <a:xfrm>
            <a:off x="984238" y="1955861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47" name="Google Shape;347;p16"/>
          <p:cNvSpPr txBox="1"/>
          <p:nvPr>
            <p:ph idx="1" type="subTitle"/>
          </p:nvPr>
        </p:nvSpPr>
        <p:spPr>
          <a:xfrm>
            <a:off x="984238" y="2764339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8" name="Google Shape;348;p16"/>
          <p:cNvSpPr txBox="1"/>
          <p:nvPr>
            <p:ph hasCustomPrompt="1" idx="2" type="title"/>
          </p:nvPr>
        </p:nvSpPr>
        <p:spPr>
          <a:xfrm>
            <a:off x="4783563" y="576073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49" name="Google Shape;349;p16"/>
          <p:cNvSpPr txBox="1"/>
          <p:nvPr>
            <p:ph idx="3" type="subTitle"/>
          </p:nvPr>
        </p:nvSpPr>
        <p:spPr>
          <a:xfrm>
            <a:off x="4783563" y="1389764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0" name="Google Shape;350;p16"/>
          <p:cNvSpPr txBox="1"/>
          <p:nvPr>
            <p:ph hasCustomPrompt="1" idx="4" type="title"/>
          </p:nvPr>
        </p:nvSpPr>
        <p:spPr>
          <a:xfrm>
            <a:off x="4783563" y="3330436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51" name="Google Shape;351;p16"/>
          <p:cNvSpPr txBox="1"/>
          <p:nvPr>
            <p:ph idx="5" type="subTitle"/>
          </p:nvPr>
        </p:nvSpPr>
        <p:spPr>
          <a:xfrm>
            <a:off x="4783563" y="4144127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2" name="Google Shape;352;p16"/>
          <p:cNvSpPr txBox="1"/>
          <p:nvPr>
            <p:ph hasCustomPrompt="1" idx="6" type="title"/>
          </p:nvPr>
        </p:nvSpPr>
        <p:spPr>
          <a:xfrm>
            <a:off x="4783563" y="1953255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53" name="Google Shape;353;p16"/>
          <p:cNvSpPr txBox="1"/>
          <p:nvPr>
            <p:ph idx="7" type="subTitle"/>
          </p:nvPr>
        </p:nvSpPr>
        <p:spPr>
          <a:xfrm>
            <a:off x="4783563" y="2766945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54" name="Google Shape;354;p16"/>
          <p:cNvGrpSpPr/>
          <p:nvPr/>
        </p:nvGrpSpPr>
        <p:grpSpPr>
          <a:xfrm>
            <a:off x="-1441606" y="-517425"/>
            <a:ext cx="12535894" cy="6360150"/>
            <a:chOff x="-1441606" y="-517425"/>
            <a:chExt cx="12535894" cy="6360150"/>
          </a:xfrm>
        </p:grpSpPr>
        <p:sp>
          <p:nvSpPr>
            <p:cNvPr id="355" name="Google Shape;355;p16"/>
            <p:cNvSpPr/>
            <p:nvPr/>
          </p:nvSpPr>
          <p:spPr>
            <a:xfrm rot="10800000">
              <a:off x="8417450" y="2348375"/>
              <a:ext cx="747900" cy="32007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flipH="1" rot="10800000">
              <a:off x="8417389" y="1021700"/>
              <a:ext cx="2676900" cy="2676900"/>
            </a:xfrm>
            <a:prstGeom prst="pie">
              <a:avLst>
                <a:gd fmla="val 5389694" name="adj1"/>
                <a:gd fmla="val 10800776" name="adj2"/>
              </a:avLst>
            </a:prstGeom>
            <a:gradFill>
              <a:gsLst>
                <a:gs pos="0">
                  <a:schemeClr val="accent1"/>
                </a:gs>
                <a:gs pos="58000">
                  <a:srgbClr val="F7D977">
                    <a:alpha val="67058"/>
                  </a:srgbClr>
                </a:gs>
                <a:gs pos="100000">
                  <a:srgbClr val="3F55E7">
                    <a:alpha val="6823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 flipH="1" rot="5400000">
              <a:off x="8238644" y="35453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1F1B55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358" name="Google Shape;358;p16"/>
            <p:cNvGrpSpPr/>
            <p:nvPr/>
          </p:nvGrpSpPr>
          <p:grpSpPr>
            <a:xfrm>
              <a:off x="-1441606" y="-517425"/>
              <a:ext cx="2474413" cy="6360150"/>
              <a:chOff x="-1441606" y="-517425"/>
              <a:chExt cx="2474413" cy="6360150"/>
            </a:xfrm>
          </p:grpSpPr>
          <p:sp>
            <p:nvSpPr>
              <p:cNvPr id="359" name="Google Shape;359;p16"/>
              <p:cNvSpPr/>
              <p:nvPr/>
            </p:nvSpPr>
            <p:spPr>
              <a:xfrm flipH="1">
                <a:off x="-80701" y="-10200"/>
                <a:ext cx="8073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 rot="-5400000">
                <a:off x="-1259806" y="-699225"/>
                <a:ext cx="21108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 flipH="1" rot="-5400000">
                <a:off x="-1441593" y="3368325"/>
                <a:ext cx="24744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1F1B55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362" name="Google Shape;362;p16"/>
          <p:cNvGrpSpPr/>
          <p:nvPr/>
        </p:nvGrpSpPr>
        <p:grpSpPr>
          <a:xfrm>
            <a:off x="-7805" y="264063"/>
            <a:ext cx="11736711" cy="4615350"/>
            <a:chOff x="-7805" y="264063"/>
            <a:chExt cx="11736711" cy="4615350"/>
          </a:xfrm>
        </p:grpSpPr>
        <p:grpSp>
          <p:nvGrpSpPr>
            <p:cNvPr id="363" name="Google Shape;363;p16"/>
            <p:cNvGrpSpPr/>
            <p:nvPr/>
          </p:nvGrpSpPr>
          <p:grpSpPr>
            <a:xfrm flipH="1">
              <a:off x="8417389" y="264063"/>
              <a:ext cx="3311517" cy="547800"/>
              <a:chOff x="5763239" y="-1184912"/>
              <a:chExt cx="3311517" cy="547800"/>
            </a:xfrm>
          </p:grpSpPr>
          <p:sp>
            <p:nvSpPr>
              <p:cNvPr id="364" name="Google Shape;364;p16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75" name="Google Shape;375;p16"/>
            <p:cNvGrpSpPr/>
            <p:nvPr/>
          </p:nvGrpSpPr>
          <p:grpSpPr>
            <a:xfrm flipH="1">
              <a:off x="354239" y="4331613"/>
              <a:ext cx="3311517" cy="547800"/>
              <a:chOff x="5763239" y="-1184912"/>
              <a:chExt cx="3311517" cy="547800"/>
            </a:xfrm>
          </p:grpSpPr>
          <p:sp>
            <p:nvSpPr>
              <p:cNvPr id="376" name="Google Shape;376;p16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387" name="Google Shape;387;p16"/>
            <p:cNvSpPr/>
            <p:nvPr/>
          </p:nvSpPr>
          <p:spPr>
            <a:xfrm flipH="1">
              <a:off x="-7805" y="36701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7"/>
          <p:cNvGrpSpPr/>
          <p:nvPr/>
        </p:nvGrpSpPr>
        <p:grpSpPr>
          <a:xfrm>
            <a:off x="0" y="-1783575"/>
            <a:ext cx="10682775" cy="8524250"/>
            <a:chOff x="0" y="-1783575"/>
            <a:chExt cx="10682775" cy="8524250"/>
          </a:xfrm>
        </p:grpSpPr>
        <p:sp>
          <p:nvSpPr>
            <p:cNvPr id="390" name="Google Shape;390;p17"/>
            <p:cNvSpPr/>
            <p:nvPr/>
          </p:nvSpPr>
          <p:spPr>
            <a:xfrm rot="10800000">
              <a:off x="0" y="-10200"/>
              <a:ext cx="708300" cy="5163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391" name="Google Shape;391;p17"/>
            <p:cNvGrpSpPr/>
            <p:nvPr/>
          </p:nvGrpSpPr>
          <p:grpSpPr>
            <a:xfrm>
              <a:off x="5864356" y="-1783575"/>
              <a:ext cx="2474400" cy="2213250"/>
              <a:chOff x="5864356" y="-1783575"/>
              <a:chExt cx="2474400" cy="2213250"/>
            </a:xfrm>
          </p:grpSpPr>
          <p:sp>
            <p:nvSpPr>
              <p:cNvPr id="392" name="Google Shape;392;p17"/>
              <p:cNvSpPr/>
              <p:nvPr/>
            </p:nvSpPr>
            <p:spPr>
              <a:xfrm rot="-5400000">
                <a:off x="6046156" y="-1965375"/>
                <a:ext cx="21108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 flipH="1">
                <a:off x="7925583" y="264075"/>
                <a:ext cx="165600" cy="165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394" name="Google Shape;394;p17"/>
            <p:cNvGrpSpPr/>
            <p:nvPr/>
          </p:nvGrpSpPr>
          <p:grpSpPr>
            <a:xfrm>
              <a:off x="8005875" y="3458825"/>
              <a:ext cx="2676900" cy="3281850"/>
              <a:chOff x="8005875" y="3458825"/>
              <a:chExt cx="2676900" cy="3281850"/>
            </a:xfrm>
          </p:grpSpPr>
          <p:sp>
            <p:nvSpPr>
              <p:cNvPr id="395" name="Google Shape;395;p17"/>
              <p:cNvSpPr/>
              <p:nvPr/>
            </p:nvSpPr>
            <p:spPr>
              <a:xfrm flipH="1" rot="10800000">
                <a:off x="8005875" y="4063775"/>
                <a:ext cx="2676900" cy="26769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gradFill>
                <a:gsLst>
                  <a:gs pos="0">
                    <a:schemeClr val="accent1"/>
                  </a:gs>
                  <a:gs pos="58000">
                    <a:srgbClr val="F7D977">
                      <a:alpha val="67058"/>
                    </a:srgbClr>
                  </a:gs>
                  <a:gs pos="100000">
                    <a:srgbClr val="3F55E7">
                      <a:alpha val="68235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 flipH="1">
                <a:off x="8581381" y="3458825"/>
                <a:ext cx="460200" cy="46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397" name="Google Shape;397;p17"/>
          <p:cNvSpPr txBox="1"/>
          <p:nvPr>
            <p:ph type="title"/>
          </p:nvPr>
        </p:nvSpPr>
        <p:spPr>
          <a:xfrm>
            <a:off x="1567107" y="14336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8" name="Google Shape;398;p17"/>
          <p:cNvSpPr txBox="1"/>
          <p:nvPr>
            <p:ph idx="2" type="title"/>
          </p:nvPr>
        </p:nvSpPr>
        <p:spPr>
          <a:xfrm>
            <a:off x="5113888" y="14336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9" name="Google Shape;399;p17"/>
          <p:cNvSpPr txBox="1"/>
          <p:nvPr>
            <p:ph idx="1" type="subTitle"/>
          </p:nvPr>
        </p:nvSpPr>
        <p:spPr>
          <a:xfrm>
            <a:off x="1567100" y="1827250"/>
            <a:ext cx="2878500" cy="7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0" name="Google Shape;400;p17"/>
          <p:cNvSpPr txBox="1"/>
          <p:nvPr>
            <p:ph idx="3" type="subTitle"/>
          </p:nvPr>
        </p:nvSpPr>
        <p:spPr>
          <a:xfrm>
            <a:off x="5113878" y="1827250"/>
            <a:ext cx="2878500" cy="7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1" name="Google Shape;401;p17"/>
          <p:cNvSpPr txBox="1"/>
          <p:nvPr>
            <p:ph idx="4" type="title"/>
          </p:nvPr>
        </p:nvSpPr>
        <p:spPr>
          <a:xfrm>
            <a:off x="1567100" y="29581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2" name="Google Shape;402;p17"/>
          <p:cNvSpPr txBox="1"/>
          <p:nvPr>
            <p:ph idx="5" type="title"/>
          </p:nvPr>
        </p:nvSpPr>
        <p:spPr>
          <a:xfrm>
            <a:off x="5113888" y="29581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3" name="Google Shape;403;p17"/>
          <p:cNvSpPr txBox="1"/>
          <p:nvPr>
            <p:ph idx="6" type="subTitle"/>
          </p:nvPr>
        </p:nvSpPr>
        <p:spPr>
          <a:xfrm>
            <a:off x="1567100" y="3351750"/>
            <a:ext cx="2878500" cy="7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7"/>
          <p:cNvSpPr txBox="1"/>
          <p:nvPr>
            <p:ph idx="7" type="subTitle"/>
          </p:nvPr>
        </p:nvSpPr>
        <p:spPr>
          <a:xfrm>
            <a:off x="5113878" y="3351750"/>
            <a:ext cx="2878500" cy="7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1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6" name="Google Shape;406;p17"/>
          <p:cNvGrpSpPr/>
          <p:nvPr/>
        </p:nvGrpSpPr>
        <p:grpSpPr>
          <a:xfrm>
            <a:off x="6" y="207225"/>
            <a:ext cx="11317374" cy="661500"/>
            <a:chOff x="6" y="207225"/>
            <a:chExt cx="11317374" cy="661500"/>
          </a:xfrm>
        </p:grpSpPr>
        <p:grpSp>
          <p:nvGrpSpPr>
            <p:cNvPr id="407" name="Google Shape;407;p17"/>
            <p:cNvGrpSpPr/>
            <p:nvPr/>
          </p:nvGrpSpPr>
          <p:grpSpPr>
            <a:xfrm flipH="1">
              <a:off x="8005863" y="264063"/>
              <a:ext cx="3311517" cy="547800"/>
              <a:chOff x="5763239" y="-1184912"/>
              <a:chExt cx="3311517" cy="547800"/>
            </a:xfrm>
          </p:grpSpPr>
          <p:sp>
            <p:nvSpPr>
              <p:cNvPr id="408" name="Google Shape;408;p17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4" name="Google Shape;414;p17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5" name="Google Shape;415;p17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419" name="Google Shape;419;p17"/>
            <p:cNvSpPr/>
            <p:nvPr/>
          </p:nvSpPr>
          <p:spPr>
            <a:xfrm flipH="1">
              <a:off x="6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2" name="Google Shape;422;p18"/>
          <p:cNvSpPr txBox="1"/>
          <p:nvPr>
            <p:ph idx="1" type="body"/>
          </p:nvPr>
        </p:nvSpPr>
        <p:spPr>
          <a:xfrm>
            <a:off x="720000" y="1203200"/>
            <a:ext cx="77040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423" name="Google Shape;423;p18"/>
          <p:cNvSpPr/>
          <p:nvPr/>
        </p:nvSpPr>
        <p:spPr>
          <a:xfrm flipH="1">
            <a:off x="24306" y="207225"/>
            <a:ext cx="661500" cy="661500"/>
          </a:xfrm>
          <a:prstGeom prst="mathPlus">
            <a:avLst>
              <a:gd fmla="val 3073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24" name="Google Shape;424;p18"/>
          <p:cNvGrpSpPr/>
          <p:nvPr/>
        </p:nvGrpSpPr>
        <p:grpSpPr>
          <a:xfrm>
            <a:off x="-970494" y="-10200"/>
            <a:ext cx="1697100" cy="6023825"/>
            <a:chOff x="-970494" y="-10200"/>
            <a:chExt cx="1697100" cy="6023825"/>
          </a:xfrm>
        </p:grpSpPr>
        <p:sp>
          <p:nvSpPr>
            <p:cNvPr id="425" name="Google Shape;425;p18"/>
            <p:cNvSpPr/>
            <p:nvPr/>
          </p:nvSpPr>
          <p:spPr>
            <a:xfrm rot="10800000">
              <a:off x="-9900" y="-10200"/>
              <a:ext cx="729900" cy="51639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 flipH="1" rot="-5400000">
              <a:off x="-970494" y="43165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27" name="Google Shape;427;p18"/>
          <p:cNvSpPr/>
          <p:nvPr/>
        </p:nvSpPr>
        <p:spPr>
          <a:xfrm flipH="1">
            <a:off x="24306" y="207225"/>
            <a:ext cx="661500" cy="661500"/>
          </a:xfrm>
          <a:prstGeom prst="mathPlus">
            <a:avLst>
              <a:gd fmla="val 3073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0" name="Google Shape;430;p19"/>
          <p:cNvSpPr txBox="1"/>
          <p:nvPr>
            <p:ph idx="1" type="body"/>
          </p:nvPr>
        </p:nvSpPr>
        <p:spPr>
          <a:xfrm>
            <a:off x="720000" y="1114975"/>
            <a:ext cx="77040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431" name="Google Shape;4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32" name="Google Shape;432;p19"/>
          <p:cNvGrpSpPr/>
          <p:nvPr/>
        </p:nvGrpSpPr>
        <p:grpSpPr>
          <a:xfrm>
            <a:off x="-970494" y="-1159125"/>
            <a:ext cx="11790894" cy="7662650"/>
            <a:chOff x="-970494" y="-1159125"/>
            <a:chExt cx="11790894" cy="7662650"/>
          </a:xfrm>
        </p:grpSpPr>
        <p:grpSp>
          <p:nvGrpSpPr>
            <p:cNvPr id="433" name="Google Shape;433;p19"/>
            <p:cNvGrpSpPr/>
            <p:nvPr/>
          </p:nvGrpSpPr>
          <p:grpSpPr>
            <a:xfrm>
              <a:off x="-970494" y="-10200"/>
              <a:ext cx="1697100" cy="6023825"/>
              <a:chOff x="-970494" y="-10200"/>
              <a:chExt cx="1697100" cy="6023825"/>
            </a:xfrm>
          </p:grpSpPr>
          <p:sp>
            <p:nvSpPr>
              <p:cNvPr id="434" name="Google Shape;434;p19"/>
              <p:cNvSpPr/>
              <p:nvPr/>
            </p:nvSpPr>
            <p:spPr>
              <a:xfrm rot="10800000">
                <a:off x="-9900" y="-10200"/>
                <a:ext cx="7299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 flipH="1" rot="-5400000">
                <a:off x="-970494" y="431652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436" name="Google Shape;436;p19"/>
            <p:cNvSpPr/>
            <p:nvPr/>
          </p:nvSpPr>
          <p:spPr>
            <a:xfrm flipH="1" rot="10800000">
              <a:off x="8143500" y="3826625"/>
              <a:ext cx="2676900" cy="2676900"/>
            </a:xfrm>
            <a:prstGeom prst="pie">
              <a:avLst>
                <a:gd fmla="val 5389694" name="adj1"/>
                <a:gd fmla="val 10800776" name="adj2"/>
              </a:avLst>
            </a:prstGeom>
            <a:gradFill>
              <a:gsLst>
                <a:gs pos="0">
                  <a:schemeClr val="accent1"/>
                </a:gs>
                <a:gs pos="58000">
                  <a:srgbClr val="F7D977">
                    <a:alpha val="67058"/>
                  </a:srgbClr>
                </a:gs>
                <a:gs pos="100000">
                  <a:srgbClr val="3F55E7">
                    <a:alpha val="6823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 flipH="1">
              <a:off x="8586277" y="3376175"/>
              <a:ext cx="332400" cy="332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 flipH="1" rot="10800000">
              <a:off x="8305356" y="-11591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439" name="Google Shape;439;p19"/>
          <p:cNvGrpSpPr/>
          <p:nvPr/>
        </p:nvGrpSpPr>
        <p:grpSpPr>
          <a:xfrm>
            <a:off x="24306" y="207225"/>
            <a:ext cx="11704611" cy="4672188"/>
            <a:chOff x="24306" y="207225"/>
            <a:chExt cx="11704611" cy="4672188"/>
          </a:xfrm>
        </p:grpSpPr>
        <p:grpSp>
          <p:nvGrpSpPr>
            <p:cNvPr id="440" name="Google Shape;440;p19"/>
            <p:cNvGrpSpPr/>
            <p:nvPr/>
          </p:nvGrpSpPr>
          <p:grpSpPr>
            <a:xfrm>
              <a:off x="8417400" y="4331613"/>
              <a:ext cx="3311517" cy="547800"/>
              <a:chOff x="5763239" y="-1184912"/>
              <a:chExt cx="3311517" cy="547800"/>
            </a:xfrm>
          </p:grpSpPr>
          <p:sp>
            <p:nvSpPr>
              <p:cNvPr id="441" name="Google Shape;441;p19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452" name="Google Shape;452;p19"/>
            <p:cNvSpPr/>
            <p:nvPr/>
          </p:nvSpPr>
          <p:spPr>
            <a:xfrm flipH="1">
              <a:off x="24306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0"/>
          <p:cNvGrpSpPr/>
          <p:nvPr/>
        </p:nvGrpSpPr>
        <p:grpSpPr>
          <a:xfrm>
            <a:off x="-1042957" y="-1068650"/>
            <a:ext cx="10186963" cy="7777075"/>
            <a:chOff x="-1042957" y="-1068650"/>
            <a:chExt cx="10186963" cy="7777075"/>
          </a:xfrm>
        </p:grpSpPr>
        <p:sp>
          <p:nvSpPr>
            <p:cNvPr id="455" name="Google Shape;455;p20"/>
            <p:cNvSpPr/>
            <p:nvPr/>
          </p:nvSpPr>
          <p:spPr>
            <a:xfrm flipH="1">
              <a:off x="-19926" y="-10200"/>
              <a:ext cx="3960600" cy="51639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456" name="Google Shape;456;p20"/>
            <p:cNvGrpSpPr/>
            <p:nvPr/>
          </p:nvGrpSpPr>
          <p:grpSpPr>
            <a:xfrm>
              <a:off x="-1042957" y="-1068650"/>
              <a:ext cx="10186963" cy="7777075"/>
              <a:chOff x="-1042957" y="-1068650"/>
              <a:chExt cx="10186963" cy="7777075"/>
            </a:xfrm>
          </p:grpSpPr>
          <p:grpSp>
            <p:nvGrpSpPr>
              <p:cNvPr id="457" name="Google Shape;457;p20"/>
              <p:cNvGrpSpPr/>
              <p:nvPr/>
            </p:nvGrpSpPr>
            <p:grpSpPr>
              <a:xfrm>
                <a:off x="-1042957" y="-1068650"/>
                <a:ext cx="3970357" cy="7777075"/>
                <a:chOff x="-1042957" y="-1068650"/>
                <a:chExt cx="3970357" cy="7777075"/>
              </a:xfrm>
            </p:grpSpPr>
            <p:grpSp>
              <p:nvGrpSpPr>
                <p:cNvPr id="458" name="Google Shape;458;p20"/>
                <p:cNvGrpSpPr/>
                <p:nvPr/>
              </p:nvGrpSpPr>
              <p:grpSpPr>
                <a:xfrm flipH="1">
                  <a:off x="-404544" y="2053775"/>
                  <a:ext cx="3331944" cy="4654650"/>
                  <a:chOff x="6216606" y="2053775"/>
                  <a:chExt cx="3331944" cy="4654650"/>
                </a:xfrm>
              </p:grpSpPr>
              <p:sp>
                <p:nvSpPr>
                  <p:cNvPr id="459" name="Google Shape;459;p20"/>
                  <p:cNvSpPr/>
                  <p:nvPr/>
                </p:nvSpPr>
                <p:spPr>
                  <a:xfrm flipH="1" rot="10800000">
                    <a:off x="8086650" y="2053775"/>
                    <a:ext cx="1461900" cy="34953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72000">
                        <a:schemeClr val="lt2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460" name="Google Shape;460;p20"/>
                  <p:cNvSpPr/>
                  <p:nvPr/>
                </p:nvSpPr>
                <p:spPr>
                  <a:xfrm rot="5400000">
                    <a:off x="6216606" y="4031525"/>
                    <a:ext cx="2676900" cy="2676900"/>
                  </a:xfrm>
                  <a:prstGeom prst="pie">
                    <a:avLst>
                      <a:gd fmla="val 5389694" name="adj1"/>
                      <a:gd fmla="val 10800776" name="adj2"/>
                    </a:avLst>
                  </a:prstGeom>
                  <a:gradFill>
                    <a:gsLst>
                      <a:gs pos="0">
                        <a:schemeClr val="accent1"/>
                      </a:gs>
                      <a:gs pos="58000">
                        <a:srgbClr val="F7D977">
                          <a:alpha val="67058"/>
                        </a:srgbClr>
                      </a:gs>
                      <a:gs pos="100000">
                        <a:srgbClr val="3F55E7">
                          <a:alpha val="68235"/>
                        </a:srgbClr>
                      </a:gs>
                    </a:gsLst>
                    <a:lin ang="1350003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461" name="Google Shape;461;p20"/>
                  <p:cNvSpPr/>
                  <p:nvPr/>
                </p:nvSpPr>
                <p:spPr>
                  <a:xfrm rot="-5400000">
                    <a:off x="7337475" y="3286325"/>
                    <a:ext cx="1697100" cy="1697100"/>
                  </a:xfrm>
                  <a:prstGeom prst="pie">
                    <a:avLst>
                      <a:gd fmla="val 5389694" name="adj1"/>
                      <a:gd fmla="val 16200000" name="adj2"/>
                    </a:avLst>
                  </a:prstGeom>
                  <a:solidFill>
                    <a:srgbClr val="1F1B55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grpSp>
              <p:nvGrpSpPr>
                <p:cNvPr id="462" name="Google Shape;462;p20"/>
                <p:cNvGrpSpPr/>
                <p:nvPr/>
              </p:nvGrpSpPr>
              <p:grpSpPr>
                <a:xfrm flipH="1">
                  <a:off x="-1042957" y="-1068650"/>
                  <a:ext cx="3238138" cy="3752175"/>
                  <a:chOff x="6948825" y="-1068650"/>
                  <a:chExt cx="3238138" cy="3752175"/>
                </a:xfrm>
              </p:grpSpPr>
              <p:sp>
                <p:nvSpPr>
                  <p:cNvPr id="463" name="Google Shape;463;p20"/>
                  <p:cNvSpPr/>
                  <p:nvPr/>
                </p:nvSpPr>
                <p:spPr>
                  <a:xfrm flipH="1" rot="5400000">
                    <a:off x="7130625" y="-1250450"/>
                    <a:ext cx="2110800" cy="2474400"/>
                  </a:xfrm>
                  <a:prstGeom prst="pie">
                    <a:avLst>
                      <a:gd fmla="val 5389694" name="adj1"/>
                      <a:gd fmla="val 10800776" name="adj2"/>
                    </a:avLst>
                  </a:prstGeom>
                  <a:solidFill>
                    <a:srgbClr val="3F55E7">
                      <a:alpha val="8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464" name="Google Shape;464;p20"/>
                  <p:cNvSpPr/>
                  <p:nvPr/>
                </p:nvSpPr>
                <p:spPr>
                  <a:xfrm rot="5400000">
                    <a:off x="7712563" y="209125"/>
                    <a:ext cx="2474400" cy="2474400"/>
                  </a:xfrm>
                  <a:prstGeom prst="pie">
                    <a:avLst>
                      <a:gd fmla="val 5389694" name="adj1"/>
                      <a:gd fmla="val 10800776" name="adj2"/>
                    </a:avLst>
                  </a:prstGeom>
                  <a:solidFill>
                    <a:srgbClr val="1F1B55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</p:grpSp>
          <p:sp>
            <p:nvSpPr>
              <p:cNvPr id="465" name="Google Shape;465;p20"/>
              <p:cNvSpPr/>
              <p:nvPr/>
            </p:nvSpPr>
            <p:spPr>
              <a:xfrm rot="-5400000">
                <a:off x="7920006" y="-611605"/>
                <a:ext cx="1224000" cy="12240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gradFill>
                <a:gsLst>
                  <a:gs pos="0">
                    <a:schemeClr val="accent1">
                      <a:alpha val="80000"/>
                    </a:schemeClr>
                  </a:gs>
                  <a:gs pos="100000">
                    <a:schemeClr val="accent2">
                      <a:alpha val="80000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466" name="Google Shape;466;p20"/>
          <p:cNvSpPr txBox="1"/>
          <p:nvPr>
            <p:ph type="ctrTitle"/>
          </p:nvPr>
        </p:nvSpPr>
        <p:spPr>
          <a:xfrm>
            <a:off x="4881850" y="708150"/>
            <a:ext cx="35355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467" name="Google Shape;467;p20"/>
          <p:cNvSpPr txBox="1"/>
          <p:nvPr>
            <p:ph idx="1" type="subTitle"/>
          </p:nvPr>
        </p:nvSpPr>
        <p:spPr>
          <a:xfrm>
            <a:off x="4881850" y="1684950"/>
            <a:ext cx="35355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8" name="Google Shape;468;p20"/>
          <p:cNvSpPr txBox="1"/>
          <p:nvPr>
            <p:ph idx="2" type="subTitle"/>
          </p:nvPr>
        </p:nvSpPr>
        <p:spPr>
          <a:xfrm>
            <a:off x="4881850" y="4220325"/>
            <a:ext cx="35355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9" name="Google Shape;469;p20"/>
          <p:cNvSpPr txBox="1"/>
          <p:nvPr/>
        </p:nvSpPr>
        <p:spPr>
          <a:xfrm>
            <a:off x="4881850" y="3612725"/>
            <a:ext cx="35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-GB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lang="en-GB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lang="en-GB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70" name="Google Shape;470;p20"/>
          <p:cNvGrpSpPr/>
          <p:nvPr/>
        </p:nvGrpSpPr>
        <p:grpSpPr>
          <a:xfrm flipH="1">
            <a:off x="-2191250" y="264063"/>
            <a:ext cx="6131917" cy="2953200"/>
            <a:chOff x="5203339" y="264063"/>
            <a:chExt cx="6131917" cy="2953200"/>
          </a:xfrm>
        </p:grpSpPr>
        <p:grpSp>
          <p:nvGrpSpPr>
            <p:cNvPr id="471" name="Google Shape;471;p20"/>
            <p:cNvGrpSpPr/>
            <p:nvPr/>
          </p:nvGrpSpPr>
          <p:grpSpPr>
            <a:xfrm>
              <a:off x="5203339" y="264063"/>
              <a:ext cx="3311517" cy="547800"/>
              <a:chOff x="5763239" y="-1184912"/>
              <a:chExt cx="3311517" cy="547800"/>
            </a:xfrm>
          </p:grpSpPr>
          <p:sp>
            <p:nvSpPr>
              <p:cNvPr id="472" name="Google Shape;472;p20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483" name="Google Shape;483;p20"/>
            <p:cNvGrpSpPr/>
            <p:nvPr/>
          </p:nvGrpSpPr>
          <p:grpSpPr>
            <a:xfrm>
              <a:off x="8023739" y="2669463"/>
              <a:ext cx="3311517" cy="547800"/>
              <a:chOff x="5763239" y="-1184912"/>
              <a:chExt cx="3311517" cy="547800"/>
            </a:xfrm>
          </p:grpSpPr>
          <p:sp>
            <p:nvSpPr>
              <p:cNvPr id="484" name="Google Shape;484;p20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4367225" y="2144050"/>
            <a:ext cx="4102500" cy="15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3"/>
          <p:cNvSpPr txBox="1"/>
          <p:nvPr>
            <p:ph hasCustomPrompt="1" idx="2" type="title"/>
          </p:nvPr>
        </p:nvSpPr>
        <p:spPr>
          <a:xfrm>
            <a:off x="4367225" y="855866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grpSp>
        <p:nvGrpSpPr>
          <p:cNvPr id="51" name="Google Shape;51;p3"/>
          <p:cNvGrpSpPr/>
          <p:nvPr/>
        </p:nvGrpSpPr>
        <p:grpSpPr>
          <a:xfrm flipH="1">
            <a:off x="8005863" y="264063"/>
            <a:ext cx="3311517" cy="547800"/>
            <a:chOff x="5763239" y="-1184912"/>
            <a:chExt cx="3311517" cy="547800"/>
          </a:xfrm>
        </p:grpSpPr>
        <p:sp>
          <p:nvSpPr>
            <p:cNvPr id="52" name="Google Shape;52;p3"/>
            <p:cNvSpPr/>
            <p:nvPr/>
          </p:nvSpPr>
          <p:spPr>
            <a:xfrm rot="-8179493">
              <a:off x="5670704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 rot="-8179493">
              <a:off x="5943296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 rot="-8179493">
              <a:off x="6215887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rot="-8179493">
              <a:off x="6488479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rot="-8179493">
              <a:off x="6761071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rot="-8179493">
              <a:off x="7033662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rot="-8179493">
              <a:off x="7306254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rot="-8179493">
              <a:off x="7578846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 rot="-8179493">
              <a:off x="7851437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 rot="-8179493">
              <a:off x="8124029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 rot="-8179493">
              <a:off x="8396621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3" name="Google Shape;63;p3"/>
          <p:cNvSpPr txBox="1"/>
          <p:nvPr>
            <p:ph idx="1" type="subTitle"/>
          </p:nvPr>
        </p:nvSpPr>
        <p:spPr>
          <a:xfrm>
            <a:off x="4367225" y="3804938"/>
            <a:ext cx="4102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3"/>
          <p:cNvSpPr/>
          <p:nvPr>
            <p:ph idx="3" type="pic"/>
          </p:nvPr>
        </p:nvSpPr>
        <p:spPr>
          <a:xfrm>
            <a:off x="0" y="0"/>
            <a:ext cx="39015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5" name="Google Shape;65;p3"/>
          <p:cNvGrpSpPr/>
          <p:nvPr/>
        </p:nvGrpSpPr>
        <p:grpSpPr>
          <a:xfrm>
            <a:off x="5864356" y="-1783575"/>
            <a:ext cx="4818419" cy="8524250"/>
            <a:chOff x="5864356" y="-1783575"/>
            <a:chExt cx="4818419" cy="8524250"/>
          </a:xfrm>
        </p:grpSpPr>
        <p:grpSp>
          <p:nvGrpSpPr>
            <p:cNvPr id="66" name="Google Shape;66;p3"/>
            <p:cNvGrpSpPr/>
            <p:nvPr/>
          </p:nvGrpSpPr>
          <p:grpSpPr>
            <a:xfrm>
              <a:off x="5864356" y="-1783575"/>
              <a:ext cx="2474400" cy="2213250"/>
              <a:chOff x="5864356" y="-1783575"/>
              <a:chExt cx="2474400" cy="2213250"/>
            </a:xfrm>
          </p:grpSpPr>
          <p:sp>
            <p:nvSpPr>
              <p:cNvPr id="67" name="Google Shape;67;p3"/>
              <p:cNvSpPr/>
              <p:nvPr/>
            </p:nvSpPr>
            <p:spPr>
              <a:xfrm rot="-5400000">
                <a:off x="6046156" y="-1965375"/>
                <a:ext cx="21108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 flipH="1">
                <a:off x="7925583" y="264075"/>
                <a:ext cx="165600" cy="165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69" name="Google Shape;69;p3"/>
            <p:cNvGrpSpPr/>
            <p:nvPr/>
          </p:nvGrpSpPr>
          <p:grpSpPr>
            <a:xfrm>
              <a:off x="8005875" y="3458825"/>
              <a:ext cx="2676900" cy="3281850"/>
              <a:chOff x="8005875" y="3458825"/>
              <a:chExt cx="2676900" cy="3281850"/>
            </a:xfrm>
          </p:grpSpPr>
          <p:sp>
            <p:nvSpPr>
              <p:cNvPr id="70" name="Google Shape;70;p3"/>
              <p:cNvSpPr/>
              <p:nvPr/>
            </p:nvSpPr>
            <p:spPr>
              <a:xfrm flipH="1" rot="10800000">
                <a:off x="8005875" y="4063775"/>
                <a:ext cx="2676900" cy="26769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gradFill>
                <a:gsLst>
                  <a:gs pos="0">
                    <a:schemeClr val="accent1"/>
                  </a:gs>
                  <a:gs pos="58000">
                    <a:srgbClr val="F7D977">
                      <a:alpha val="67058"/>
                    </a:srgbClr>
                  </a:gs>
                  <a:gs pos="100000">
                    <a:srgbClr val="3F55E7">
                      <a:alpha val="68235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 flipH="1">
                <a:off x="8581381" y="3458825"/>
                <a:ext cx="460200" cy="46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97" name="Google Shape;497;p21"/>
          <p:cNvGrpSpPr/>
          <p:nvPr/>
        </p:nvGrpSpPr>
        <p:grpSpPr>
          <a:xfrm>
            <a:off x="-970494" y="-1159125"/>
            <a:ext cx="11790894" cy="7662650"/>
            <a:chOff x="-970494" y="-1159125"/>
            <a:chExt cx="11790894" cy="7662650"/>
          </a:xfrm>
        </p:grpSpPr>
        <p:grpSp>
          <p:nvGrpSpPr>
            <p:cNvPr id="498" name="Google Shape;498;p21"/>
            <p:cNvGrpSpPr/>
            <p:nvPr/>
          </p:nvGrpSpPr>
          <p:grpSpPr>
            <a:xfrm>
              <a:off x="-970494" y="-10200"/>
              <a:ext cx="1697100" cy="6023825"/>
              <a:chOff x="-970494" y="-10200"/>
              <a:chExt cx="1697100" cy="6023825"/>
            </a:xfrm>
          </p:grpSpPr>
          <p:sp>
            <p:nvSpPr>
              <p:cNvPr id="499" name="Google Shape;499;p21"/>
              <p:cNvSpPr/>
              <p:nvPr/>
            </p:nvSpPr>
            <p:spPr>
              <a:xfrm rot="10800000">
                <a:off x="-9900" y="-10200"/>
                <a:ext cx="7299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 flipH="1" rot="-5400000">
                <a:off x="-970494" y="431652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501" name="Google Shape;501;p21"/>
            <p:cNvSpPr/>
            <p:nvPr/>
          </p:nvSpPr>
          <p:spPr>
            <a:xfrm flipH="1" rot="10800000">
              <a:off x="8143500" y="3826625"/>
              <a:ext cx="2676900" cy="2676900"/>
            </a:xfrm>
            <a:prstGeom prst="pie">
              <a:avLst>
                <a:gd fmla="val 5389694" name="adj1"/>
                <a:gd fmla="val 10800776" name="adj2"/>
              </a:avLst>
            </a:prstGeom>
            <a:gradFill>
              <a:gsLst>
                <a:gs pos="0">
                  <a:schemeClr val="accent1"/>
                </a:gs>
                <a:gs pos="58000">
                  <a:srgbClr val="F7D977">
                    <a:alpha val="67058"/>
                  </a:srgbClr>
                </a:gs>
                <a:gs pos="100000">
                  <a:srgbClr val="3F55E7">
                    <a:alpha val="6823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02" name="Google Shape;502;p21"/>
            <p:cNvSpPr/>
            <p:nvPr/>
          </p:nvSpPr>
          <p:spPr>
            <a:xfrm flipH="1">
              <a:off x="8586277" y="3376175"/>
              <a:ext cx="332400" cy="332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03" name="Google Shape;503;p21"/>
            <p:cNvSpPr/>
            <p:nvPr/>
          </p:nvSpPr>
          <p:spPr>
            <a:xfrm flipH="1" rot="10800000">
              <a:off x="8305356" y="-11591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04" name="Google Shape;504;p21"/>
          <p:cNvGrpSpPr/>
          <p:nvPr/>
        </p:nvGrpSpPr>
        <p:grpSpPr>
          <a:xfrm>
            <a:off x="24306" y="207225"/>
            <a:ext cx="11704611" cy="4672188"/>
            <a:chOff x="24306" y="207225"/>
            <a:chExt cx="11704611" cy="4672188"/>
          </a:xfrm>
        </p:grpSpPr>
        <p:grpSp>
          <p:nvGrpSpPr>
            <p:cNvPr id="505" name="Google Shape;505;p21"/>
            <p:cNvGrpSpPr/>
            <p:nvPr/>
          </p:nvGrpSpPr>
          <p:grpSpPr>
            <a:xfrm>
              <a:off x="8417400" y="4331613"/>
              <a:ext cx="3311517" cy="547800"/>
              <a:chOff x="5763239" y="-1184912"/>
              <a:chExt cx="3311517" cy="547800"/>
            </a:xfrm>
          </p:grpSpPr>
          <p:sp>
            <p:nvSpPr>
              <p:cNvPr id="506" name="Google Shape;506;p21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517" name="Google Shape;517;p21"/>
            <p:cNvSpPr/>
            <p:nvPr/>
          </p:nvSpPr>
          <p:spPr>
            <a:xfrm flipH="1">
              <a:off x="24306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2"/>
          <p:cNvGrpSpPr/>
          <p:nvPr/>
        </p:nvGrpSpPr>
        <p:grpSpPr>
          <a:xfrm>
            <a:off x="-71125" y="-101924"/>
            <a:ext cx="9282625" cy="5372599"/>
            <a:chOff x="-71125" y="-101924"/>
            <a:chExt cx="9282625" cy="5372599"/>
          </a:xfrm>
        </p:grpSpPr>
        <p:sp>
          <p:nvSpPr>
            <p:cNvPr id="520" name="Google Shape;520;p22"/>
            <p:cNvSpPr/>
            <p:nvPr/>
          </p:nvSpPr>
          <p:spPr>
            <a:xfrm rot="-5400000">
              <a:off x="4250225" y="-4423274"/>
              <a:ext cx="639900" cy="928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417400" y="538400"/>
              <a:ext cx="794100" cy="4073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22" name="Google Shape;522;p22"/>
            <p:cNvSpPr/>
            <p:nvPr/>
          </p:nvSpPr>
          <p:spPr>
            <a:xfrm rot="-5400000">
              <a:off x="4240625" y="299825"/>
              <a:ext cx="659100" cy="928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 flipH="1" rot="10800000">
              <a:off x="-57225" y="538200"/>
              <a:ext cx="783900" cy="40773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24" name="Google Shape;524;p22"/>
          <p:cNvGrpSpPr/>
          <p:nvPr/>
        </p:nvGrpSpPr>
        <p:grpSpPr>
          <a:xfrm>
            <a:off x="-513825" y="-1662525"/>
            <a:ext cx="11574988" cy="7587250"/>
            <a:chOff x="-513825" y="-1662525"/>
            <a:chExt cx="11574988" cy="7587250"/>
          </a:xfrm>
        </p:grpSpPr>
        <p:sp>
          <p:nvSpPr>
            <p:cNvPr id="525" name="Google Shape;525;p22"/>
            <p:cNvSpPr/>
            <p:nvPr/>
          </p:nvSpPr>
          <p:spPr>
            <a:xfrm flipH="1" rot="5400000">
              <a:off x="7180188" y="-1662525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26" name="Google Shape;526;p22"/>
            <p:cNvSpPr/>
            <p:nvPr/>
          </p:nvSpPr>
          <p:spPr>
            <a:xfrm rot="5400000">
              <a:off x="8586763" y="1037250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1F1B55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27" name="Google Shape;527;p22"/>
            <p:cNvSpPr/>
            <p:nvPr/>
          </p:nvSpPr>
          <p:spPr>
            <a:xfrm rot="-5400000">
              <a:off x="7851650" y="32863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28" name="Google Shape;528;p22"/>
            <p:cNvSpPr/>
            <p:nvPr/>
          </p:nvSpPr>
          <p:spPr>
            <a:xfrm rot="5400000">
              <a:off x="-513825" y="42276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97025" y="811863"/>
              <a:ext cx="460200" cy="46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30" name="Google Shape;530;p22"/>
          <p:cNvGrpSpPr/>
          <p:nvPr/>
        </p:nvGrpSpPr>
        <p:grpSpPr>
          <a:xfrm>
            <a:off x="-1917186" y="207225"/>
            <a:ext cx="12978367" cy="4729050"/>
            <a:chOff x="-1917186" y="207225"/>
            <a:chExt cx="12978367" cy="4729050"/>
          </a:xfrm>
        </p:grpSpPr>
        <p:grpSp>
          <p:nvGrpSpPr>
            <p:cNvPr id="531" name="Google Shape;531;p22"/>
            <p:cNvGrpSpPr/>
            <p:nvPr/>
          </p:nvGrpSpPr>
          <p:grpSpPr>
            <a:xfrm>
              <a:off x="7749664" y="264063"/>
              <a:ext cx="3311517" cy="547800"/>
              <a:chOff x="5763239" y="-1184912"/>
              <a:chExt cx="3311517" cy="547800"/>
            </a:xfrm>
          </p:grpSpPr>
          <p:sp>
            <p:nvSpPr>
              <p:cNvPr id="532" name="Google Shape;532;p22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543" name="Google Shape;543;p22"/>
            <p:cNvSpPr/>
            <p:nvPr/>
          </p:nvSpPr>
          <p:spPr>
            <a:xfrm>
              <a:off x="8086650" y="427477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544" name="Google Shape;544;p22"/>
            <p:cNvGrpSpPr/>
            <p:nvPr/>
          </p:nvGrpSpPr>
          <p:grpSpPr>
            <a:xfrm>
              <a:off x="-1917186" y="4063776"/>
              <a:ext cx="3311517" cy="547800"/>
              <a:chOff x="5763239" y="-1184912"/>
              <a:chExt cx="3311517" cy="547800"/>
            </a:xfrm>
          </p:grpSpPr>
          <p:sp>
            <p:nvSpPr>
              <p:cNvPr id="545" name="Google Shape;545;p22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556" name="Google Shape;556;p22"/>
            <p:cNvSpPr/>
            <p:nvPr/>
          </p:nvSpPr>
          <p:spPr>
            <a:xfrm>
              <a:off x="395850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4"/>
          <p:cNvSpPr txBox="1"/>
          <p:nvPr>
            <p:ph type="ctrTitle"/>
          </p:nvPr>
        </p:nvSpPr>
        <p:spPr>
          <a:xfrm>
            <a:off x="726600" y="1373925"/>
            <a:ext cx="5208600" cy="18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562" name="Google Shape;562;p24"/>
          <p:cNvSpPr txBox="1"/>
          <p:nvPr>
            <p:ph idx="1" type="subTitle"/>
          </p:nvPr>
        </p:nvSpPr>
        <p:spPr>
          <a:xfrm>
            <a:off x="726600" y="3311500"/>
            <a:ext cx="5208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3" name="Google Shape;563;p24"/>
          <p:cNvGrpSpPr/>
          <p:nvPr/>
        </p:nvGrpSpPr>
        <p:grpSpPr>
          <a:xfrm>
            <a:off x="6216600" y="-10200"/>
            <a:ext cx="3331950" cy="5559275"/>
            <a:chOff x="6216600" y="-10200"/>
            <a:chExt cx="3331950" cy="5559275"/>
          </a:xfrm>
        </p:grpSpPr>
        <p:sp>
          <p:nvSpPr>
            <p:cNvPr id="564" name="Google Shape;564;p24"/>
            <p:cNvSpPr/>
            <p:nvPr/>
          </p:nvSpPr>
          <p:spPr>
            <a:xfrm>
              <a:off x="6216600" y="-10200"/>
              <a:ext cx="2927400" cy="51639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 flipH="1" rot="10800000">
              <a:off x="8086650" y="2053775"/>
              <a:ext cx="1461900" cy="34953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66" name="Google Shape;566;p24"/>
          <p:cNvGrpSpPr/>
          <p:nvPr/>
        </p:nvGrpSpPr>
        <p:grpSpPr>
          <a:xfrm>
            <a:off x="0" y="-1068650"/>
            <a:ext cx="10186963" cy="7777075"/>
            <a:chOff x="0" y="-1068650"/>
            <a:chExt cx="10186963" cy="7777075"/>
          </a:xfrm>
        </p:grpSpPr>
        <p:grpSp>
          <p:nvGrpSpPr>
            <p:cNvPr id="567" name="Google Shape;567;p24"/>
            <p:cNvGrpSpPr/>
            <p:nvPr/>
          </p:nvGrpSpPr>
          <p:grpSpPr>
            <a:xfrm>
              <a:off x="6216606" y="-1068650"/>
              <a:ext cx="3970357" cy="7777075"/>
              <a:chOff x="6216606" y="-1068650"/>
              <a:chExt cx="3970357" cy="7777075"/>
            </a:xfrm>
          </p:grpSpPr>
          <p:sp>
            <p:nvSpPr>
              <p:cNvPr id="568" name="Google Shape;568;p24"/>
              <p:cNvSpPr/>
              <p:nvPr/>
            </p:nvSpPr>
            <p:spPr>
              <a:xfrm rot="5400000">
                <a:off x="6216606" y="4031525"/>
                <a:ext cx="2676900" cy="26769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gradFill>
                <a:gsLst>
                  <a:gs pos="0">
                    <a:schemeClr val="accent1"/>
                  </a:gs>
                  <a:gs pos="58000">
                    <a:srgbClr val="F7D977">
                      <a:alpha val="67058"/>
                    </a:srgbClr>
                  </a:gs>
                  <a:gs pos="100000">
                    <a:srgbClr val="3F55E7">
                      <a:alpha val="68235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 rot="-5400000">
                <a:off x="7337475" y="328632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1F1B55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570" name="Google Shape;570;p24"/>
              <p:cNvGrpSpPr/>
              <p:nvPr/>
            </p:nvGrpSpPr>
            <p:grpSpPr>
              <a:xfrm>
                <a:off x="6948825" y="-1068650"/>
                <a:ext cx="3238138" cy="3752175"/>
                <a:chOff x="6948825" y="-1068650"/>
                <a:chExt cx="3238138" cy="3752175"/>
              </a:xfrm>
            </p:grpSpPr>
            <p:sp>
              <p:nvSpPr>
                <p:cNvPr id="571" name="Google Shape;571;p24"/>
                <p:cNvSpPr/>
                <p:nvPr/>
              </p:nvSpPr>
              <p:spPr>
                <a:xfrm flipH="1" rot="5400000">
                  <a:off x="7130625" y="-1250450"/>
                  <a:ext cx="2110800" cy="2474400"/>
                </a:xfrm>
                <a:prstGeom prst="pie">
                  <a:avLst>
                    <a:gd fmla="val 5389694" name="adj1"/>
                    <a:gd fmla="val 10800776" name="adj2"/>
                  </a:avLst>
                </a:prstGeom>
                <a:solidFill>
                  <a:srgbClr val="3F55E7">
                    <a:alpha val="831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572" name="Google Shape;572;p24"/>
                <p:cNvSpPr/>
                <p:nvPr/>
              </p:nvSpPr>
              <p:spPr>
                <a:xfrm rot="5400000">
                  <a:off x="7712563" y="209125"/>
                  <a:ext cx="2474400" cy="2474400"/>
                </a:xfrm>
                <a:prstGeom prst="pie">
                  <a:avLst>
                    <a:gd fmla="val 5389694" name="adj1"/>
                    <a:gd fmla="val 10800776" name="adj2"/>
                  </a:avLst>
                </a:prstGeom>
                <a:solidFill>
                  <a:srgbClr val="1F1B55">
                    <a:alpha val="8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  <p:sp>
          <p:nvSpPr>
            <p:cNvPr id="573" name="Google Shape;573;p24"/>
            <p:cNvSpPr/>
            <p:nvPr/>
          </p:nvSpPr>
          <p:spPr>
            <a:xfrm rot="5400000">
              <a:off x="0" y="4537995"/>
              <a:ext cx="1224000" cy="1224000"/>
            </a:xfrm>
            <a:prstGeom prst="pie">
              <a:avLst>
                <a:gd fmla="val 5389694" name="adj1"/>
                <a:gd fmla="val 16200000" name="adj2"/>
              </a:avLst>
            </a:prstGeom>
            <a:gradFill>
              <a:gsLst>
                <a:gs pos="0">
                  <a:schemeClr val="accent1">
                    <a:alpha val="80000"/>
                  </a:schemeClr>
                </a:gs>
                <a:gs pos="100000">
                  <a:schemeClr val="accent2">
                    <a:alpha val="8000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574" name="Google Shape;574;p24"/>
          <p:cNvGrpSpPr/>
          <p:nvPr/>
        </p:nvGrpSpPr>
        <p:grpSpPr>
          <a:xfrm>
            <a:off x="5203339" y="264063"/>
            <a:ext cx="6131917" cy="2953200"/>
            <a:chOff x="5203339" y="264063"/>
            <a:chExt cx="6131917" cy="2953200"/>
          </a:xfrm>
        </p:grpSpPr>
        <p:grpSp>
          <p:nvGrpSpPr>
            <p:cNvPr id="575" name="Google Shape;575;p24"/>
            <p:cNvGrpSpPr/>
            <p:nvPr/>
          </p:nvGrpSpPr>
          <p:grpSpPr>
            <a:xfrm>
              <a:off x="5203339" y="264063"/>
              <a:ext cx="3311517" cy="547800"/>
              <a:chOff x="5763239" y="-1184912"/>
              <a:chExt cx="3311517" cy="547800"/>
            </a:xfrm>
          </p:grpSpPr>
          <p:sp>
            <p:nvSpPr>
              <p:cNvPr id="576" name="Google Shape;576;p24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79" name="Google Shape;579;p24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587" name="Google Shape;587;p24"/>
            <p:cNvGrpSpPr/>
            <p:nvPr/>
          </p:nvGrpSpPr>
          <p:grpSpPr>
            <a:xfrm>
              <a:off x="8023739" y="2669463"/>
              <a:ext cx="3311517" cy="547800"/>
              <a:chOff x="5763239" y="-1184912"/>
              <a:chExt cx="3311517" cy="547800"/>
            </a:xfrm>
          </p:grpSpPr>
          <p:sp>
            <p:nvSpPr>
              <p:cNvPr id="588" name="Google Shape;588;p24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599" name="Google Shape;599;p24"/>
            <p:cNvSpPr/>
            <p:nvPr/>
          </p:nvSpPr>
          <p:spPr>
            <a:xfrm>
              <a:off x="6257925" y="169647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5"/>
          <p:cNvSpPr txBox="1"/>
          <p:nvPr>
            <p:ph type="title"/>
          </p:nvPr>
        </p:nvSpPr>
        <p:spPr>
          <a:xfrm>
            <a:off x="4367225" y="2144050"/>
            <a:ext cx="4102500" cy="15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2" name="Google Shape;602;p25"/>
          <p:cNvSpPr txBox="1"/>
          <p:nvPr>
            <p:ph hasCustomPrompt="1" idx="2" type="title"/>
          </p:nvPr>
        </p:nvSpPr>
        <p:spPr>
          <a:xfrm>
            <a:off x="4367225" y="855866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grpSp>
        <p:nvGrpSpPr>
          <p:cNvPr id="603" name="Google Shape;603;p25"/>
          <p:cNvGrpSpPr/>
          <p:nvPr/>
        </p:nvGrpSpPr>
        <p:grpSpPr>
          <a:xfrm flipH="1">
            <a:off x="8005863" y="264063"/>
            <a:ext cx="3311517" cy="547800"/>
            <a:chOff x="5763239" y="-1184912"/>
            <a:chExt cx="3311517" cy="547800"/>
          </a:xfrm>
        </p:grpSpPr>
        <p:sp>
          <p:nvSpPr>
            <p:cNvPr id="604" name="Google Shape;604;p25"/>
            <p:cNvSpPr/>
            <p:nvPr/>
          </p:nvSpPr>
          <p:spPr>
            <a:xfrm rot="-8179493">
              <a:off x="5670704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5" name="Google Shape;605;p25"/>
            <p:cNvSpPr/>
            <p:nvPr/>
          </p:nvSpPr>
          <p:spPr>
            <a:xfrm rot="-8179493">
              <a:off x="5943296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 rot="-8179493">
              <a:off x="6215887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 rot="-8179493">
              <a:off x="6488479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 rot="-8179493">
              <a:off x="6761071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 rot="-8179493">
              <a:off x="7033662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0" name="Google Shape;610;p25"/>
            <p:cNvSpPr/>
            <p:nvPr/>
          </p:nvSpPr>
          <p:spPr>
            <a:xfrm rot="-8179493">
              <a:off x="7306254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1" name="Google Shape;611;p25"/>
            <p:cNvSpPr/>
            <p:nvPr/>
          </p:nvSpPr>
          <p:spPr>
            <a:xfrm rot="-8179493">
              <a:off x="7578846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2" name="Google Shape;612;p25"/>
            <p:cNvSpPr/>
            <p:nvPr/>
          </p:nvSpPr>
          <p:spPr>
            <a:xfrm rot="-8179493">
              <a:off x="7851437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3" name="Google Shape;613;p25"/>
            <p:cNvSpPr/>
            <p:nvPr/>
          </p:nvSpPr>
          <p:spPr>
            <a:xfrm rot="-8179493">
              <a:off x="8124029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 rot="-8179493">
              <a:off x="8396621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15" name="Google Shape;615;p25"/>
          <p:cNvSpPr txBox="1"/>
          <p:nvPr>
            <p:ph idx="1" type="subTitle"/>
          </p:nvPr>
        </p:nvSpPr>
        <p:spPr>
          <a:xfrm>
            <a:off x="4367225" y="3804938"/>
            <a:ext cx="41025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6" name="Google Shape;616;p25"/>
          <p:cNvSpPr/>
          <p:nvPr>
            <p:ph idx="3" type="pic"/>
          </p:nvPr>
        </p:nvSpPr>
        <p:spPr>
          <a:xfrm>
            <a:off x="0" y="0"/>
            <a:ext cx="39015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17" name="Google Shape;617;p25"/>
          <p:cNvGrpSpPr/>
          <p:nvPr/>
        </p:nvGrpSpPr>
        <p:grpSpPr>
          <a:xfrm>
            <a:off x="5864356" y="-1783575"/>
            <a:ext cx="4818419" cy="8524250"/>
            <a:chOff x="5864356" y="-1783575"/>
            <a:chExt cx="4818419" cy="8524250"/>
          </a:xfrm>
        </p:grpSpPr>
        <p:grpSp>
          <p:nvGrpSpPr>
            <p:cNvPr id="618" name="Google Shape;618;p25"/>
            <p:cNvGrpSpPr/>
            <p:nvPr/>
          </p:nvGrpSpPr>
          <p:grpSpPr>
            <a:xfrm>
              <a:off x="5864356" y="-1783575"/>
              <a:ext cx="2474400" cy="2213250"/>
              <a:chOff x="5864356" y="-1783575"/>
              <a:chExt cx="2474400" cy="2213250"/>
            </a:xfrm>
          </p:grpSpPr>
          <p:sp>
            <p:nvSpPr>
              <p:cNvPr id="619" name="Google Shape;619;p25"/>
              <p:cNvSpPr/>
              <p:nvPr/>
            </p:nvSpPr>
            <p:spPr>
              <a:xfrm rot="-5400000">
                <a:off x="6046156" y="-1965375"/>
                <a:ext cx="21108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 flipH="1">
                <a:off x="7925583" y="264075"/>
                <a:ext cx="165600" cy="165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621" name="Google Shape;621;p25"/>
            <p:cNvGrpSpPr/>
            <p:nvPr/>
          </p:nvGrpSpPr>
          <p:grpSpPr>
            <a:xfrm>
              <a:off x="8005875" y="3458825"/>
              <a:ext cx="2676900" cy="3281850"/>
              <a:chOff x="8005875" y="3458825"/>
              <a:chExt cx="2676900" cy="3281850"/>
            </a:xfrm>
          </p:grpSpPr>
          <p:sp>
            <p:nvSpPr>
              <p:cNvPr id="622" name="Google Shape;622;p25"/>
              <p:cNvSpPr/>
              <p:nvPr/>
            </p:nvSpPr>
            <p:spPr>
              <a:xfrm flipH="1" rot="10800000">
                <a:off x="8005875" y="4063775"/>
                <a:ext cx="2676900" cy="26769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gradFill>
                <a:gsLst>
                  <a:gs pos="0">
                    <a:schemeClr val="accent1"/>
                  </a:gs>
                  <a:gs pos="58000">
                    <a:srgbClr val="F7D977">
                      <a:alpha val="67058"/>
                    </a:srgbClr>
                  </a:gs>
                  <a:gs pos="100000">
                    <a:srgbClr val="3F55E7">
                      <a:alpha val="68235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 flipH="1">
                <a:off x="8581381" y="3458825"/>
                <a:ext cx="460200" cy="46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6" name="Google Shape;626;p26"/>
          <p:cNvSpPr txBox="1"/>
          <p:nvPr>
            <p:ph idx="1" type="body"/>
          </p:nvPr>
        </p:nvSpPr>
        <p:spPr>
          <a:xfrm>
            <a:off x="720000" y="1203200"/>
            <a:ext cx="7704000" cy="2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627" name="Google Shape;627;p26"/>
          <p:cNvGrpSpPr/>
          <p:nvPr/>
        </p:nvGrpSpPr>
        <p:grpSpPr>
          <a:xfrm flipH="1">
            <a:off x="8049329" y="-517425"/>
            <a:ext cx="2474413" cy="6360150"/>
            <a:chOff x="-1441606" y="-517425"/>
            <a:chExt cx="2474413" cy="6360150"/>
          </a:xfrm>
        </p:grpSpPr>
        <p:sp>
          <p:nvSpPr>
            <p:cNvPr id="628" name="Google Shape;628;p26"/>
            <p:cNvSpPr/>
            <p:nvPr/>
          </p:nvSpPr>
          <p:spPr>
            <a:xfrm flipH="1">
              <a:off x="-80701" y="-10200"/>
              <a:ext cx="807300" cy="51639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29" name="Google Shape;629;p26"/>
            <p:cNvSpPr/>
            <p:nvPr/>
          </p:nvSpPr>
          <p:spPr>
            <a:xfrm rot="-5400000">
              <a:off x="-1259806" y="-699225"/>
              <a:ext cx="21108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 flipH="1" rot="-5400000">
              <a:off x="-1441593" y="3368325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1F1B55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631" name="Google Shape;631;p26"/>
          <p:cNvGrpSpPr/>
          <p:nvPr/>
        </p:nvGrpSpPr>
        <p:grpSpPr>
          <a:xfrm>
            <a:off x="5416381" y="3670125"/>
            <a:ext cx="3673561" cy="1209288"/>
            <a:chOff x="5416381" y="3670125"/>
            <a:chExt cx="3673561" cy="1209288"/>
          </a:xfrm>
        </p:grpSpPr>
        <p:grpSp>
          <p:nvGrpSpPr>
            <p:cNvPr id="632" name="Google Shape;632;p26"/>
            <p:cNvGrpSpPr/>
            <p:nvPr/>
          </p:nvGrpSpPr>
          <p:grpSpPr>
            <a:xfrm>
              <a:off x="5416381" y="4331613"/>
              <a:ext cx="3311517" cy="547800"/>
              <a:chOff x="5763239" y="-1184912"/>
              <a:chExt cx="3311517" cy="547800"/>
            </a:xfrm>
          </p:grpSpPr>
          <p:sp>
            <p:nvSpPr>
              <p:cNvPr id="633" name="Google Shape;633;p26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34" name="Google Shape;634;p26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36" name="Google Shape;636;p26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37" name="Google Shape;637;p26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38" name="Google Shape;638;p26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39" name="Google Shape;639;p26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43" name="Google Shape;643;p26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44" name="Google Shape;644;p26"/>
            <p:cNvSpPr/>
            <p:nvPr/>
          </p:nvSpPr>
          <p:spPr>
            <a:xfrm>
              <a:off x="8428442" y="36701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7" name="Google Shape;647;p27"/>
          <p:cNvSpPr txBox="1"/>
          <p:nvPr>
            <p:ph idx="2" type="title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8" name="Google Shape;648;p27"/>
          <p:cNvSpPr txBox="1"/>
          <p:nvPr>
            <p:ph idx="3" type="title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9" name="Google Shape;649;p27"/>
          <p:cNvSpPr txBox="1"/>
          <p:nvPr>
            <p:ph idx="1" type="subTitle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650" name="Google Shape;650;p27"/>
          <p:cNvSpPr txBox="1"/>
          <p:nvPr>
            <p:ph idx="4" type="subTitle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651" name="Google Shape;651;p27"/>
          <p:cNvSpPr txBox="1"/>
          <p:nvPr>
            <p:ph idx="12" type="sldNum"/>
          </p:nvPr>
        </p:nvSpPr>
        <p:spPr>
          <a:xfrm flipH="1">
            <a:off x="12304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52" name="Google Shape;652;p27"/>
          <p:cNvGrpSpPr/>
          <p:nvPr/>
        </p:nvGrpSpPr>
        <p:grpSpPr>
          <a:xfrm>
            <a:off x="-1676199" y="-1159125"/>
            <a:ext cx="11790894" cy="7662650"/>
            <a:chOff x="-1676199" y="-1159125"/>
            <a:chExt cx="11790894" cy="7662650"/>
          </a:xfrm>
        </p:grpSpPr>
        <p:grpSp>
          <p:nvGrpSpPr>
            <p:cNvPr id="653" name="Google Shape;653;p27"/>
            <p:cNvGrpSpPr/>
            <p:nvPr/>
          </p:nvGrpSpPr>
          <p:grpSpPr>
            <a:xfrm flipH="1">
              <a:off x="8417596" y="-10200"/>
              <a:ext cx="1697100" cy="6023825"/>
              <a:chOff x="-970494" y="-10200"/>
              <a:chExt cx="1697100" cy="6023825"/>
            </a:xfrm>
          </p:grpSpPr>
          <p:sp>
            <p:nvSpPr>
              <p:cNvPr id="654" name="Google Shape;654;p27"/>
              <p:cNvSpPr/>
              <p:nvPr/>
            </p:nvSpPr>
            <p:spPr>
              <a:xfrm rot="10800000">
                <a:off x="-9900" y="-10200"/>
                <a:ext cx="7299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55" name="Google Shape;655;p27"/>
              <p:cNvSpPr/>
              <p:nvPr/>
            </p:nvSpPr>
            <p:spPr>
              <a:xfrm flipH="1" rot="-5400000">
                <a:off x="-970494" y="431652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56" name="Google Shape;656;p27"/>
            <p:cNvSpPr/>
            <p:nvPr/>
          </p:nvSpPr>
          <p:spPr>
            <a:xfrm>
              <a:off x="225525" y="3376175"/>
              <a:ext cx="332400" cy="332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 rot="10800000">
              <a:off x="-858254" y="-11591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 rot="10800000">
              <a:off x="-1676199" y="3826625"/>
              <a:ext cx="2676900" cy="2676900"/>
            </a:xfrm>
            <a:prstGeom prst="pie">
              <a:avLst>
                <a:gd fmla="val 5389694" name="adj1"/>
                <a:gd fmla="val 10800776" name="adj2"/>
              </a:avLst>
            </a:prstGeom>
            <a:gradFill>
              <a:gsLst>
                <a:gs pos="0">
                  <a:schemeClr val="accent1"/>
                </a:gs>
                <a:gs pos="58000">
                  <a:srgbClr val="F7D977">
                    <a:alpha val="67058"/>
                  </a:srgbClr>
                </a:gs>
                <a:gs pos="100000">
                  <a:srgbClr val="3F55E7">
                    <a:alpha val="6823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659" name="Google Shape;659;p27"/>
          <p:cNvGrpSpPr/>
          <p:nvPr/>
        </p:nvGrpSpPr>
        <p:grpSpPr>
          <a:xfrm>
            <a:off x="-2584716" y="207225"/>
            <a:ext cx="11704611" cy="4672188"/>
            <a:chOff x="-2584716" y="207225"/>
            <a:chExt cx="11704611" cy="4672188"/>
          </a:xfrm>
        </p:grpSpPr>
        <p:grpSp>
          <p:nvGrpSpPr>
            <p:cNvPr id="660" name="Google Shape;660;p27"/>
            <p:cNvGrpSpPr/>
            <p:nvPr/>
          </p:nvGrpSpPr>
          <p:grpSpPr>
            <a:xfrm flipH="1">
              <a:off x="-2584716" y="4331613"/>
              <a:ext cx="3311517" cy="547800"/>
              <a:chOff x="5763239" y="-1184912"/>
              <a:chExt cx="3311517" cy="547800"/>
            </a:xfrm>
          </p:grpSpPr>
          <p:sp>
            <p:nvSpPr>
              <p:cNvPr id="661" name="Google Shape;661;p27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62" name="Google Shape;662;p27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63" name="Google Shape;663;p27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64" name="Google Shape;664;p27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65" name="Google Shape;665;p27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66" name="Google Shape;666;p27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67" name="Google Shape;667;p27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68" name="Google Shape;668;p27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69" name="Google Shape;669;p27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70" name="Google Shape;670;p27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71" name="Google Shape;671;p27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72" name="Google Shape;672;p27"/>
            <p:cNvSpPr/>
            <p:nvPr/>
          </p:nvSpPr>
          <p:spPr>
            <a:xfrm>
              <a:off x="8458395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5" name="Google Shape;6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76" name="Google Shape;676;p28"/>
          <p:cNvGrpSpPr/>
          <p:nvPr/>
        </p:nvGrpSpPr>
        <p:grpSpPr>
          <a:xfrm>
            <a:off x="-970494" y="-1159125"/>
            <a:ext cx="11790894" cy="7662650"/>
            <a:chOff x="-970494" y="-1159125"/>
            <a:chExt cx="11790894" cy="7662650"/>
          </a:xfrm>
        </p:grpSpPr>
        <p:grpSp>
          <p:nvGrpSpPr>
            <p:cNvPr id="677" name="Google Shape;677;p28"/>
            <p:cNvGrpSpPr/>
            <p:nvPr/>
          </p:nvGrpSpPr>
          <p:grpSpPr>
            <a:xfrm>
              <a:off x="-970494" y="-10200"/>
              <a:ext cx="1697100" cy="6023825"/>
              <a:chOff x="-970494" y="-10200"/>
              <a:chExt cx="1697100" cy="6023825"/>
            </a:xfrm>
          </p:grpSpPr>
          <p:sp>
            <p:nvSpPr>
              <p:cNvPr id="678" name="Google Shape;678;p28"/>
              <p:cNvSpPr/>
              <p:nvPr/>
            </p:nvSpPr>
            <p:spPr>
              <a:xfrm rot="10800000">
                <a:off x="-9900" y="-10200"/>
                <a:ext cx="7299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 flipH="1" rot="-5400000">
                <a:off x="-970494" y="431652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80" name="Google Shape;680;p28"/>
            <p:cNvSpPr/>
            <p:nvPr/>
          </p:nvSpPr>
          <p:spPr>
            <a:xfrm flipH="1" rot="10800000">
              <a:off x="8143500" y="3826625"/>
              <a:ext cx="2676900" cy="2676900"/>
            </a:xfrm>
            <a:prstGeom prst="pie">
              <a:avLst>
                <a:gd fmla="val 5389694" name="adj1"/>
                <a:gd fmla="val 10800776" name="adj2"/>
              </a:avLst>
            </a:prstGeom>
            <a:gradFill>
              <a:gsLst>
                <a:gs pos="0">
                  <a:schemeClr val="accent1"/>
                </a:gs>
                <a:gs pos="58000">
                  <a:srgbClr val="F7D977">
                    <a:alpha val="67058"/>
                  </a:srgbClr>
                </a:gs>
                <a:gs pos="100000">
                  <a:srgbClr val="3F55E7">
                    <a:alpha val="6823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 flipH="1">
              <a:off x="8586277" y="3376175"/>
              <a:ext cx="332400" cy="332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 flipH="1" rot="10800000">
              <a:off x="8305356" y="-11591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683" name="Google Shape;683;p28"/>
          <p:cNvGrpSpPr/>
          <p:nvPr/>
        </p:nvGrpSpPr>
        <p:grpSpPr>
          <a:xfrm>
            <a:off x="24306" y="207225"/>
            <a:ext cx="11704611" cy="4672188"/>
            <a:chOff x="24306" y="207225"/>
            <a:chExt cx="11704611" cy="4672188"/>
          </a:xfrm>
        </p:grpSpPr>
        <p:grpSp>
          <p:nvGrpSpPr>
            <p:cNvPr id="684" name="Google Shape;684;p28"/>
            <p:cNvGrpSpPr/>
            <p:nvPr/>
          </p:nvGrpSpPr>
          <p:grpSpPr>
            <a:xfrm>
              <a:off x="8417400" y="4331613"/>
              <a:ext cx="3311517" cy="547800"/>
              <a:chOff x="5763239" y="-1184912"/>
              <a:chExt cx="3311517" cy="547800"/>
            </a:xfrm>
          </p:grpSpPr>
          <p:sp>
            <p:nvSpPr>
              <p:cNvPr id="685" name="Google Shape;685;p28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696" name="Google Shape;696;p28"/>
            <p:cNvSpPr/>
            <p:nvPr/>
          </p:nvSpPr>
          <p:spPr>
            <a:xfrm flipH="1">
              <a:off x="24306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698;p29"/>
          <p:cNvGrpSpPr/>
          <p:nvPr/>
        </p:nvGrpSpPr>
        <p:grpSpPr>
          <a:xfrm>
            <a:off x="-71125" y="-101924"/>
            <a:ext cx="9282625" cy="5372599"/>
            <a:chOff x="-71125" y="-101924"/>
            <a:chExt cx="9282625" cy="5372599"/>
          </a:xfrm>
        </p:grpSpPr>
        <p:sp>
          <p:nvSpPr>
            <p:cNvPr id="699" name="Google Shape;699;p29"/>
            <p:cNvSpPr/>
            <p:nvPr/>
          </p:nvSpPr>
          <p:spPr>
            <a:xfrm rot="-5400000">
              <a:off x="4250225" y="-4423274"/>
              <a:ext cx="639900" cy="928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8417400" y="538400"/>
              <a:ext cx="794100" cy="4073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 rot="-5400000">
              <a:off x="4240625" y="299825"/>
              <a:ext cx="659100" cy="928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 flipH="1" rot="10800000">
              <a:off x="-57225" y="538200"/>
              <a:ext cx="783900" cy="40773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703" name="Google Shape;703;p29"/>
          <p:cNvGrpSpPr/>
          <p:nvPr/>
        </p:nvGrpSpPr>
        <p:grpSpPr>
          <a:xfrm>
            <a:off x="-513825" y="-1662525"/>
            <a:ext cx="11574988" cy="7587250"/>
            <a:chOff x="-513825" y="-1662525"/>
            <a:chExt cx="11574988" cy="7587250"/>
          </a:xfrm>
        </p:grpSpPr>
        <p:sp>
          <p:nvSpPr>
            <p:cNvPr id="704" name="Google Shape;704;p29"/>
            <p:cNvSpPr/>
            <p:nvPr/>
          </p:nvSpPr>
          <p:spPr>
            <a:xfrm flipH="1" rot="5400000">
              <a:off x="7180188" y="-1662525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05" name="Google Shape;705;p29"/>
            <p:cNvSpPr/>
            <p:nvPr/>
          </p:nvSpPr>
          <p:spPr>
            <a:xfrm rot="5400000">
              <a:off x="8586763" y="1037250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1F1B55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06" name="Google Shape;706;p29"/>
            <p:cNvSpPr/>
            <p:nvPr/>
          </p:nvSpPr>
          <p:spPr>
            <a:xfrm rot="-5400000">
              <a:off x="7851650" y="32863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07" name="Google Shape;707;p29"/>
            <p:cNvSpPr/>
            <p:nvPr/>
          </p:nvSpPr>
          <p:spPr>
            <a:xfrm rot="5400000">
              <a:off x="-513825" y="42276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97025" y="811863"/>
              <a:ext cx="460200" cy="46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709" name="Google Shape;709;p29"/>
          <p:cNvSpPr txBox="1"/>
          <p:nvPr>
            <p:ph type="title"/>
          </p:nvPr>
        </p:nvSpPr>
        <p:spPr>
          <a:xfrm>
            <a:off x="2024400" y="1249088"/>
            <a:ext cx="5095200" cy="13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0" name="Google Shape;710;p29"/>
          <p:cNvSpPr txBox="1"/>
          <p:nvPr>
            <p:ph idx="1" type="subTitle"/>
          </p:nvPr>
        </p:nvSpPr>
        <p:spPr>
          <a:xfrm>
            <a:off x="2024400" y="2571713"/>
            <a:ext cx="50952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11" name="Google Shape;711;p29"/>
          <p:cNvGrpSpPr/>
          <p:nvPr/>
        </p:nvGrpSpPr>
        <p:grpSpPr>
          <a:xfrm>
            <a:off x="-1917186" y="207225"/>
            <a:ext cx="12978367" cy="4729050"/>
            <a:chOff x="-1917186" y="207225"/>
            <a:chExt cx="12978367" cy="4729050"/>
          </a:xfrm>
        </p:grpSpPr>
        <p:grpSp>
          <p:nvGrpSpPr>
            <p:cNvPr id="712" name="Google Shape;712;p29"/>
            <p:cNvGrpSpPr/>
            <p:nvPr/>
          </p:nvGrpSpPr>
          <p:grpSpPr>
            <a:xfrm>
              <a:off x="-1917186" y="264063"/>
              <a:ext cx="12978367" cy="4672212"/>
              <a:chOff x="-1917186" y="264063"/>
              <a:chExt cx="12978367" cy="4672212"/>
            </a:xfrm>
          </p:grpSpPr>
          <p:grpSp>
            <p:nvGrpSpPr>
              <p:cNvPr id="713" name="Google Shape;713;p29"/>
              <p:cNvGrpSpPr/>
              <p:nvPr/>
            </p:nvGrpSpPr>
            <p:grpSpPr>
              <a:xfrm>
                <a:off x="7749664" y="264063"/>
                <a:ext cx="3311517" cy="547800"/>
                <a:chOff x="5763239" y="-1184912"/>
                <a:chExt cx="3311517" cy="547800"/>
              </a:xfrm>
            </p:grpSpPr>
            <p:sp>
              <p:nvSpPr>
                <p:cNvPr id="714" name="Google Shape;714;p29"/>
                <p:cNvSpPr/>
                <p:nvPr/>
              </p:nvSpPr>
              <p:spPr>
                <a:xfrm rot="-8179493">
                  <a:off x="5670704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15" name="Google Shape;715;p29"/>
                <p:cNvSpPr/>
                <p:nvPr/>
              </p:nvSpPr>
              <p:spPr>
                <a:xfrm rot="-8179493">
                  <a:off x="5943296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16" name="Google Shape;716;p29"/>
                <p:cNvSpPr/>
                <p:nvPr/>
              </p:nvSpPr>
              <p:spPr>
                <a:xfrm rot="-8179493">
                  <a:off x="6215887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17" name="Google Shape;717;p29"/>
                <p:cNvSpPr/>
                <p:nvPr/>
              </p:nvSpPr>
              <p:spPr>
                <a:xfrm rot="-8179493">
                  <a:off x="6488479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18" name="Google Shape;718;p29"/>
                <p:cNvSpPr/>
                <p:nvPr/>
              </p:nvSpPr>
              <p:spPr>
                <a:xfrm rot="-8179493">
                  <a:off x="6761071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19" name="Google Shape;719;p29"/>
                <p:cNvSpPr/>
                <p:nvPr/>
              </p:nvSpPr>
              <p:spPr>
                <a:xfrm rot="-8179493">
                  <a:off x="7033662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20" name="Google Shape;720;p29"/>
                <p:cNvSpPr/>
                <p:nvPr/>
              </p:nvSpPr>
              <p:spPr>
                <a:xfrm rot="-8179493">
                  <a:off x="7306254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21" name="Google Shape;721;p29"/>
                <p:cNvSpPr/>
                <p:nvPr/>
              </p:nvSpPr>
              <p:spPr>
                <a:xfrm rot="-8179493">
                  <a:off x="7578846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22" name="Google Shape;722;p29"/>
                <p:cNvSpPr/>
                <p:nvPr/>
              </p:nvSpPr>
              <p:spPr>
                <a:xfrm rot="-8179493">
                  <a:off x="7851437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23" name="Google Shape;723;p29"/>
                <p:cNvSpPr/>
                <p:nvPr/>
              </p:nvSpPr>
              <p:spPr>
                <a:xfrm rot="-8179493">
                  <a:off x="8124029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24" name="Google Shape;724;p29"/>
                <p:cNvSpPr/>
                <p:nvPr/>
              </p:nvSpPr>
              <p:spPr>
                <a:xfrm rot="-8179493">
                  <a:off x="8396621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sp>
            <p:nvSpPr>
              <p:cNvPr id="725" name="Google Shape;725;p29"/>
              <p:cNvSpPr/>
              <p:nvPr/>
            </p:nvSpPr>
            <p:spPr>
              <a:xfrm>
                <a:off x="8086650" y="4274775"/>
                <a:ext cx="661500" cy="661500"/>
              </a:xfrm>
              <a:prstGeom prst="mathPlus">
                <a:avLst>
                  <a:gd fmla="val 3073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726" name="Google Shape;726;p29"/>
              <p:cNvGrpSpPr/>
              <p:nvPr/>
            </p:nvGrpSpPr>
            <p:grpSpPr>
              <a:xfrm>
                <a:off x="-1917186" y="4063776"/>
                <a:ext cx="3311517" cy="547800"/>
                <a:chOff x="5763239" y="-1184912"/>
                <a:chExt cx="3311517" cy="547800"/>
              </a:xfrm>
            </p:grpSpPr>
            <p:sp>
              <p:nvSpPr>
                <p:cNvPr id="727" name="Google Shape;727;p29"/>
                <p:cNvSpPr/>
                <p:nvPr/>
              </p:nvSpPr>
              <p:spPr>
                <a:xfrm rot="-8179493">
                  <a:off x="5670704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28" name="Google Shape;728;p29"/>
                <p:cNvSpPr/>
                <p:nvPr/>
              </p:nvSpPr>
              <p:spPr>
                <a:xfrm rot="-8179493">
                  <a:off x="5943296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29" name="Google Shape;729;p29"/>
                <p:cNvSpPr/>
                <p:nvPr/>
              </p:nvSpPr>
              <p:spPr>
                <a:xfrm rot="-8179493">
                  <a:off x="6215887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30" name="Google Shape;730;p29"/>
                <p:cNvSpPr/>
                <p:nvPr/>
              </p:nvSpPr>
              <p:spPr>
                <a:xfrm rot="-8179493">
                  <a:off x="6488479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31" name="Google Shape;731;p29"/>
                <p:cNvSpPr/>
                <p:nvPr/>
              </p:nvSpPr>
              <p:spPr>
                <a:xfrm rot="-8179493">
                  <a:off x="6761071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32" name="Google Shape;732;p29"/>
                <p:cNvSpPr/>
                <p:nvPr/>
              </p:nvSpPr>
              <p:spPr>
                <a:xfrm rot="-8179493">
                  <a:off x="7033662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33" name="Google Shape;733;p29"/>
                <p:cNvSpPr/>
                <p:nvPr/>
              </p:nvSpPr>
              <p:spPr>
                <a:xfrm rot="-8179493">
                  <a:off x="7306254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34" name="Google Shape;734;p29"/>
                <p:cNvSpPr/>
                <p:nvPr/>
              </p:nvSpPr>
              <p:spPr>
                <a:xfrm rot="-8179493">
                  <a:off x="7578846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35" name="Google Shape;735;p29"/>
                <p:cNvSpPr/>
                <p:nvPr/>
              </p:nvSpPr>
              <p:spPr>
                <a:xfrm rot="-8179493">
                  <a:off x="7851437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36" name="Google Shape;736;p29"/>
                <p:cNvSpPr/>
                <p:nvPr/>
              </p:nvSpPr>
              <p:spPr>
                <a:xfrm rot="-8179493">
                  <a:off x="8124029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737" name="Google Shape;737;p29"/>
                <p:cNvSpPr/>
                <p:nvPr/>
              </p:nvSpPr>
              <p:spPr>
                <a:xfrm rot="-8179493">
                  <a:off x="8396621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  <p:sp>
          <p:nvSpPr>
            <p:cNvPr id="738" name="Google Shape;738;p29"/>
            <p:cNvSpPr/>
            <p:nvPr/>
          </p:nvSpPr>
          <p:spPr>
            <a:xfrm>
              <a:off x="395850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0"/>
          <p:cNvSpPr txBox="1"/>
          <p:nvPr>
            <p:ph type="title"/>
          </p:nvPr>
        </p:nvSpPr>
        <p:spPr>
          <a:xfrm>
            <a:off x="726600" y="1409550"/>
            <a:ext cx="4754400" cy="23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41" name="Google Shape;741;p30"/>
          <p:cNvGrpSpPr/>
          <p:nvPr/>
        </p:nvGrpSpPr>
        <p:grpSpPr>
          <a:xfrm>
            <a:off x="-2584911" y="3795263"/>
            <a:ext cx="3311517" cy="547800"/>
            <a:chOff x="5763239" y="-1184912"/>
            <a:chExt cx="3311517" cy="547800"/>
          </a:xfrm>
        </p:grpSpPr>
        <p:sp>
          <p:nvSpPr>
            <p:cNvPr id="742" name="Google Shape;742;p30"/>
            <p:cNvSpPr/>
            <p:nvPr/>
          </p:nvSpPr>
          <p:spPr>
            <a:xfrm rot="-8179493">
              <a:off x="5670704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43" name="Google Shape;743;p30"/>
            <p:cNvSpPr/>
            <p:nvPr/>
          </p:nvSpPr>
          <p:spPr>
            <a:xfrm rot="-8179493">
              <a:off x="5943296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44" name="Google Shape;744;p30"/>
            <p:cNvSpPr/>
            <p:nvPr/>
          </p:nvSpPr>
          <p:spPr>
            <a:xfrm rot="-8179493">
              <a:off x="6215887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45" name="Google Shape;745;p30"/>
            <p:cNvSpPr/>
            <p:nvPr/>
          </p:nvSpPr>
          <p:spPr>
            <a:xfrm rot="-8179493">
              <a:off x="6488479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46" name="Google Shape;746;p30"/>
            <p:cNvSpPr/>
            <p:nvPr/>
          </p:nvSpPr>
          <p:spPr>
            <a:xfrm rot="-8179493">
              <a:off x="6761071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47" name="Google Shape;747;p30"/>
            <p:cNvSpPr/>
            <p:nvPr/>
          </p:nvSpPr>
          <p:spPr>
            <a:xfrm rot="-8179493">
              <a:off x="7033662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48" name="Google Shape;748;p30"/>
            <p:cNvSpPr/>
            <p:nvPr/>
          </p:nvSpPr>
          <p:spPr>
            <a:xfrm rot="-8179493">
              <a:off x="7306254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49" name="Google Shape;749;p30"/>
            <p:cNvSpPr/>
            <p:nvPr/>
          </p:nvSpPr>
          <p:spPr>
            <a:xfrm rot="-8179493">
              <a:off x="7578846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50" name="Google Shape;750;p30"/>
            <p:cNvSpPr/>
            <p:nvPr/>
          </p:nvSpPr>
          <p:spPr>
            <a:xfrm rot="-8179493">
              <a:off x="7851437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51" name="Google Shape;751;p30"/>
            <p:cNvSpPr/>
            <p:nvPr/>
          </p:nvSpPr>
          <p:spPr>
            <a:xfrm rot="-8179493">
              <a:off x="8124029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52" name="Google Shape;752;p30"/>
            <p:cNvSpPr/>
            <p:nvPr/>
          </p:nvSpPr>
          <p:spPr>
            <a:xfrm rot="-8179493">
              <a:off x="8396621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753" name="Google Shape;753;p30"/>
          <p:cNvGrpSpPr/>
          <p:nvPr/>
        </p:nvGrpSpPr>
        <p:grpSpPr>
          <a:xfrm>
            <a:off x="-98369" y="-1495625"/>
            <a:ext cx="10916700" cy="7257620"/>
            <a:chOff x="-98369" y="-1495625"/>
            <a:chExt cx="10916700" cy="7257620"/>
          </a:xfrm>
        </p:grpSpPr>
        <p:grpSp>
          <p:nvGrpSpPr>
            <p:cNvPr id="754" name="Google Shape;754;p30"/>
            <p:cNvGrpSpPr/>
            <p:nvPr/>
          </p:nvGrpSpPr>
          <p:grpSpPr>
            <a:xfrm flipH="1">
              <a:off x="6251206" y="-1495625"/>
              <a:ext cx="4567125" cy="7027200"/>
              <a:chOff x="-1639719" y="-1495625"/>
              <a:chExt cx="4567125" cy="7027200"/>
            </a:xfrm>
          </p:grpSpPr>
          <p:sp>
            <p:nvSpPr>
              <p:cNvPr id="755" name="Google Shape;755;p30"/>
              <p:cNvSpPr/>
              <p:nvPr/>
            </p:nvSpPr>
            <p:spPr>
              <a:xfrm rot="10800000">
                <a:off x="6" y="-10200"/>
                <a:ext cx="29274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56" name="Google Shape;756;p30"/>
              <p:cNvSpPr/>
              <p:nvPr/>
            </p:nvSpPr>
            <p:spPr>
              <a:xfrm rot="-5400000">
                <a:off x="-195819" y="-1677425"/>
                <a:ext cx="21108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57" name="Google Shape;757;p30"/>
              <p:cNvSpPr/>
              <p:nvPr/>
            </p:nvSpPr>
            <p:spPr>
              <a:xfrm flipH="1" rot="-5400000">
                <a:off x="-1639719" y="209125"/>
                <a:ext cx="24744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1F1B55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58" name="Google Shape;758;p30"/>
              <p:cNvSpPr/>
              <p:nvPr/>
            </p:nvSpPr>
            <p:spPr>
              <a:xfrm flipH="1" rot="10800000">
                <a:off x="291281" y="383447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1F1B55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759" name="Google Shape;759;p30"/>
            <p:cNvSpPr/>
            <p:nvPr/>
          </p:nvSpPr>
          <p:spPr>
            <a:xfrm rot="5400000">
              <a:off x="-98369" y="4537995"/>
              <a:ext cx="1224000" cy="1224000"/>
            </a:xfrm>
            <a:prstGeom prst="pie">
              <a:avLst>
                <a:gd fmla="val 5389694" name="adj1"/>
                <a:gd fmla="val 16200000" name="adj2"/>
              </a:avLst>
            </a:prstGeom>
            <a:gradFill>
              <a:gsLst>
                <a:gs pos="0">
                  <a:schemeClr val="accent1">
                    <a:alpha val="80000"/>
                  </a:schemeClr>
                </a:gs>
                <a:gs pos="100000">
                  <a:schemeClr val="accent2">
                    <a:alpha val="8000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1"/>
          <p:cNvSpPr txBox="1"/>
          <p:nvPr>
            <p:ph idx="1" type="body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762" name="Google Shape;76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63" name="Google Shape;763;p31"/>
          <p:cNvGrpSpPr/>
          <p:nvPr/>
        </p:nvGrpSpPr>
        <p:grpSpPr>
          <a:xfrm>
            <a:off x="-71125" y="-101924"/>
            <a:ext cx="9282625" cy="5372599"/>
            <a:chOff x="-71125" y="-101924"/>
            <a:chExt cx="9282625" cy="5372599"/>
          </a:xfrm>
        </p:grpSpPr>
        <p:sp>
          <p:nvSpPr>
            <p:cNvPr id="764" name="Google Shape;764;p31"/>
            <p:cNvSpPr/>
            <p:nvPr/>
          </p:nvSpPr>
          <p:spPr>
            <a:xfrm rot="-5400000">
              <a:off x="4250225" y="-4423274"/>
              <a:ext cx="639900" cy="928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8417400" y="538400"/>
              <a:ext cx="794100" cy="4073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66" name="Google Shape;766;p31"/>
            <p:cNvSpPr/>
            <p:nvPr/>
          </p:nvSpPr>
          <p:spPr>
            <a:xfrm rot="-5400000">
              <a:off x="4240625" y="299825"/>
              <a:ext cx="659100" cy="928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67" name="Google Shape;767;p31"/>
            <p:cNvSpPr/>
            <p:nvPr/>
          </p:nvSpPr>
          <p:spPr>
            <a:xfrm flipH="1" rot="10800000">
              <a:off x="-57225" y="538200"/>
              <a:ext cx="783900" cy="40773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768" name="Google Shape;768;p31"/>
          <p:cNvGrpSpPr/>
          <p:nvPr/>
        </p:nvGrpSpPr>
        <p:grpSpPr>
          <a:xfrm>
            <a:off x="-513825" y="-1662525"/>
            <a:ext cx="11574988" cy="7587250"/>
            <a:chOff x="-513825" y="-1662525"/>
            <a:chExt cx="11574988" cy="7587250"/>
          </a:xfrm>
        </p:grpSpPr>
        <p:sp>
          <p:nvSpPr>
            <p:cNvPr id="769" name="Google Shape;769;p31"/>
            <p:cNvSpPr/>
            <p:nvPr/>
          </p:nvSpPr>
          <p:spPr>
            <a:xfrm flipH="1" rot="5400000">
              <a:off x="7180188" y="-1662525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70" name="Google Shape;770;p31"/>
            <p:cNvSpPr/>
            <p:nvPr/>
          </p:nvSpPr>
          <p:spPr>
            <a:xfrm rot="5400000">
              <a:off x="8586763" y="1037250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1F1B55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71" name="Google Shape;771;p31"/>
            <p:cNvSpPr/>
            <p:nvPr/>
          </p:nvSpPr>
          <p:spPr>
            <a:xfrm rot="-5400000">
              <a:off x="7851650" y="32863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72" name="Google Shape;772;p31"/>
            <p:cNvSpPr/>
            <p:nvPr/>
          </p:nvSpPr>
          <p:spPr>
            <a:xfrm rot="5400000">
              <a:off x="-513825" y="42276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97025" y="811863"/>
              <a:ext cx="460200" cy="46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774" name="Google Shape;774;p31"/>
          <p:cNvGrpSpPr/>
          <p:nvPr/>
        </p:nvGrpSpPr>
        <p:grpSpPr>
          <a:xfrm>
            <a:off x="-1917186" y="207225"/>
            <a:ext cx="12978367" cy="4729050"/>
            <a:chOff x="-1917186" y="207225"/>
            <a:chExt cx="12978367" cy="4729050"/>
          </a:xfrm>
        </p:grpSpPr>
        <p:grpSp>
          <p:nvGrpSpPr>
            <p:cNvPr id="775" name="Google Shape;775;p31"/>
            <p:cNvGrpSpPr/>
            <p:nvPr/>
          </p:nvGrpSpPr>
          <p:grpSpPr>
            <a:xfrm>
              <a:off x="7749664" y="264063"/>
              <a:ext cx="3311517" cy="547800"/>
              <a:chOff x="5763239" y="-1184912"/>
              <a:chExt cx="3311517" cy="547800"/>
            </a:xfrm>
          </p:grpSpPr>
          <p:sp>
            <p:nvSpPr>
              <p:cNvPr id="776" name="Google Shape;776;p31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80" name="Google Shape;780;p31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81" name="Google Shape;781;p31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82" name="Google Shape;782;p31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83" name="Google Shape;783;p31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84" name="Google Shape;784;p31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85" name="Google Shape;785;p31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86" name="Google Shape;786;p31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787" name="Google Shape;787;p31"/>
            <p:cNvSpPr/>
            <p:nvPr/>
          </p:nvSpPr>
          <p:spPr>
            <a:xfrm>
              <a:off x="8086650" y="427477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788" name="Google Shape;788;p31"/>
            <p:cNvGrpSpPr/>
            <p:nvPr/>
          </p:nvGrpSpPr>
          <p:grpSpPr>
            <a:xfrm>
              <a:off x="-1917186" y="4063776"/>
              <a:ext cx="3311517" cy="547800"/>
              <a:chOff x="5763239" y="-1184912"/>
              <a:chExt cx="3311517" cy="547800"/>
            </a:xfrm>
          </p:grpSpPr>
          <p:sp>
            <p:nvSpPr>
              <p:cNvPr id="789" name="Google Shape;789;p31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800" name="Google Shape;800;p31"/>
            <p:cNvSpPr/>
            <p:nvPr/>
          </p:nvSpPr>
          <p:spPr>
            <a:xfrm>
              <a:off x="395850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720000" y="1203200"/>
            <a:ext cx="7704000" cy="2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75" name="Google Shape;75;p4"/>
          <p:cNvGrpSpPr/>
          <p:nvPr/>
        </p:nvGrpSpPr>
        <p:grpSpPr>
          <a:xfrm flipH="1">
            <a:off x="8049329" y="-517425"/>
            <a:ext cx="2474413" cy="6360150"/>
            <a:chOff x="-1441606" y="-517425"/>
            <a:chExt cx="2474413" cy="6360150"/>
          </a:xfrm>
        </p:grpSpPr>
        <p:sp>
          <p:nvSpPr>
            <p:cNvPr id="76" name="Google Shape;76;p4"/>
            <p:cNvSpPr/>
            <p:nvPr/>
          </p:nvSpPr>
          <p:spPr>
            <a:xfrm flipH="1">
              <a:off x="-80701" y="-10200"/>
              <a:ext cx="807300" cy="51639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 rot="-5400000">
              <a:off x="-1259806" y="-699225"/>
              <a:ext cx="21108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 flipH="1" rot="-5400000">
              <a:off x="-1441593" y="3368325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1F1B55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>
            <a:off x="5416381" y="3670125"/>
            <a:ext cx="3673561" cy="1209288"/>
            <a:chOff x="5416381" y="3670125"/>
            <a:chExt cx="3673561" cy="1209288"/>
          </a:xfrm>
        </p:grpSpPr>
        <p:grpSp>
          <p:nvGrpSpPr>
            <p:cNvPr id="80" name="Google Shape;80;p4"/>
            <p:cNvGrpSpPr/>
            <p:nvPr/>
          </p:nvGrpSpPr>
          <p:grpSpPr>
            <a:xfrm>
              <a:off x="5416381" y="4331613"/>
              <a:ext cx="3311517" cy="547800"/>
              <a:chOff x="5763239" y="-1184912"/>
              <a:chExt cx="3311517" cy="547800"/>
            </a:xfrm>
          </p:grpSpPr>
          <p:sp>
            <p:nvSpPr>
              <p:cNvPr id="81" name="Google Shape;81;p4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92" name="Google Shape;92;p4"/>
            <p:cNvSpPr/>
            <p:nvPr/>
          </p:nvSpPr>
          <p:spPr>
            <a:xfrm>
              <a:off x="8428442" y="36701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3" name="Google Shape;803;p32"/>
          <p:cNvSpPr txBox="1"/>
          <p:nvPr>
            <p:ph idx="1" type="body"/>
          </p:nvPr>
        </p:nvSpPr>
        <p:spPr>
          <a:xfrm>
            <a:off x="720000" y="843125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40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3"/>
          <p:cNvSpPr txBox="1"/>
          <p:nvPr>
            <p:ph hasCustomPrompt="1" type="title"/>
          </p:nvPr>
        </p:nvSpPr>
        <p:spPr>
          <a:xfrm>
            <a:off x="726600" y="1667288"/>
            <a:ext cx="4346100" cy="10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06" name="Google Shape;806;p33"/>
          <p:cNvSpPr txBox="1"/>
          <p:nvPr>
            <p:ph idx="1" type="subTitle"/>
          </p:nvPr>
        </p:nvSpPr>
        <p:spPr>
          <a:xfrm>
            <a:off x="726600" y="2772713"/>
            <a:ext cx="2779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07" name="Google Shape;807;p33"/>
          <p:cNvGrpSpPr/>
          <p:nvPr/>
        </p:nvGrpSpPr>
        <p:grpSpPr>
          <a:xfrm>
            <a:off x="5782525" y="-101925"/>
            <a:ext cx="3429050" cy="5372600"/>
            <a:chOff x="5782525" y="-101925"/>
            <a:chExt cx="3429050" cy="5372600"/>
          </a:xfrm>
        </p:grpSpPr>
        <p:sp>
          <p:nvSpPr>
            <p:cNvPr id="808" name="Google Shape;808;p33"/>
            <p:cNvSpPr/>
            <p:nvPr/>
          </p:nvSpPr>
          <p:spPr>
            <a:xfrm rot="-5400000">
              <a:off x="7177075" y="-1496475"/>
              <a:ext cx="639900" cy="3429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7749675" y="538400"/>
              <a:ext cx="1461900" cy="4073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10" name="Google Shape;810;p33"/>
            <p:cNvSpPr/>
            <p:nvPr/>
          </p:nvSpPr>
          <p:spPr>
            <a:xfrm rot="-5400000">
              <a:off x="7167475" y="3226625"/>
              <a:ext cx="659100" cy="3429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811" name="Google Shape;811;p33"/>
          <p:cNvGrpSpPr/>
          <p:nvPr/>
        </p:nvGrpSpPr>
        <p:grpSpPr>
          <a:xfrm>
            <a:off x="97025" y="-1662525"/>
            <a:ext cx="9557563" cy="2934588"/>
            <a:chOff x="97025" y="-1662525"/>
            <a:chExt cx="9557563" cy="2934588"/>
          </a:xfrm>
        </p:grpSpPr>
        <p:sp>
          <p:nvSpPr>
            <p:cNvPr id="812" name="Google Shape;812;p33"/>
            <p:cNvSpPr/>
            <p:nvPr/>
          </p:nvSpPr>
          <p:spPr>
            <a:xfrm>
              <a:off x="97025" y="811863"/>
              <a:ext cx="460200" cy="46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13" name="Google Shape;813;p33"/>
            <p:cNvSpPr/>
            <p:nvPr/>
          </p:nvSpPr>
          <p:spPr>
            <a:xfrm flipH="1" rot="5400000">
              <a:off x="7180188" y="-1662525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814" name="Google Shape;814;p33"/>
          <p:cNvGrpSpPr/>
          <p:nvPr/>
        </p:nvGrpSpPr>
        <p:grpSpPr>
          <a:xfrm>
            <a:off x="395850" y="207225"/>
            <a:ext cx="10665331" cy="661500"/>
            <a:chOff x="395850" y="207225"/>
            <a:chExt cx="10665331" cy="661500"/>
          </a:xfrm>
        </p:grpSpPr>
        <p:grpSp>
          <p:nvGrpSpPr>
            <p:cNvPr id="815" name="Google Shape;815;p33"/>
            <p:cNvGrpSpPr/>
            <p:nvPr/>
          </p:nvGrpSpPr>
          <p:grpSpPr>
            <a:xfrm>
              <a:off x="7749664" y="264063"/>
              <a:ext cx="3311517" cy="547800"/>
              <a:chOff x="5763239" y="-1184912"/>
              <a:chExt cx="3311517" cy="547800"/>
            </a:xfrm>
          </p:grpSpPr>
          <p:sp>
            <p:nvSpPr>
              <p:cNvPr id="816" name="Google Shape;816;p33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17" name="Google Shape;817;p33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18" name="Google Shape;818;p33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19" name="Google Shape;819;p33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20" name="Google Shape;820;p33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21" name="Google Shape;821;p33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827" name="Google Shape;827;p33"/>
            <p:cNvSpPr/>
            <p:nvPr/>
          </p:nvSpPr>
          <p:spPr>
            <a:xfrm>
              <a:off x="395850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5"/>
          <p:cNvSpPr txBox="1"/>
          <p:nvPr>
            <p:ph type="title"/>
          </p:nvPr>
        </p:nvSpPr>
        <p:spPr>
          <a:xfrm>
            <a:off x="4163625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1" name="Google Shape;831;p35"/>
          <p:cNvSpPr txBox="1"/>
          <p:nvPr>
            <p:ph idx="2" type="title"/>
          </p:nvPr>
        </p:nvSpPr>
        <p:spPr>
          <a:xfrm>
            <a:off x="4822525" y="1293000"/>
            <a:ext cx="3601500" cy="40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2" name="Google Shape;832;p35"/>
          <p:cNvSpPr txBox="1"/>
          <p:nvPr>
            <p:ph idx="3" type="title"/>
          </p:nvPr>
        </p:nvSpPr>
        <p:spPr>
          <a:xfrm>
            <a:off x="4822525" y="2161225"/>
            <a:ext cx="3601500" cy="40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3" name="Google Shape;833;p35"/>
          <p:cNvSpPr txBox="1"/>
          <p:nvPr>
            <p:ph idx="1" type="subTitle"/>
          </p:nvPr>
        </p:nvSpPr>
        <p:spPr>
          <a:xfrm>
            <a:off x="4822525" y="1701900"/>
            <a:ext cx="3601500" cy="29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4" name="Google Shape;834;p35"/>
          <p:cNvSpPr txBox="1"/>
          <p:nvPr>
            <p:ph idx="4" type="subTitle"/>
          </p:nvPr>
        </p:nvSpPr>
        <p:spPr>
          <a:xfrm>
            <a:off x="4822525" y="2570125"/>
            <a:ext cx="3601500" cy="29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5" name="Google Shape;835;p35"/>
          <p:cNvSpPr txBox="1"/>
          <p:nvPr>
            <p:ph idx="5" type="title"/>
          </p:nvPr>
        </p:nvSpPr>
        <p:spPr>
          <a:xfrm>
            <a:off x="4822525" y="3029450"/>
            <a:ext cx="3601500" cy="40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6" name="Google Shape;836;p35"/>
          <p:cNvSpPr txBox="1"/>
          <p:nvPr>
            <p:ph idx="6" type="title"/>
          </p:nvPr>
        </p:nvSpPr>
        <p:spPr>
          <a:xfrm>
            <a:off x="4822525" y="3897675"/>
            <a:ext cx="3601500" cy="40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7" name="Google Shape;837;p35"/>
          <p:cNvSpPr txBox="1"/>
          <p:nvPr>
            <p:ph idx="7" type="subTitle"/>
          </p:nvPr>
        </p:nvSpPr>
        <p:spPr>
          <a:xfrm>
            <a:off x="4822525" y="3438350"/>
            <a:ext cx="3601500" cy="29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8" name="Google Shape;838;p35"/>
          <p:cNvSpPr txBox="1"/>
          <p:nvPr>
            <p:ph idx="8" type="subTitle"/>
          </p:nvPr>
        </p:nvSpPr>
        <p:spPr>
          <a:xfrm>
            <a:off x="4822525" y="4306575"/>
            <a:ext cx="3601500" cy="29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9" name="Google Shape;839;p35"/>
          <p:cNvSpPr txBox="1"/>
          <p:nvPr>
            <p:ph hasCustomPrompt="1" idx="9" type="title"/>
          </p:nvPr>
        </p:nvSpPr>
        <p:spPr>
          <a:xfrm>
            <a:off x="4163625" y="1293000"/>
            <a:ext cx="61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0" name="Google Shape;840;p35"/>
          <p:cNvSpPr txBox="1"/>
          <p:nvPr>
            <p:ph hasCustomPrompt="1" idx="13" type="title"/>
          </p:nvPr>
        </p:nvSpPr>
        <p:spPr>
          <a:xfrm>
            <a:off x="4163625" y="2161225"/>
            <a:ext cx="61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1" name="Google Shape;841;p35"/>
          <p:cNvSpPr txBox="1"/>
          <p:nvPr>
            <p:ph hasCustomPrompt="1" idx="14" type="title"/>
          </p:nvPr>
        </p:nvSpPr>
        <p:spPr>
          <a:xfrm>
            <a:off x="4163625" y="3029450"/>
            <a:ext cx="61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2" name="Google Shape;842;p35"/>
          <p:cNvSpPr txBox="1"/>
          <p:nvPr>
            <p:ph hasCustomPrompt="1" idx="15" type="title"/>
          </p:nvPr>
        </p:nvSpPr>
        <p:spPr>
          <a:xfrm>
            <a:off x="4163625" y="3897675"/>
            <a:ext cx="61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843" name="Google Shape;843;p35"/>
          <p:cNvGrpSpPr/>
          <p:nvPr/>
        </p:nvGrpSpPr>
        <p:grpSpPr>
          <a:xfrm>
            <a:off x="-1639719" y="-1495625"/>
            <a:ext cx="10916700" cy="7257620"/>
            <a:chOff x="-1639719" y="-1495625"/>
            <a:chExt cx="10916700" cy="7257620"/>
          </a:xfrm>
        </p:grpSpPr>
        <p:grpSp>
          <p:nvGrpSpPr>
            <p:cNvPr id="844" name="Google Shape;844;p35"/>
            <p:cNvGrpSpPr/>
            <p:nvPr/>
          </p:nvGrpSpPr>
          <p:grpSpPr>
            <a:xfrm>
              <a:off x="-1639719" y="-1495625"/>
              <a:ext cx="4567125" cy="7027200"/>
              <a:chOff x="-1639719" y="-1495625"/>
              <a:chExt cx="4567125" cy="7027200"/>
            </a:xfrm>
          </p:grpSpPr>
          <p:sp>
            <p:nvSpPr>
              <p:cNvPr id="845" name="Google Shape;845;p35"/>
              <p:cNvSpPr/>
              <p:nvPr/>
            </p:nvSpPr>
            <p:spPr>
              <a:xfrm rot="10800000">
                <a:off x="6" y="-10200"/>
                <a:ext cx="29274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 rot="-5400000">
                <a:off x="-195819" y="-1677425"/>
                <a:ext cx="21108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 flipH="1" rot="-5400000">
                <a:off x="-1639719" y="209125"/>
                <a:ext cx="24744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1F1B55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 flipH="1" rot="10800000">
                <a:off x="291281" y="383447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1F1B55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849" name="Google Shape;849;p35"/>
            <p:cNvSpPr/>
            <p:nvPr/>
          </p:nvSpPr>
          <p:spPr>
            <a:xfrm flipH="1" rot="-5400000">
              <a:off x="8052981" y="4537995"/>
              <a:ext cx="1224000" cy="1224000"/>
            </a:xfrm>
            <a:prstGeom prst="pie">
              <a:avLst>
                <a:gd fmla="val 5389694" name="adj1"/>
                <a:gd fmla="val 16200000" name="adj2"/>
              </a:avLst>
            </a:prstGeom>
            <a:gradFill>
              <a:gsLst>
                <a:gs pos="0">
                  <a:schemeClr val="accent1">
                    <a:alpha val="80000"/>
                  </a:schemeClr>
                </a:gs>
                <a:gs pos="100000">
                  <a:schemeClr val="accent2">
                    <a:alpha val="8000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2" name="Google Shape;8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853" name="Google Shape;853;p36"/>
          <p:cNvGrpSpPr/>
          <p:nvPr/>
        </p:nvGrpSpPr>
        <p:grpSpPr>
          <a:xfrm>
            <a:off x="-1674608" y="-867786"/>
            <a:ext cx="11790894" cy="7581861"/>
            <a:chOff x="-1674608" y="-867786"/>
            <a:chExt cx="11790894" cy="7581861"/>
          </a:xfrm>
        </p:grpSpPr>
        <p:grpSp>
          <p:nvGrpSpPr>
            <p:cNvPr id="854" name="Google Shape;854;p36"/>
            <p:cNvGrpSpPr/>
            <p:nvPr/>
          </p:nvGrpSpPr>
          <p:grpSpPr>
            <a:xfrm rot="10800000">
              <a:off x="8419186" y="-867786"/>
              <a:ext cx="1697100" cy="6023825"/>
              <a:chOff x="-970494" y="-10200"/>
              <a:chExt cx="1697100" cy="6023825"/>
            </a:xfrm>
          </p:grpSpPr>
          <p:sp>
            <p:nvSpPr>
              <p:cNvPr id="855" name="Google Shape;855;p36"/>
              <p:cNvSpPr/>
              <p:nvPr/>
            </p:nvSpPr>
            <p:spPr>
              <a:xfrm rot="10800000">
                <a:off x="-9900" y="-10200"/>
                <a:ext cx="7299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 flipH="1" rot="-5400000">
                <a:off x="-970494" y="431652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857" name="Google Shape;857;p36"/>
            <p:cNvSpPr/>
            <p:nvPr/>
          </p:nvSpPr>
          <p:spPr>
            <a:xfrm flipH="1" rot="-5400000">
              <a:off x="-1674608" y="4037175"/>
              <a:ext cx="2676900" cy="2676900"/>
            </a:xfrm>
            <a:prstGeom prst="pie">
              <a:avLst>
                <a:gd fmla="val 5389694" name="adj1"/>
                <a:gd fmla="val 10800776" name="adj2"/>
              </a:avLst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 flipH="1" rot="10800000">
              <a:off x="169965" y="3680550"/>
              <a:ext cx="332400" cy="332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>
            <a:off x="-2583125" y="4277114"/>
            <a:ext cx="11704611" cy="661500"/>
            <a:chOff x="-2583125" y="4277114"/>
            <a:chExt cx="11704611" cy="661500"/>
          </a:xfrm>
        </p:grpSpPr>
        <p:grpSp>
          <p:nvGrpSpPr>
            <p:cNvPr id="860" name="Google Shape;860;p36"/>
            <p:cNvGrpSpPr/>
            <p:nvPr/>
          </p:nvGrpSpPr>
          <p:grpSpPr>
            <a:xfrm rot="10800000">
              <a:off x="-2583125" y="4331637"/>
              <a:ext cx="3311517" cy="547800"/>
              <a:chOff x="5763239" y="-1184912"/>
              <a:chExt cx="3311517" cy="547800"/>
            </a:xfrm>
          </p:grpSpPr>
          <p:sp>
            <p:nvSpPr>
              <p:cNvPr id="861" name="Google Shape;861;p36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872" name="Google Shape;872;p36"/>
            <p:cNvSpPr/>
            <p:nvPr/>
          </p:nvSpPr>
          <p:spPr>
            <a:xfrm flipH="1" rot="10800000">
              <a:off x="8459986" y="4277114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5" name="Google Shape;8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876" name="Google Shape;876;p37"/>
          <p:cNvGrpSpPr/>
          <p:nvPr/>
        </p:nvGrpSpPr>
        <p:grpSpPr>
          <a:xfrm>
            <a:off x="-890594" y="-1444800"/>
            <a:ext cx="11984894" cy="7757350"/>
            <a:chOff x="-890594" y="-1444800"/>
            <a:chExt cx="11984894" cy="7757350"/>
          </a:xfrm>
        </p:grpSpPr>
        <p:sp>
          <p:nvSpPr>
            <p:cNvPr id="877" name="Google Shape;877;p37"/>
            <p:cNvSpPr/>
            <p:nvPr/>
          </p:nvSpPr>
          <p:spPr>
            <a:xfrm rot="10800000">
              <a:off x="8417400" y="2556250"/>
              <a:ext cx="729900" cy="2736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78" name="Google Shape;878;p37"/>
            <p:cNvSpPr/>
            <p:nvPr/>
          </p:nvSpPr>
          <p:spPr>
            <a:xfrm flipH="1" rot="-5400000">
              <a:off x="7290281" y="4615450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879" name="Google Shape;879;p37"/>
            <p:cNvSpPr/>
            <p:nvPr/>
          </p:nvSpPr>
          <p:spPr>
            <a:xfrm flipH="1" rot="5400000">
              <a:off x="8417400" y="-1444800"/>
              <a:ext cx="2676900" cy="2676900"/>
            </a:xfrm>
            <a:prstGeom prst="pie">
              <a:avLst>
                <a:gd fmla="val 5389694" name="adj1"/>
                <a:gd fmla="val 10800776" name="adj2"/>
              </a:avLst>
            </a:prstGeom>
            <a:gradFill>
              <a:gsLst>
                <a:gs pos="0">
                  <a:schemeClr val="accent1"/>
                </a:gs>
                <a:gs pos="58000">
                  <a:srgbClr val="F7D977">
                    <a:alpha val="67058"/>
                  </a:srgbClr>
                </a:gs>
                <a:gs pos="100000">
                  <a:srgbClr val="3F55E7">
                    <a:alpha val="6823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880" name="Google Shape;880;p37"/>
            <p:cNvGrpSpPr/>
            <p:nvPr/>
          </p:nvGrpSpPr>
          <p:grpSpPr>
            <a:xfrm>
              <a:off x="-890594" y="-692275"/>
              <a:ext cx="1697100" cy="2353125"/>
              <a:chOff x="-890594" y="-692275"/>
              <a:chExt cx="1697100" cy="2353125"/>
            </a:xfrm>
          </p:grpSpPr>
          <p:sp>
            <p:nvSpPr>
              <p:cNvPr id="881" name="Google Shape;881;p37"/>
              <p:cNvSpPr/>
              <p:nvPr/>
            </p:nvSpPr>
            <p:spPr>
              <a:xfrm flipH="1" rot="5400000">
                <a:off x="-890594" y="-69227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 flipH="1">
                <a:off x="188852" y="1328450"/>
                <a:ext cx="332400" cy="332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883" name="Google Shape;883;p37"/>
          <p:cNvGrpSpPr/>
          <p:nvPr/>
        </p:nvGrpSpPr>
        <p:grpSpPr>
          <a:xfrm>
            <a:off x="24306" y="207225"/>
            <a:ext cx="7859211" cy="5085013"/>
            <a:chOff x="24306" y="207225"/>
            <a:chExt cx="7859211" cy="5085013"/>
          </a:xfrm>
        </p:grpSpPr>
        <p:grpSp>
          <p:nvGrpSpPr>
            <p:cNvPr id="884" name="Google Shape;884;p37"/>
            <p:cNvGrpSpPr/>
            <p:nvPr/>
          </p:nvGrpSpPr>
          <p:grpSpPr>
            <a:xfrm>
              <a:off x="4572000" y="4744438"/>
              <a:ext cx="3311517" cy="547800"/>
              <a:chOff x="5763239" y="-1184912"/>
              <a:chExt cx="3311517" cy="547800"/>
            </a:xfrm>
          </p:grpSpPr>
          <p:sp>
            <p:nvSpPr>
              <p:cNvPr id="885" name="Google Shape;885;p37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896" name="Google Shape;896;p37"/>
            <p:cNvSpPr/>
            <p:nvPr/>
          </p:nvSpPr>
          <p:spPr>
            <a:xfrm flipH="1">
              <a:off x="24306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8"/>
          <p:cNvSpPr txBox="1"/>
          <p:nvPr>
            <p:ph hasCustomPrompt="1" type="title"/>
          </p:nvPr>
        </p:nvSpPr>
        <p:spPr>
          <a:xfrm>
            <a:off x="984238" y="1955861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9" name="Google Shape;899;p38"/>
          <p:cNvSpPr txBox="1"/>
          <p:nvPr>
            <p:ph idx="1" type="subTitle"/>
          </p:nvPr>
        </p:nvSpPr>
        <p:spPr>
          <a:xfrm>
            <a:off x="984238" y="2764339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0" name="Google Shape;900;p38"/>
          <p:cNvSpPr txBox="1"/>
          <p:nvPr>
            <p:ph hasCustomPrompt="1" idx="2" type="title"/>
          </p:nvPr>
        </p:nvSpPr>
        <p:spPr>
          <a:xfrm>
            <a:off x="4783563" y="576073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01" name="Google Shape;901;p38"/>
          <p:cNvSpPr txBox="1"/>
          <p:nvPr>
            <p:ph idx="3" type="subTitle"/>
          </p:nvPr>
        </p:nvSpPr>
        <p:spPr>
          <a:xfrm>
            <a:off x="4783563" y="1389764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2" name="Google Shape;902;p38"/>
          <p:cNvSpPr txBox="1"/>
          <p:nvPr>
            <p:ph hasCustomPrompt="1" idx="4" type="title"/>
          </p:nvPr>
        </p:nvSpPr>
        <p:spPr>
          <a:xfrm>
            <a:off x="4783563" y="3330436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03" name="Google Shape;903;p38"/>
          <p:cNvSpPr txBox="1"/>
          <p:nvPr>
            <p:ph idx="5" type="subTitle"/>
          </p:nvPr>
        </p:nvSpPr>
        <p:spPr>
          <a:xfrm>
            <a:off x="4783563" y="4144127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4" name="Google Shape;904;p38"/>
          <p:cNvSpPr txBox="1"/>
          <p:nvPr>
            <p:ph hasCustomPrompt="1" idx="6" type="title"/>
          </p:nvPr>
        </p:nvSpPr>
        <p:spPr>
          <a:xfrm>
            <a:off x="4783563" y="1953255"/>
            <a:ext cx="33762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05" name="Google Shape;905;p38"/>
          <p:cNvSpPr txBox="1"/>
          <p:nvPr>
            <p:ph idx="7" type="subTitle"/>
          </p:nvPr>
        </p:nvSpPr>
        <p:spPr>
          <a:xfrm>
            <a:off x="4783563" y="2766945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06" name="Google Shape;906;p38"/>
          <p:cNvGrpSpPr/>
          <p:nvPr/>
        </p:nvGrpSpPr>
        <p:grpSpPr>
          <a:xfrm>
            <a:off x="-1441606" y="-517425"/>
            <a:ext cx="12535894" cy="6360150"/>
            <a:chOff x="-1441606" y="-517425"/>
            <a:chExt cx="12535894" cy="6360150"/>
          </a:xfrm>
        </p:grpSpPr>
        <p:sp>
          <p:nvSpPr>
            <p:cNvPr id="907" name="Google Shape;907;p38"/>
            <p:cNvSpPr/>
            <p:nvPr/>
          </p:nvSpPr>
          <p:spPr>
            <a:xfrm rot="10800000">
              <a:off x="8417450" y="2348375"/>
              <a:ext cx="747900" cy="32007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 flipH="1" rot="10800000">
              <a:off x="8417389" y="1021700"/>
              <a:ext cx="2676900" cy="2676900"/>
            </a:xfrm>
            <a:prstGeom prst="pie">
              <a:avLst>
                <a:gd fmla="val 5389694" name="adj1"/>
                <a:gd fmla="val 10800776" name="adj2"/>
              </a:avLst>
            </a:prstGeom>
            <a:gradFill>
              <a:gsLst>
                <a:gs pos="0">
                  <a:schemeClr val="accent1"/>
                </a:gs>
                <a:gs pos="58000">
                  <a:srgbClr val="F7D977">
                    <a:alpha val="67058"/>
                  </a:srgbClr>
                </a:gs>
                <a:gs pos="100000">
                  <a:srgbClr val="3F55E7">
                    <a:alpha val="6823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 flipH="1" rot="5400000">
              <a:off x="8238644" y="35453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1F1B55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910" name="Google Shape;910;p38"/>
            <p:cNvGrpSpPr/>
            <p:nvPr/>
          </p:nvGrpSpPr>
          <p:grpSpPr>
            <a:xfrm>
              <a:off x="-1441606" y="-517425"/>
              <a:ext cx="2474413" cy="6360150"/>
              <a:chOff x="-1441606" y="-517425"/>
              <a:chExt cx="2474413" cy="6360150"/>
            </a:xfrm>
          </p:grpSpPr>
          <p:sp>
            <p:nvSpPr>
              <p:cNvPr id="911" name="Google Shape;911;p38"/>
              <p:cNvSpPr/>
              <p:nvPr/>
            </p:nvSpPr>
            <p:spPr>
              <a:xfrm flipH="1">
                <a:off x="-80701" y="-10200"/>
                <a:ext cx="8073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 rot="-5400000">
                <a:off x="-1259806" y="-699225"/>
                <a:ext cx="21108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 flipH="1" rot="-5400000">
                <a:off x="-1441593" y="3368325"/>
                <a:ext cx="24744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1F1B55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grpSp>
        <p:nvGrpSpPr>
          <p:cNvPr id="914" name="Google Shape;914;p38"/>
          <p:cNvGrpSpPr/>
          <p:nvPr/>
        </p:nvGrpSpPr>
        <p:grpSpPr>
          <a:xfrm>
            <a:off x="-7805" y="264063"/>
            <a:ext cx="11736711" cy="4615350"/>
            <a:chOff x="-7805" y="264063"/>
            <a:chExt cx="11736711" cy="4615350"/>
          </a:xfrm>
        </p:grpSpPr>
        <p:grpSp>
          <p:nvGrpSpPr>
            <p:cNvPr id="915" name="Google Shape;915;p38"/>
            <p:cNvGrpSpPr/>
            <p:nvPr/>
          </p:nvGrpSpPr>
          <p:grpSpPr>
            <a:xfrm flipH="1">
              <a:off x="8417389" y="264063"/>
              <a:ext cx="3311517" cy="547800"/>
              <a:chOff x="5763239" y="-1184912"/>
              <a:chExt cx="3311517" cy="547800"/>
            </a:xfrm>
          </p:grpSpPr>
          <p:sp>
            <p:nvSpPr>
              <p:cNvPr id="916" name="Google Shape;916;p38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927" name="Google Shape;927;p38"/>
            <p:cNvGrpSpPr/>
            <p:nvPr/>
          </p:nvGrpSpPr>
          <p:grpSpPr>
            <a:xfrm flipH="1">
              <a:off x="354239" y="4331613"/>
              <a:ext cx="3311517" cy="547800"/>
              <a:chOff x="5763239" y="-1184912"/>
              <a:chExt cx="3311517" cy="547800"/>
            </a:xfrm>
          </p:grpSpPr>
          <p:sp>
            <p:nvSpPr>
              <p:cNvPr id="928" name="Google Shape;928;p38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31" name="Google Shape;931;p38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32" name="Google Shape;932;p38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33" name="Google Shape;933;p38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34" name="Google Shape;934;p38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35" name="Google Shape;935;p38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36" name="Google Shape;936;p38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37" name="Google Shape;937;p38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38" name="Google Shape;938;p38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939" name="Google Shape;939;p38"/>
            <p:cNvSpPr/>
            <p:nvPr/>
          </p:nvSpPr>
          <p:spPr>
            <a:xfrm flipH="1">
              <a:off x="-7805" y="36701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9"/>
          <p:cNvGrpSpPr/>
          <p:nvPr/>
        </p:nvGrpSpPr>
        <p:grpSpPr>
          <a:xfrm>
            <a:off x="0" y="-1783575"/>
            <a:ext cx="10682775" cy="8524250"/>
            <a:chOff x="0" y="-1783575"/>
            <a:chExt cx="10682775" cy="8524250"/>
          </a:xfrm>
        </p:grpSpPr>
        <p:sp>
          <p:nvSpPr>
            <p:cNvPr id="942" name="Google Shape;942;p39"/>
            <p:cNvSpPr/>
            <p:nvPr/>
          </p:nvSpPr>
          <p:spPr>
            <a:xfrm rot="10800000">
              <a:off x="0" y="-10200"/>
              <a:ext cx="708300" cy="51639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943" name="Google Shape;943;p39"/>
            <p:cNvGrpSpPr/>
            <p:nvPr/>
          </p:nvGrpSpPr>
          <p:grpSpPr>
            <a:xfrm>
              <a:off x="5864356" y="-1783575"/>
              <a:ext cx="2474400" cy="2213250"/>
              <a:chOff x="5864356" y="-1783575"/>
              <a:chExt cx="2474400" cy="2213250"/>
            </a:xfrm>
          </p:grpSpPr>
          <p:sp>
            <p:nvSpPr>
              <p:cNvPr id="944" name="Google Shape;944;p39"/>
              <p:cNvSpPr/>
              <p:nvPr/>
            </p:nvSpPr>
            <p:spPr>
              <a:xfrm rot="-5400000">
                <a:off x="6046156" y="-1965375"/>
                <a:ext cx="21108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45" name="Google Shape;945;p39"/>
              <p:cNvSpPr/>
              <p:nvPr/>
            </p:nvSpPr>
            <p:spPr>
              <a:xfrm flipH="1">
                <a:off x="7925583" y="264075"/>
                <a:ext cx="165600" cy="165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946" name="Google Shape;946;p39"/>
            <p:cNvGrpSpPr/>
            <p:nvPr/>
          </p:nvGrpSpPr>
          <p:grpSpPr>
            <a:xfrm>
              <a:off x="8005875" y="3458825"/>
              <a:ext cx="2676900" cy="3281850"/>
              <a:chOff x="8005875" y="3458825"/>
              <a:chExt cx="2676900" cy="3281850"/>
            </a:xfrm>
          </p:grpSpPr>
          <p:sp>
            <p:nvSpPr>
              <p:cNvPr id="947" name="Google Shape;947;p39"/>
              <p:cNvSpPr/>
              <p:nvPr/>
            </p:nvSpPr>
            <p:spPr>
              <a:xfrm flipH="1" rot="10800000">
                <a:off x="8005875" y="4063775"/>
                <a:ext cx="2676900" cy="26769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gradFill>
                <a:gsLst>
                  <a:gs pos="0">
                    <a:schemeClr val="accent1"/>
                  </a:gs>
                  <a:gs pos="58000">
                    <a:srgbClr val="F7D977">
                      <a:alpha val="67058"/>
                    </a:srgbClr>
                  </a:gs>
                  <a:gs pos="100000">
                    <a:srgbClr val="3F55E7">
                      <a:alpha val="68235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48" name="Google Shape;948;p39"/>
              <p:cNvSpPr/>
              <p:nvPr/>
            </p:nvSpPr>
            <p:spPr>
              <a:xfrm flipH="1">
                <a:off x="8581381" y="3458825"/>
                <a:ext cx="460200" cy="46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949" name="Google Shape;949;p39"/>
          <p:cNvSpPr txBox="1"/>
          <p:nvPr>
            <p:ph type="title"/>
          </p:nvPr>
        </p:nvSpPr>
        <p:spPr>
          <a:xfrm>
            <a:off x="1567107" y="14336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0" name="Google Shape;950;p39"/>
          <p:cNvSpPr txBox="1"/>
          <p:nvPr>
            <p:ph idx="2" type="title"/>
          </p:nvPr>
        </p:nvSpPr>
        <p:spPr>
          <a:xfrm>
            <a:off x="5113888" y="14336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1" name="Google Shape;951;p39"/>
          <p:cNvSpPr txBox="1"/>
          <p:nvPr>
            <p:ph idx="1" type="subTitle"/>
          </p:nvPr>
        </p:nvSpPr>
        <p:spPr>
          <a:xfrm>
            <a:off x="1567100" y="1827250"/>
            <a:ext cx="2878500" cy="7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2" name="Google Shape;952;p39"/>
          <p:cNvSpPr txBox="1"/>
          <p:nvPr>
            <p:ph idx="3" type="subTitle"/>
          </p:nvPr>
        </p:nvSpPr>
        <p:spPr>
          <a:xfrm>
            <a:off x="5113878" y="1827250"/>
            <a:ext cx="2878500" cy="7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3" name="Google Shape;953;p39"/>
          <p:cNvSpPr txBox="1"/>
          <p:nvPr>
            <p:ph idx="4" type="title"/>
          </p:nvPr>
        </p:nvSpPr>
        <p:spPr>
          <a:xfrm>
            <a:off x="1567100" y="29581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4" name="Google Shape;954;p39"/>
          <p:cNvSpPr txBox="1"/>
          <p:nvPr>
            <p:ph idx="5" type="title"/>
          </p:nvPr>
        </p:nvSpPr>
        <p:spPr>
          <a:xfrm>
            <a:off x="5113888" y="29581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5" name="Google Shape;955;p39"/>
          <p:cNvSpPr txBox="1"/>
          <p:nvPr>
            <p:ph idx="6" type="subTitle"/>
          </p:nvPr>
        </p:nvSpPr>
        <p:spPr>
          <a:xfrm>
            <a:off x="1567100" y="3351750"/>
            <a:ext cx="2878500" cy="7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6" name="Google Shape;956;p39"/>
          <p:cNvSpPr txBox="1"/>
          <p:nvPr>
            <p:ph idx="7" type="subTitle"/>
          </p:nvPr>
        </p:nvSpPr>
        <p:spPr>
          <a:xfrm>
            <a:off x="5113878" y="3351750"/>
            <a:ext cx="2878500" cy="77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7" name="Google Shape;957;p3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58" name="Google Shape;958;p39"/>
          <p:cNvGrpSpPr/>
          <p:nvPr/>
        </p:nvGrpSpPr>
        <p:grpSpPr>
          <a:xfrm>
            <a:off x="6" y="207225"/>
            <a:ext cx="11317374" cy="661500"/>
            <a:chOff x="6" y="207225"/>
            <a:chExt cx="11317374" cy="661500"/>
          </a:xfrm>
        </p:grpSpPr>
        <p:grpSp>
          <p:nvGrpSpPr>
            <p:cNvPr id="959" name="Google Shape;959;p39"/>
            <p:cNvGrpSpPr/>
            <p:nvPr/>
          </p:nvGrpSpPr>
          <p:grpSpPr>
            <a:xfrm flipH="1">
              <a:off x="8005863" y="264063"/>
              <a:ext cx="3311517" cy="547800"/>
              <a:chOff x="5763239" y="-1184912"/>
              <a:chExt cx="3311517" cy="547800"/>
            </a:xfrm>
          </p:grpSpPr>
          <p:sp>
            <p:nvSpPr>
              <p:cNvPr id="960" name="Google Shape;960;p39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1" name="Google Shape;961;p39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2" name="Google Shape;962;p39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3" name="Google Shape;963;p39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4" name="Google Shape;964;p39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5" name="Google Shape;965;p39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6" name="Google Shape;966;p39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7" name="Google Shape;967;p39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8" name="Google Shape;968;p39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69" name="Google Shape;969;p39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70" name="Google Shape;970;p39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971" name="Google Shape;971;p39"/>
            <p:cNvSpPr/>
            <p:nvPr/>
          </p:nvSpPr>
          <p:spPr>
            <a:xfrm flipH="1">
              <a:off x="6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4" name="Google Shape;974;p40"/>
          <p:cNvSpPr txBox="1"/>
          <p:nvPr>
            <p:ph idx="1" type="body"/>
          </p:nvPr>
        </p:nvSpPr>
        <p:spPr>
          <a:xfrm>
            <a:off x="720000" y="1203200"/>
            <a:ext cx="77040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975" name="Google Shape;975;p40"/>
          <p:cNvSpPr/>
          <p:nvPr/>
        </p:nvSpPr>
        <p:spPr>
          <a:xfrm flipH="1">
            <a:off x="24306" y="207225"/>
            <a:ext cx="661500" cy="661500"/>
          </a:xfrm>
          <a:prstGeom prst="mathPlus">
            <a:avLst>
              <a:gd fmla="val 3073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976" name="Google Shape;976;p40"/>
          <p:cNvGrpSpPr/>
          <p:nvPr/>
        </p:nvGrpSpPr>
        <p:grpSpPr>
          <a:xfrm>
            <a:off x="-970494" y="-10200"/>
            <a:ext cx="1697100" cy="6023825"/>
            <a:chOff x="-970494" y="-10200"/>
            <a:chExt cx="1697100" cy="6023825"/>
          </a:xfrm>
        </p:grpSpPr>
        <p:sp>
          <p:nvSpPr>
            <p:cNvPr id="977" name="Google Shape;977;p40"/>
            <p:cNvSpPr/>
            <p:nvPr/>
          </p:nvSpPr>
          <p:spPr>
            <a:xfrm rot="10800000">
              <a:off x="-9900" y="-10200"/>
              <a:ext cx="729900" cy="51639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78" name="Google Shape;978;p40"/>
            <p:cNvSpPr/>
            <p:nvPr/>
          </p:nvSpPr>
          <p:spPr>
            <a:xfrm flipH="1" rot="-5400000">
              <a:off x="-970494" y="43165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979" name="Google Shape;979;p40"/>
          <p:cNvSpPr/>
          <p:nvPr/>
        </p:nvSpPr>
        <p:spPr>
          <a:xfrm flipH="1">
            <a:off x="24306" y="207225"/>
            <a:ext cx="661500" cy="661500"/>
          </a:xfrm>
          <a:prstGeom prst="mathPlus">
            <a:avLst>
              <a:gd fmla="val 3073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2" name="Google Shape;982;p41"/>
          <p:cNvSpPr txBox="1"/>
          <p:nvPr>
            <p:ph idx="1" type="body"/>
          </p:nvPr>
        </p:nvSpPr>
        <p:spPr>
          <a:xfrm>
            <a:off x="720000" y="1114975"/>
            <a:ext cx="7704000" cy="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83" name="Google Shape;98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84" name="Google Shape;984;p41"/>
          <p:cNvGrpSpPr/>
          <p:nvPr/>
        </p:nvGrpSpPr>
        <p:grpSpPr>
          <a:xfrm>
            <a:off x="-970494" y="-1159125"/>
            <a:ext cx="11790894" cy="7662650"/>
            <a:chOff x="-970494" y="-1159125"/>
            <a:chExt cx="11790894" cy="7662650"/>
          </a:xfrm>
        </p:grpSpPr>
        <p:grpSp>
          <p:nvGrpSpPr>
            <p:cNvPr id="985" name="Google Shape;985;p41"/>
            <p:cNvGrpSpPr/>
            <p:nvPr/>
          </p:nvGrpSpPr>
          <p:grpSpPr>
            <a:xfrm>
              <a:off x="-970494" y="-10200"/>
              <a:ext cx="1697100" cy="6023825"/>
              <a:chOff x="-970494" y="-10200"/>
              <a:chExt cx="1697100" cy="6023825"/>
            </a:xfrm>
          </p:grpSpPr>
          <p:sp>
            <p:nvSpPr>
              <p:cNvPr id="986" name="Google Shape;986;p41"/>
              <p:cNvSpPr/>
              <p:nvPr/>
            </p:nvSpPr>
            <p:spPr>
              <a:xfrm rot="10800000">
                <a:off x="-9900" y="-10200"/>
                <a:ext cx="7299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 flipH="1" rot="-5400000">
                <a:off x="-970494" y="431652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988" name="Google Shape;988;p41"/>
            <p:cNvSpPr/>
            <p:nvPr/>
          </p:nvSpPr>
          <p:spPr>
            <a:xfrm flipH="1" rot="10800000">
              <a:off x="8143500" y="3826625"/>
              <a:ext cx="2676900" cy="2676900"/>
            </a:xfrm>
            <a:prstGeom prst="pie">
              <a:avLst>
                <a:gd fmla="val 5389694" name="adj1"/>
                <a:gd fmla="val 10800776" name="adj2"/>
              </a:avLst>
            </a:prstGeom>
            <a:gradFill>
              <a:gsLst>
                <a:gs pos="0">
                  <a:schemeClr val="accent1"/>
                </a:gs>
                <a:gs pos="58000">
                  <a:srgbClr val="F7D977">
                    <a:alpha val="67058"/>
                  </a:srgbClr>
                </a:gs>
                <a:gs pos="100000">
                  <a:srgbClr val="3F55E7">
                    <a:alpha val="6823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 flipH="1">
              <a:off x="8586277" y="3376175"/>
              <a:ext cx="332400" cy="332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 flipH="1" rot="10800000">
              <a:off x="8305356" y="-11591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991" name="Google Shape;991;p41"/>
          <p:cNvGrpSpPr/>
          <p:nvPr/>
        </p:nvGrpSpPr>
        <p:grpSpPr>
          <a:xfrm>
            <a:off x="24306" y="207225"/>
            <a:ext cx="11704611" cy="4672188"/>
            <a:chOff x="24306" y="207225"/>
            <a:chExt cx="11704611" cy="4672188"/>
          </a:xfrm>
        </p:grpSpPr>
        <p:grpSp>
          <p:nvGrpSpPr>
            <p:cNvPr id="992" name="Google Shape;992;p41"/>
            <p:cNvGrpSpPr/>
            <p:nvPr/>
          </p:nvGrpSpPr>
          <p:grpSpPr>
            <a:xfrm>
              <a:off x="8417400" y="4331613"/>
              <a:ext cx="3311517" cy="547800"/>
              <a:chOff x="5763239" y="-1184912"/>
              <a:chExt cx="3311517" cy="547800"/>
            </a:xfrm>
          </p:grpSpPr>
          <p:sp>
            <p:nvSpPr>
              <p:cNvPr id="993" name="Google Shape;993;p41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004" name="Google Shape;1004;p41"/>
            <p:cNvSpPr/>
            <p:nvPr/>
          </p:nvSpPr>
          <p:spPr>
            <a:xfrm flipH="1">
              <a:off x="24306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2" type="title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3" type="title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" type="subTitle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4" type="subTitle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 flipH="1">
            <a:off x="123043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>
            <a:off x="-1676199" y="-1159125"/>
            <a:ext cx="11790894" cy="7662650"/>
            <a:chOff x="-1676199" y="-1159125"/>
            <a:chExt cx="11790894" cy="7662650"/>
          </a:xfrm>
        </p:grpSpPr>
        <p:grpSp>
          <p:nvGrpSpPr>
            <p:cNvPr id="101" name="Google Shape;101;p5"/>
            <p:cNvGrpSpPr/>
            <p:nvPr/>
          </p:nvGrpSpPr>
          <p:grpSpPr>
            <a:xfrm flipH="1">
              <a:off x="8417596" y="-10200"/>
              <a:ext cx="1697100" cy="6023825"/>
              <a:chOff x="-970494" y="-10200"/>
              <a:chExt cx="1697100" cy="6023825"/>
            </a:xfrm>
          </p:grpSpPr>
          <p:sp>
            <p:nvSpPr>
              <p:cNvPr id="102" name="Google Shape;102;p5"/>
              <p:cNvSpPr/>
              <p:nvPr/>
            </p:nvSpPr>
            <p:spPr>
              <a:xfrm rot="10800000">
                <a:off x="-9900" y="-10200"/>
                <a:ext cx="7299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 flipH="1" rot="-5400000">
                <a:off x="-970494" y="431652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04" name="Google Shape;104;p5"/>
            <p:cNvSpPr/>
            <p:nvPr/>
          </p:nvSpPr>
          <p:spPr>
            <a:xfrm>
              <a:off x="225525" y="3376175"/>
              <a:ext cx="332400" cy="332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-858254" y="-11591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-1676199" y="3826625"/>
              <a:ext cx="2676900" cy="2676900"/>
            </a:xfrm>
            <a:prstGeom prst="pie">
              <a:avLst>
                <a:gd fmla="val 5389694" name="adj1"/>
                <a:gd fmla="val 10800776" name="adj2"/>
              </a:avLst>
            </a:prstGeom>
            <a:gradFill>
              <a:gsLst>
                <a:gs pos="0">
                  <a:schemeClr val="accent1"/>
                </a:gs>
                <a:gs pos="58000">
                  <a:srgbClr val="F7D977">
                    <a:alpha val="67058"/>
                  </a:srgbClr>
                </a:gs>
                <a:gs pos="100000">
                  <a:srgbClr val="3F55E7">
                    <a:alpha val="6823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7" name="Google Shape;107;p5"/>
          <p:cNvGrpSpPr/>
          <p:nvPr/>
        </p:nvGrpSpPr>
        <p:grpSpPr>
          <a:xfrm>
            <a:off x="-2584716" y="207225"/>
            <a:ext cx="11704611" cy="4672188"/>
            <a:chOff x="-2584716" y="207225"/>
            <a:chExt cx="11704611" cy="4672188"/>
          </a:xfrm>
        </p:grpSpPr>
        <p:grpSp>
          <p:nvGrpSpPr>
            <p:cNvPr id="108" name="Google Shape;108;p5"/>
            <p:cNvGrpSpPr/>
            <p:nvPr/>
          </p:nvGrpSpPr>
          <p:grpSpPr>
            <a:xfrm flipH="1">
              <a:off x="-2584716" y="4331613"/>
              <a:ext cx="3311517" cy="547800"/>
              <a:chOff x="5763239" y="-1184912"/>
              <a:chExt cx="3311517" cy="547800"/>
            </a:xfrm>
          </p:grpSpPr>
          <p:sp>
            <p:nvSpPr>
              <p:cNvPr id="109" name="Google Shape;109;p5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20" name="Google Shape;120;p5"/>
            <p:cNvSpPr/>
            <p:nvPr/>
          </p:nvSpPr>
          <p:spPr>
            <a:xfrm>
              <a:off x="8458395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42"/>
          <p:cNvGrpSpPr/>
          <p:nvPr/>
        </p:nvGrpSpPr>
        <p:grpSpPr>
          <a:xfrm>
            <a:off x="-1042957" y="-1068650"/>
            <a:ext cx="10186963" cy="7777075"/>
            <a:chOff x="-1042957" y="-1068650"/>
            <a:chExt cx="10186963" cy="7777075"/>
          </a:xfrm>
        </p:grpSpPr>
        <p:sp>
          <p:nvSpPr>
            <p:cNvPr id="1007" name="Google Shape;1007;p42"/>
            <p:cNvSpPr/>
            <p:nvPr/>
          </p:nvSpPr>
          <p:spPr>
            <a:xfrm flipH="1">
              <a:off x="-19926" y="-10200"/>
              <a:ext cx="3960600" cy="51639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1008" name="Google Shape;1008;p42"/>
            <p:cNvGrpSpPr/>
            <p:nvPr/>
          </p:nvGrpSpPr>
          <p:grpSpPr>
            <a:xfrm>
              <a:off x="-1042957" y="-1068650"/>
              <a:ext cx="10186963" cy="7777075"/>
              <a:chOff x="-1042957" y="-1068650"/>
              <a:chExt cx="10186963" cy="7777075"/>
            </a:xfrm>
          </p:grpSpPr>
          <p:grpSp>
            <p:nvGrpSpPr>
              <p:cNvPr id="1009" name="Google Shape;1009;p42"/>
              <p:cNvGrpSpPr/>
              <p:nvPr/>
            </p:nvGrpSpPr>
            <p:grpSpPr>
              <a:xfrm>
                <a:off x="-1042957" y="-1068650"/>
                <a:ext cx="3970357" cy="7777075"/>
                <a:chOff x="-1042957" y="-1068650"/>
                <a:chExt cx="3970357" cy="7777075"/>
              </a:xfrm>
            </p:grpSpPr>
            <p:grpSp>
              <p:nvGrpSpPr>
                <p:cNvPr id="1010" name="Google Shape;1010;p42"/>
                <p:cNvGrpSpPr/>
                <p:nvPr/>
              </p:nvGrpSpPr>
              <p:grpSpPr>
                <a:xfrm flipH="1">
                  <a:off x="-404544" y="2053775"/>
                  <a:ext cx="3331944" cy="4654650"/>
                  <a:chOff x="6216606" y="2053775"/>
                  <a:chExt cx="3331944" cy="4654650"/>
                </a:xfrm>
              </p:grpSpPr>
              <p:sp>
                <p:nvSpPr>
                  <p:cNvPr id="1011" name="Google Shape;1011;p42"/>
                  <p:cNvSpPr/>
                  <p:nvPr/>
                </p:nvSpPr>
                <p:spPr>
                  <a:xfrm flipH="1" rot="10800000">
                    <a:off x="8086650" y="2053775"/>
                    <a:ext cx="1461900" cy="349530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/>
                      </a:gs>
                      <a:gs pos="72000">
                        <a:schemeClr val="lt2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012" name="Google Shape;1012;p42"/>
                  <p:cNvSpPr/>
                  <p:nvPr/>
                </p:nvSpPr>
                <p:spPr>
                  <a:xfrm rot="5400000">
                    <a:off x="6216606" y="4031525"/>
                    <a:ext cx="2676900" cy="2676900"/>
                  </a:xfrm>
                  <a:prstGeom prst="pie">
                    <a:avLst>
                      <a:gd fmla="val 5389694" name="adj1"/>
                      <a:gd fmla="val 10800776" name="adj2"/>
                    </a:avLst>
                  </a:prstGeom>
                  <a:gradFill>
                    <a:gsLst>
                      <a:gs pos="0">
                        <a:schemeClr val="accent1"/>
                      </a:gs>
                      <a:gs pos="58000">
                        <a:srgbClr val="F7D977">
                          <a:alpha val="67058"/>
                        </a:srgbClr>
                      </a:gs>
                      <a:gs pos="100000">
                        <a:srgbClr val="3F55E7">
                          <a:alpha val="68235"/>
                        </a:srgbClr>
                      </a:gs>
                    </a:gsLst>
                    <a:lin ang="1350003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013" name="Google Shape;1013;p42"/>
                  <p:cNvSpPr/>
                  <p:nvPr/>
                </p:nvSpPr>
                <p:spPr>
                  <a:xfrm rot="-5400000">
                    <a:off x="7337475" y="3286325"/>
                    <a:ext cx="1697100" cy="1697100"/>
                  </a:xfrm>
                  <a:prstGeom prst="pie">
                    <a:avLst>
                      <a:gd fmla="val 5389694" name="adj1"/>
                      <a:gd fmla="val 16200000" name="adj2"/>
                    </a:avLst>
                  </a:prstGeom>
                  <a:solidFill>
                    <a:srgbClr val="1F1B55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  <p:grpSp>
              <p:nvGrpSpPr>
                <p:cNvPr id="1014" name="Google Shape;1014;p42"/>
                <p:cNvGrpSpPr/>
                <p:nvPr/>
              </p:nvGrpSpPr>
              <p:grpSpPr>
                <a:xfrm flipH="1">
                  <a:off x="-1042957" y="-1068650"/>
                  <a:ext cx="3238138" cy="3752175"/>
                  <a:chOff x="6948825" y="-1068650"/>
                  <a:chExt cx="3238138" cy="3752175"/>
                </a:xfrm>
              </p:grpSpPr>
              <p:sp>
                <p:nvSpPr>
                  <p:cNvPr id="1015" name="Google Shape;1015;p42"/>
                  <p:cNvSpPr/>
                  <p:nvPr/>
                </p:nvSpPr>
                <p:spPr>
                  <a:xfrm flipH="1" rot="5400000">
                    <a:off x="7130625" y="-1250450"/>
                    <a:ext cx="2110800" cy="2474400"/>
                  </a:xfrm>
                  <a:prstGeom prst="pie">
                    <a:avLst>
                      <a:gd fmla="val 5389694" name="adj1"/>
                      <a:gd fmla="val 10800776" name="adj2"/>
                    </a:avLst>
                  </a:prstGeom>
                  <a:solidFill>
                    <a:srgbClr val="3F55E7">
                      <a:alpha val="8313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  <p:sp>
                <p:nvSpPr>
                  <p:cNvPr id="1016" name="Google Shape;1016;p42"/>
                  <p:cNvSpPr/>
                  <p:nvPr/>
                </p:nvSpPr>
                <p:spPr>
                  <a:xfrm rot="5400000">
                    <a:off x="7712563" y="209125"/>
                    <a:ext cx="2474400" cy="2474400"/>
                  </a:xfrm>
                  <a:prstGeom prst="pie">
                    <a:avLst>
                      <a:gd fmla="val 5389694" name="adj1"/>
                      <a:gd fmla="val 10800776" name="adj2"/>
                    </a:avLst>
                  </a:prstGeom>
                  <a:solidFill>
                    <a:srgbClr val="1F1B55">
                      <a:alpha val="8000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Arimo"/>
                      <a:ea typeface="Arimo"/>
                      <a:cs typeface="Arimo"/>
                      <a:sym typeface="Arimo"/>
                    </a:endParaRPr>
                  </a:p>
                </p:txBody>
              </p:sp>
            </p:grpSp>
          </p:grpSp>
          <p:sp>
            <p:nvSpPr>
              <p:cNvPr id="1017" name="Google Shape;1017;p42"/>
              <p:cNvSpPr/>
              <p:nvPr/>
            </p:nvSpPr>
            <p:spPr>
              <a:xfrm rot="-5400000">
                <a:off x="7920006" y="-611605"/>
                <a:ext cx="1224000" cy="12240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gradFill>
                <a:gsLst>
                  <a:gs pos="0">
                    <a:schemeClr val="accent1">
                      <a:alpha val="80000"/>
                    </a:schemeClr>
                  </a:gs>
                  <a:gs pos="100000">
                    <a:schemeClr val="accent2">
                      <a:alpha val="80000"/>
                    </a:scheme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  <p:sp>
        <p:nvSpPr>
          <p:cNvPr id="1018" name="Google Shape;1018;p42"/>
          <p:cNvSpPr txBox="1"/>
          <p:nvPr>
            <p:ph type="ctrTitle"/>
          </p:nvPr>
        </p:nvSpPr>
        <p:spPr>
          <a:xfrm>
            <a:off x="4881850" y="708150"/>
            <a:ext cx="35355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19" name="Google Shape;1019;p42"/>
          <p:cNvSpPr txBox="1"/>
          <p:nvPr>
            <p:ph idx="1" type="subTitle"/>
          </p:nvPr>
        </p:nvSpPr>
        <p:spPr>
          <a:xfrm>
            <a:off x="4881850" y="1684950"/>
            <a:ext cx="35355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0" name="Google Shape;1020;p42"/>
          <p:cNvSpPr txBox="1"/>
          <p:nvPr>
            <p:ph idx="2" type="subTitle"/>
          </p:nvPr>
        </p:nvSpPr>
        <p:spPr>
          <a:xfrm>
            <a:off x="4881850" y="4220325"/>
            <a:ext cx="35355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1" name="Google Shape;1021;p42"/>
          <p:cNvSpPr txBox="1"/>
          <p:nvPr/>
        </p:nvSpPr>
        <p:spPr>
          <a:xfrm>
            <a:off x="4881850" y="3612725"/>
            <a:ext cx="35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-GB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lang="en-GB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lang="en-GB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022" name="Google Shape;1022;p42"/>
          <p:cNvGrpSpPr/>
          <p:nvPr/>
        </p:nvGrpSpPr>
        <p:grpSpPr>
          <a:xfrm flipH="1">
            <a:off x="-2191250" y="264063"/>
            <a:ext cx="6131917" cy="2953200"/>
            <a:chOff x="5203339" y="264063"/>
            <a:chExt cx="6131917" cy="2953200"/>
          </a:xfrm>
        </p:grpSpPr>
        <p:grpSp>
          <p:nvGrpSpPr>
            <p:cNvPr id="1023" name="Google Shape;1023;p42"/>
            <p:cNvGrpSpPr/>
            <p:nvPr/>
          </p:nvGrpSpPr>
          <p:grpSpPr>
            <a:xfrm>
              <a:off x="5203339" y="264063"/>
              <a:ext cx="3311517" cy="547800"/>
              <a:chOff x="5763239" y="-1184912"/>
              <a:chExt cx="3311517" cy="547800"/>
            </a:xfrm>
          </p:grpSpPr>
          <p:sp>
            <p:nvSpPr>
              <p:cNvPr id="1024" name="Google Shape;1024;p42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25" name="Google Shape;1025;p42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26" name="Google Shape;1026;p42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27" name="Google Shape;1027;p42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28" name="Google Shape;1028;p42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29" name="Google Shape;1029;p42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30" name="Google Shape;1030;p42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31" name="Google Shape;1031;p42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32" name="Google Shape;1032;p42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33" name="Google Shape;1033;p42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grpSp>
          <p:nvGrpSpPr>
            <p:cNvPr id="1035" name="Google Shape;1035;p42"/>
            <p:cNvGrpSpPr/>
            <p:nvPr/>
          </p:nvGrpSpPr>
          <p:grpSpPr>
            <a:xfrm>
              <a:off x="8023739" y="2669463"/>
              <a:ext cx="3311517" cy="547800"/>
              <a:chOff x="5763239" y="-1184912"/>
              <a:chExt cx="3311517" cy="547800"/>
            </a:xfrm>
          </p:grpSpPr>
          <p:sp>
            <p:nvSpPr>
              <p:cNvPr id="1036" name="Google Shape;1036;p42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37" name="Google Shape;1037;p42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38" name="Google Shape;1038;p42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39" name="Google Shape;1039;p42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40" name="Google Shape;1040;p42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41" name="Google Shape;1041;p42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42" name="Google Shape;1042;p42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43" name="Google Shape;1043;p42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44" name="Google Shape;1044;p42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45" name="Google Shape;1045;p42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46" name="Google Shape;1046;p42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049" name="Google Shape;1049;p43"/>
          <p:cNvGrpSpPr/>
          <p:nvPr/>
        </p:nvGrpSpPr>
        <p:grpSpPr>
          <a:xfrm>
            <a:off x="-970494" y="-1159125"/>
            <a:ext cx="11790894" cy="7662650"/>
            <a:chOff x="-970494" y="-1159125"/>
            <a:chExt cx="11790894" cy="7662650"/>
          </a:xfrm>
        </p:grpSpPr>
        <p:grpSp>
          <p:nvGrpSpPr>
            <p:cNvPr id="1050" name="Google Shape;1050;p43"/>
            <p:cNvGrpSpPr/>
            <p:nvPr/>
          </p:nvGrpSpPr>
          <p:grpSpPr>
            <a:xfrm>
              <a:off x="-970494" y="-10200"/>
              <a:ext cx="1697100" cy="6023825"/>
              <a:chOff x="-970494" y="-10200"/>
              <a:chExt cx="1697100" cy="6023825"/>
            </a:xfrm>
          </p:grpSpPr>
          <p:sp>
            <p:nvSpPr>
              <p:cNvPr id="1051" name="Google Shape;1051;p43"/>
              <p:cNvSpPr/>
              <p:nvPr/>
            </p:nvSpPr>
            <p:spPr>
              <a:xfrm rot="10800000">
                <a:off x="-9900" y="-10200"/>
                <a:ext cx="7299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52" name="Google Shape;1052;p43"/>
              <p:cNvSpPr/>
              <p:nvPr/>
            </p:nvSpPr>
            <p:spPr>
              <a:xfrm flipH="1" rot="-5400000">
                <a:off x="-970494" y="431652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053" name="Google Shape;1053;p43"/>
            <p:cNvSpPr/>
            <p:nvPr/>
          </p:nvSpPr>
          <p:spPr>
            <a:xfrm flipH="1" rot="10800000">
              <a:off x="8143500" y="3826625"/>
              <a:ext cx="2676900" cy="2676900"/>
            </a:xfrm>
            <a:prstGeom prst="pie">
              <a:avLst>
                <a:gd fmla="val 5389694" name="adj1"/>
                <a:gd fmla="val 10800776" name="adj2"/>
              </a:avLst>
            </a:prstGeom>
            <a:gradFill>
              <a:gsLst>
                <a:gs pos="0">
                  <a:schemeClr val="accent1"/>
                </a:gs>
                <a:gs pos="58000">
                  <a:srgbClr val="F7D977">
                    <a:alpha val="67058"/>
                  </a:srgbClr>
                </a:gs>
                <a:gs pos="100000">
                  <a:srgbClr val="3F55E7">
                    <a:alpha val="6823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54" name="Google Shape;1054;p43"/>
            <p:cNvSpPr/>
            <p:nvPr/>
          </p:nvSpPr>
          <p:spPr>
            <a:xfrm flipH="1">
              <a:off x="8586277" y="3376175"/>
              <a:ext cx="332400" cy="332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55" name="Google Shape;1055;p43"/>
            <p:cNvSpPr/>
            <p:nvPr/>
          </p:nvSpPr>
          <p:spPr>
            <a:xfrm flipH="1" rot="10800000">
              <a:off x="8305356" y="-11591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56" name="Google Shape;1056;p43"/>
          <p:cNvGrpSpPr/>
          <p:nvPr/>
        </p:nvGrpSpPr>
        <p:grpSpPr>
          <a:xfrm>
            <a:off x="24306" y="207225"/>
            <a:ext cx="11704611" cy="4672188"/>
            <a:chOff x="24306" y="207225"/>
            <a:chExt cx="11704611" cy="4672188"/>
          </a:xfrm>
        </p:grpSpPr>
        <p:grpSp>
          <p:nvGrpSpPr>
            <p:cNvPr id="1057" name="Google Shape;1057;p43"/>
            <p:cNvGrpSpPr/>
            <p:nvPr/>
          </p:nvGrpSpPr>
          <p:grpSpPr>
            <a:xfrm>
              <a:off x="8417400" y="4331613"/>
              <a:ext cx="3311517" cy="547800"/>
              <a:chOff x="5763239" y="-1184912"/>
              <a:chExt cx="3311517" cy="547800"/>
            </a:xfrm>
          </p:grpSpPr>
          <p:sp>
            <p:nvSpPr>
              <p:cNvPr id="1058" name="Google Shape;1058;p43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59" name="Google Shape;1059;p43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60" name="Google Shape;1060;p43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61" name="Google Shape;1061;p43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62" name="Google Shape;1062;p43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63" name="Google Shape;1063;p43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64" name="Google Shape;1064;p43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65" name="Google Shape;1065;p43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66" name="Google Shape;1066;p43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67" name="Google Shape;1067;p43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68" name="Google Shape;1068;p43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069" name="Google Shape;1069;p43"/>
            <p:cNvSpPr/>
            <p:nvPr/>
          </p:nvSpPr>
          <p:spPr>
            <a:xfrm flipH="1">
              <a:off x="24306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oogle Shape;1071;p44"/>
          <p:cNvGrpSpPr/>
          <p:nvPr/>
        </p:nvGrpSpPr>
        <p:grpSpPr>
          <a:xfrm>
            <a:off x="-71125" y="-101924"/>
            <a:ext cx="9282625" cy="5372599"/>
            <a:chOff x="-71125" y="-101924"/>
            <a:chExt cx="9282625" cy="5372599"/>
          </a:xfrm>
        </p:grpSpPr>
        <p:sp>
          <p:nvSpPr>
            <p:cNvPr id="1072" name="Google Shape;1072;p44"/>
            <p:cNvSpPr/>
            <p:nvPr/>
          </p:nvSpPr>
          <p:spPr>
            <a:xfrm rot="-5400000">
              <a:off x="4250225" y="-4423274"/>
              <a:ext cx="639900" cy="928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8417400" y="538400"/>
              <a:ext cx="794100" cy="4073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74" name="Google Shape;1074;p44"/>
            <p:cNvSpPr/>
            <p:nvPr/>
          </p:nvSpPr>
          <p:spPr>
            <a:xfrm rot="-5400000">
              <a:off x="4240625" y="299825"/>
              <a:ext cx="659100" cy="928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75" name="Google Shape;1075;p44"/>
            <p:cNvSpPr/>
            <p:nvPr/>
          </p:nvSpPr>
          <p:spPr>
            <a:xfrm flipH="1" rot="10800000">
              <a:off x="-57225" y="538200"/>
              <a:ext cx="783900" cy="40773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76" name="Google Shape;1076;p44"/>
          <p:cNvGrpSpPr/>
          <p:nvPr/>
        </p:nvGrpSpPr>
        <p:grpSpPr>
          <a:xfrm>
            <a:off x="-513825" y="-1662525"/>
            <a:ext cx="11574988" cy="7587250"/>
            <a:chOff x="-513825" y="-1662525"/>
            <a:chExt cx="11574988" cy="7587250"/>
          </a:xfrm>
        </p:grpSpPr>
        <p:sp>
          <p:nvSpPr>
            <p:cNvPr id="1077" name="Google Shape;1077;p44"/>
            <p:cNvSpPr/>
            <p:nvPr/>
          </p:nvSpPr>
          <p:spPr>
            <a:xfrm flipH="1" rot="5400000">
              <a:off x="7180188" y="-1662525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78" name="Google Shape;1078;p44"/>
            <p:cNvSpPr/>
            <p:nvPr/>
          </p:nvSpPr>
          <p:spPr>
            <a:xfrm rot="5400000">
              <a:off x="8586763" y="1037250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1F1B55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79" name="Google Shape;1079;p44"/>
            <p:cNvSpPr/>
            <p:nvPr/>
          </p:nvSpPr>
          <p:spPr>
            <a:xfrm rot="-5400000">
              <a:off x="7851650" y="32863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80" name="Google Shape;1080;p44"/>
            <p:cNvSpPr/>
            <p:nvPr/>
          </p:nvSpPr>
          <p:spPr>
            <a:xfrm rot="5400000">
              <a:off x="-513825" y="42276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97025" y="811863"/>
              <a:ext cx="460200" cy="46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082" name="Google Shape;1082;p44"/>
          <p:cNvGrpSpPr/>
          <p:nvPr/>
        </p:nvGrpSpPr>
        <p:grpSpPr>
          <a:xfrm>
            <a:off x="-1917186" y="207225"/>
            <a:ext cx="12978367" cy="4729050"/>
            <a:chOff x="-1917186" y="207225"/>
            <a:chExt cx="12978367" cy="4729050"/>
          </a:xfrm>
        </p:grpSpPr>
        <p:grpSp>
          <p:nvGrpSpPr>
            <p:cNvPr id="1083" name="Google Shape;1083;p44"/>
            <p:cNvGrpSpPr/>
            <p:nvPr/>
          </p:nvGrpSpPr>
          <p:grpSpPr>
            <a:xfrm>
              <a:off x="7749664" y="264063"/>
              <a:ext cx="3311517" cy="547800"/>
              <a:chOff x="5763239" y="-1184912"/>
              <a:chExt cx="3311517" cy="547800"/>
            </a:xfrm>
          </p:grpSpPr>
          <p:sp>
            <p:nvSpPr>
              <p:cNvPr id="1084" name="Google Shape;1084;p44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85" name="Google Shape;1085;p44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86" name="Google Shape;1086;p44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87" name="Google Shape;1087;p44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88" name="Google Shape;1088;p44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89" name="Google Shape;1089;p44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90" name="Google Shape;1090;p44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91" name="Google Shape;1091;p44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92" name="Google Shape;1092;p44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93" name="Google Shape;1093;p44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94" name="Google Shape;1094;p44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095" name="Google Shape;1095;p44"/>
            <p:cNvSpPr/>
            <p:nvPr/>
          </p:nvSpPr>
          <p:spPr>
            <a:xfrm>
              <a:off x="8086650" y="427477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1096" name="Google Shape;1096;p44"/>
            <p:cNvGrpSpPr/>
            <p:nvPr/>
          </p:nvGrpSpPr>
          <p:grpSpPr>
            <a:xfrm>
              <a:off x="-1917186" y="4063776"/>
              <a:ext cx="3311517" cy="547800"/>
              <a:chOff x="5763239" y="-1184912"/>
              <a:chExt cx="3311517" cy="547800"/>
            </a:xfrm>
          </p:grpSpPr>
          <p:sp>
            <p:nvSpPr>
              <p:cNvPr id="1097" name="Google Shape;1097;p44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1" name="Google Shape;1101;p44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2" name="Google Shape;1102;p44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3" name="Google Shape;1103;p44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4" name="Google Shape;1104;p44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5" name="Google Shape;1105;p44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6" name="Google Shape;1106;p44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107" name="Google Shape;1107;p44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108" name="Google Shape;1108;p44"/>
            <p:cNvSpPr/>
            <p:nvPr/>
          </p:nvSpPr>
          <p:spPr>
            <a:xfrm>
              <a:off x="395850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-970494" y="-1159125"/>
            <a:ext cx="11790894" cy="7662650"/>
            <a:chOff x="-970494" y="-1159125"/>
            <a:chExt cx="11790894" cy="7662650"/>
          </a:xfrm>
        </p:grpSpPr>
        <p:grpSp>
          <p:nvGrpSpPr>
            <p:cNvPr id="125" name="Google Shape;125;p6"/>
            <p:cNvGrpSpPr/>
            <p:nvPr/>
          </p:nvGrpSpPr>
          <p:grpSpPr>
            <a:xfrm>
              <a:off x="-970494" y="-10200"/>
              <a:ext cx="1697100" cy="6023825"/>
              <a:chOff x="-970494" y="-10200"/>
              <a:chExt cx="1697100" cy="6023825"/>
            </a:xfrm>
          </p:grpSpPr>
          <p:sp>
            <p:nvSpPr>
              <p:cNvPr id="126" name="Google Shape;126;p6"/>
              <p:cNvSpPr/>
              <p:nvPr/>
            </p:nvSpPr>
            <p:spPr>
              <a:xfrm rot="10800000">
                <a:off x="-9900" y="-10200"/>
                <a:ext cx="7299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flipH="1" rot="-5400000">
                <a:off x="-970494" y="431652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28" name="Google Shape;128;p6"/>
            <p:cNvSpPr/>
            <p:nvPr/>
          </p:nvSpPr>
          <p:spPr>
            <a:xfrm flipH="1" rot="10800000">
              <a:off x="8143500" y="3826625"/>
              <a:ext cx="2676900" cy="2676900"/>
            </a:xfrm>
            <a:prstGeom prst="pie">
              <a:avLst>
                <a:gd fmla="val 5389694" name="adj1"/>
                <a:gd fmla="val 10800776" name="adj2"/>
              </a:avLst>
            </a:prstGeom>
            <a:gradFill>
              <a:gsLst>
                <a:gs pos="0">
                  <a:schemeClr val="accent1"/>
                </a:gs>
                <a:gs pos="58000">
                  <a:srgbClr val="F7D977">
                    <a:alpha val="67058"/>
                  </a:srgbClr>
                </a:gs>
                <a:gs pos="100000">
                  <a:srgbClr val="3F55E7">
                    <a:alpha val="68235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 flipH="1">
              <a:off x="8586277" y="3376175"/>
              <a:ext cx="332400" cy="332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 flipH="1" rot="10800000">
              <a:off x="8305356" y="-11591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31" name="Google Shape;131;p6"/>
          <p:cNvGrpSpPr/>
          <p:nvPr/>
        </p:nvGrpSpPr>
        <p:grpSpPr>
          <a:xfrm>
            <a:off x="24306" y="207225"/>
            <a:ext cx="11704611" cy="4672188"/>
            <a:chOff x="24306" y="207225"/>
            <a:chExt cx="11704611" cy="4672188"/>
          </a:xfrm>
        </p:grpSpPr>
        <p:grpSp>
          <p:nvGrpSpPr>
            <p:cNvPr id="132" name="Google Shape;132;p6"/>
            <p:cNvGrpSpPr/>
            <p:nvPr/>
          </p:nvGrpSpPr>
          <p:grpSpPr>
            <a:xfrm>
              <a:off x="8417400" y="4331613"/>
              <a:ext cx="3311517" cy="547800"/>
              <a:chOff x="5763239" y="-1184912"/>
              <a:chExt cx="3311517" cy="547800"/>
            </a:xfrm>
          </p:grpSpPr>
          <p:sp>
            <p:nvSpPr>
              <p:cNvPr id="133" name="Google Shape;133;p6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144" name="Google Shape;144;p6"/>
            <p:cNvSpPr/>
            <p:nvPr/>
          </p:nvSpPr>
          <p:spPr>
            <a:xfrm flipH="1">
              <a:off x="24306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7"/>
          <p:cNvGrpSpPr/>
          <p:nvPr/>
        </p:nvGrpSpPr>
        <p:grpSpPr>
          <a:xfrm>
            <a:off x="-71125" y="-101924"/>
            <a:ext cx="9282625" cy="5372599"/>
            <a:chOff x="-71125" y="-101924"/>
            <a:chExt cx="9282625" cy="5372599"/>
          </a:xfrm>
        </p:grpSpPr>
        <p:sp>
          <p:nvSpPr>
            <p:cNvPr id="147" name="Google Shape;147;p7"/>
            <p:cNvSpPr/>
            <p:nvPr/>
          </p:nvSpPr>
          <p:spPr>
            <a:xfrm rot="-5400000">
              <a:off x="4250225" y="-4423274"/>
              <a:ext cx="639900" cy="928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8417400" y="538400"/>
              <a:ext cx="794100" cy="4073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 rot="-5400000">
              <a:off x="4240625" y="299825"/>
              <a:ext cx="659100" cy="928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 flipH="1" rot="10800000">
              <a:off x="-57225" y="538200"/>
              <a:ext cx="783900" cy="40773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51" name="Google Shape;151;p7"/>
          <p:cNvGrpSpPr/>
          <p:nvPr/>
        </p:nvGrpSpPr>
        <p:grpSpPr>
          <a:xfrm>
            <a:off x="-513825" y="-1662525"/>
            <a:ext cx="11574988" cy="7587250"/>
            <a:chOff x="-513825" y="-1662525"/>
            <a:chExt cx="11574988" cy="7587250"/>
          </a:xfrm>
        </p:grpSpPr>
        <p:sp>
          <p:nvSpPr>
            <p:cNvPr id="152" name="Google Shape;152;p7"/>
            <p:cNvSpPr/>
            <p:nvPr/>
          </p:nvSpPr>
          <p:spPr>
            <a:xfrm flipH="1" rot="5400000">
              <a:off x="7180188" y="-1662525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 rot="5400000">
              <a:off x="8586763" y="1037250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1F1B55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rot="-5400000">
              <a:off x="7851650" y="32863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rot="5400000">
              <a:off x="-513825" y="42276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97025" y="811863"/>
              <a:ext cx="460200" cy="46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57" name="Google Shape;157;p7"/>
          <p:cNvSpPr txBox="1"/>
          <p:nvPr>
            <p:ph type="title"/>
          </p:nvPr>
        </p:nvSpPr>
        <p:spPr>
          <a:xfrm>
            <a:off x="2024400" y="1249088"/>
            <a:ext cx="5095200" cy="13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7"/>
          <p:cNvSpPr txBox="1"/>
          <p:nvPr>
            <p:ph idx="1" type="subTitle"/>
          </p:nvPr>
        </p:nvSpPr>
        <p:spPr>
          <a:xfrm>
            <a:off x="2024400" y="2571713"/>
            <a:ext cx="5095200" cy="13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59" name="Google Shape;159;p7"/>
          <p:cNvGrpSpPr/>
          <p:nvPr/>
        </p:nvGrpSpPr>
        <p:grpSpPr>
          <a:xfrm>
            <a:off x="-1917186" y="207225"/>
            <a:ext cx="12978367" cy="4729050"/>
            <a:chOff x="-1917186" y="207225"/>
            <a:chExt cx="12978367" cy="4729050"/>
          </a:xfrm>
        </p:grpSpPr>
        <p:grpSp>
          <p:nvGrpSpPr>
            <p:cNvPr id="160" name="Google Shape;160;p7"/>
            <p:cNvGrpSpPr/>
            <p:nvPr/>
          </p:nvGrpSpPr>
          <p:grpSpPr>
            <a:xfrm>
              <a:off x="-1917186" y="264063"/>
              <a:ext cx="12978367" cy="4672212"/>
              <a:chOff x="-1917186" y="264063"/>
              <a:chExt cx="12978367" cy="4672212"/>
            </a:xfrm>
          </p:grpSpPr>
          <p:grpSp>
            <p:nvGrpSpPr>
              <p:cNvPr id="161" name="Google Shape;161;p7"/>
              <p:cNvGrpSpPr/>
              <p:nvPr/>
            </p:nvGrpSpPr>
            <p:grpSpPr>
              <a:xfrm>
                <a:off x="7749664" y="264063"/>
                <a:ext cx="3311517" cy="547800"/>
                <a:chOff x="5763239" y="-1184912"/>
                <a:chExt cx="3311517" cy="547800"/>
              </a:xfrm>
            </p:grpSpPr>
            <p:sp>
              <p:nvSpPr>
                <p:cNvPr id="162" name="Google Shape;162;p7"/>
                <p:cNvSpPr/>
                <p:nvPr/>
              </p:nvSpPr>
              <p:spPr>
                <a:xfrm rot="-8179493">
                  <a:off x="5670704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63" name="Google Shape;163;p7"/>
                <p:cNvSpPr/>
                <p:nvPr/>
              </p:nvSpPr>
              <p:spPr>
                <a:xfrm rot="-8179493">
                  <a:off x="5943296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64" name="Google Shape;164;p7"/>
                <p:cNvSpPr/>
                <p:nvPr/>
              </p:nvSpPr>
              <p:spPr>
                <a:xfrm rot="-8179493">
                  <a:off x="6215887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65" name="Google Shape;165;p7"/>
                <p:cNvSpPr/>
                <p:nvPr/>
              </p:nvSpPr>
              <p:spPr>
                <a:xfrm rot="-8179493">
                  <a:off x="6488479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66" name="Google Shape;166;p7"/>
                <p:cNvSpPr/>
                <p:nvPr/>
              </p:nvSpPr>
              <p:spPr>
                <a:xfrm rot="-8179493">
                  <a:off x="6761071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67" name="Google Shape;167;p7"/>
                <p:cNvSpPr/>
                <p:nvPr/>
              </p:nvSpPr>
              <p:spPr>
                <a:xfrm rot="-8179493">
                  <a:off x="7033662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68" name="Google Shape;168;p7"/>
                <p:cNvSpPr/>
                <p:nvPr/>
              </p:nvSpPr>
              <p:spPr>
                <a:xfrm rot="-8179493">
                  <a:off x="7306254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69" name="Google Shape;169;p7"/>
                <p:cNvSpPr/>
                <p:nvPr/>
              </p:nvSpPr>
              <p:spPr>
                <a:xfrm rot="-8179493">
                  <a:off x="7578846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0" name="Google Shape;170;p7"/>
                <p:cNvSpPr/>
                <p:nvPr/>
              </p:nvSpPr>
              <p:spPr>
                <a:xfrm rot="-8179493">
                  <a:off x="7851437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1" name="Google Shape;171;p7"/>
                <p:cNvSpPr/>
                <p:nvPr/>
              </p:nvSpPr>
              <p:spPr>
                <a:xfrm rot="-8179493">
                  <a:off x="8124029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 rot="-8179493">
                  <a:off x="8396621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  <p:sp>
            <p:nvSpPr>
              <p:cNvPr id="173" name="Google Shape;173;p7"/>
              <p:cNvSpPr/>
              <p:nvPr/>
            </p:nvSpPr>
            <p:spPr>
              <a:xfrm>
                <a:off x="8086650" y="4274775"/>
                <a:ext cx="661500" cy="661500"/>
              </a:xfrm>
              <a:prstGeom prst="mathPlus">
                <a:avLst>
                  <a:gd fmla="val 3073" name="adj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174" name="Google Shape;174;p7"/>
              <p:cNvGrpSpPr/>
              <p:nvPr/>
            </p:nvGrpSpPr>
            <p:grpSpPr>
              <a:xfrm>
                <a:off x="-1917186" y="4063776"/>
                <a:ext cx="3311517" cy="547800"/>
                <a:chOff x="5763239" y="-1184912"/>
                <a:chExt cx="3311517" cy="547800"/>
              </a:xfrm>
            </p:grpSpPr>
            <p:sp>
              <p:nvSpPr>
                <p:cNvPr id="175" name="Google Shape;175;p7"/>
                <p:cNvSpPr/>
                <p:nvPr/>
              </p:nvSpPr>
              <p:spPr>
                <a:xfrm rot="-8179493">
                  <a:off x="5670704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6" name="Google Shape;176;p7"/>
                <p:cNvSpPr/>
                <p:nvPr/>
              </p:nvSpPr>
              <p:spPr>
                <a:xfrm rot="-8179493">
                  <a:off x="5943296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7" name="Google Shape;177;p7"/>
                <p:cNvSpPr/>
                <p:nvPr/>
              </p:nvSpPr>
              <p:spPr>
                <a:xfrm rot="-8179493">
                  <a:off x="6215887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8" name="Google Shape;178;p7"/>
                <p:cNvSpPr/>
                <p:nvPr/>
              </p:nvSpPr>
              <p:spPr>
                <a:xfrm rot="-8179493">
                  <a:off x="6488479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79" name="Google Shape;179;p7"/>
                <p:cNvSpPr/>
                <p:nvPr/>
              </p:nvSpPr>
              <p:spPr>
                <a:xfrm rot="-8179493">
                  <a:off x="6761071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0" name="Google Shape;180;p7"/>
                <p:cNvSpPr/>
                <p:nvPr/>
              </p:nvSpPr>
              <p:spPr>
                <a:xfrm rot="-8179493">
                  <a:off x="7033662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1" name="Google Shape;181;p7"/>
                <p:cNvSpPr/>
                <p:nvPr/>
              </p:nvSpPr>
              <p:spPr>
                <a:xfrm rot="-8179493">
                  <a:off x="7306254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2" name="Google Shape;182;p7"/>
                <p:cNvSpPr/>
                <p:nvPr/>
              </p:nvSpPr>
              <p:spPr>
                <a:xfrm rot="-8179493">
                  <a:off x="7578846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3" name="Google Shape;183;p7"/>
                <p:cNvSpPr/>
                <p:nvPr/>
              </p:nvSpPr>
              <p:spPr>
                <a:xfrm rot="-8179493">
                  <a:off x="7851437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4" name="Google Shape;184;p7"/>
                <p:cNvSpPr/>
                <p:nvPr/>
              </p:nvSpPr>
              <p:spPr>
                <a:xfrm rot="-8179493">
                  <a:off x="8124029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85" name="Google Shape;185;p7"/>
                <p:cNvSpPr/>
                <p:nvPr/>
              </p:nvSpPr>
              <p:spPr>
                <a:xfrm rot="-8179493">
                  <a:off x="8396621" y="-927126"/>
                  <a:ext cx="770670" cy="32227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  <p:sp>
          <p:nvSpPr>
            <p:cNvPr id="186" name="Google Shape;186;p7"/>
            <p:cNvSpPr/>
            <p:nvPr/>
          </p:nvSpPr>
          <p:spPr>
            <a:xfrm>
              <a:off x="395850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type="title"/>
          </p:nvPr>
        </p:nvSpPr>
        <p:spPr>
          <a:xfrm>
            <a:off x="726600" y="1409550"/>
            <a:ext cx="4754400" cy="23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89" name="Google Shape;189;p8"/>
          <p:cNvGrpSpPr/>
          <p:nvPr/>
        </p:nvGrpSpPr>
        <p:grpSpPr>
          <a:xfrm>
            <a:off x="-2584911" y="3795263"/>
            <a:ext cx="3311517" cy="547800"/>
            <a:chOff x="5763239" y="-1184912"/>
            <a:chExt cx="3311517" cy="547800"/>
          </a:xfrm>
        </p:grpSpPr>
        <p:sp>
          <p:nvSpPr>
            <p:cNvPr id="190" name="Google Shape;190;p8"/>
            <p:cNvSpPr/>
            <p:nvPr/>
          </p:nvSpPr>
          <p:spPr>
            <a:xfrm rot="-8179493">
              <a:off x="5670704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 rot="-8179493">
              <a:off x="5943296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 rot="-8179493">
              <a:off x="6215887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 rot="-8179493">
              <a:off x="6488479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 rot="-8179493">
              <a:off x="6761071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 rot="-8179493">
              <a:off x="7033662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 rot="-8179493">
              <a:off x="7306254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 rot="-8179493">
              <a:off x="7578846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 rot="-8179493">
              <a:off x="7851437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 rot="-8179493">
              <a:off x="8124029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 rot="-8179493">
              <a:off x="8396621" y="-927126"/>
              <a:ext cx="770670" cy="3222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01" name="Google Shape;201;p8"/>
          <p:cNvGrpSpPr/>
          <p:nvPr/>
        </p:nvGrpSpPr>
        <p:grpSpPr>
          <a:xfrm>
            <a:off x="-98369" y="-1495625"/>
            <a:ext cx="10916700" cy="7257620"/>
            <a:chOff x="-98369" y="-1495625"/>
            <a:chExt cx="10916700" cy="7257620"/>
          </a:xfrm>
        </p:grpSpPr>
        <p:grpSp>
          <p:nvGrpSpPr>
            <p:cNvPr id="202" name="Google Shape;202;p8"/>
            <p:cNvGrpSpPr/>
            <p:nvPr/>
          </p:nvGrpSpPr>
          <p:grpSpPr>
            <a:xfrm flipH="1">
              <a:off x="6251206" y="-1495625"/>
              <a:ext cx="4567125" cy="7027200"/>
              <a:chOff x="-1639719" y="-1495625"/>
              <a:chExt cx="4567125" cy="7027200"/>
            </a:xfrm>
          </p:grpSpPr>
          <p:sp>
            <p:nvSpPr>
              <p:cNvPr id="203" name="Google Shape;203;p8"/>
              <p:cNvSpPr/>
              <p:nvPr/>
            </p:nvSpPr>
            <p:spPr>
              <a:xfrm rot="10800000">
                <a:off x="6" y="-10200"/>
                <a:ext cx="2927400" cy="51639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5700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 rot="-5400000">
                <a:off x="-195819" y="-1677425"/>
                <a:ext cx="21108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3F55E7">
                  <a:alpha val="8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 flipH="1" rot="-5400000">
                <a:off x="-1639719" y="209125"/>
                <a:ext cx="2474400" cy="2474400"/>
              </a:xfrm>
              <a:prstGeom prst="pie">
                <a:avLst>
                  <a:gd fmla="val 5389694" name="adj1"/>
                  <a:gd fmla="val 10800776" name="adj2"/>
                </a:avLst>
              </a:prstGeom>
              <a:solidFill>
                <a:srgbClr val="1F1B55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 flipH="1" rot="10800000">
                <a:off x="291281" y="3834475"/>
                <a:ext cx="1697100" cy="1697100"/>
              </a:xfrm>
              <a:prstGeom prst="pie">
                <a:avLst>
                  <a:gd fmla="val 5389694" name="adj1"/>
                  <a:gd fmla="val 16200000" name="adj2"/>
                </a:avLst>
              </a:prstGeom>
              <a:solidFill>
                <a:srgbClr val="1F1B55">
                  <a:alpha val="8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207" name="Google Shape;207;p8"/>
            <p:cNvSpPr/>
            <p:nvPr/>
          </p:nvSpPr>
          <p:spPr>
            <a:xfrm rot="5400000">
              <a:off x="-98369" y="4537995"/>
              <a:ext cx="1224000" cy="1224000"/>
            </a:xfrm>
            <a:prstGeom prst="pie">
              <a:avLst>
                <a:gd fmla="val 5389694" name="adj1"/>
                <a:gd fmla="val 16200000" name="adj2"/>
              </a:avLst>
            </a:prstGeom>
            <a:gradFill>
              <a:gsLst>
                <a:gs pos="0">
                  <a:schemeClr val="accent1">
                    <a:alpha val="80000"/>
                  </a:schemeClr>
                </a:gs>
                <a:gs pos="100000">
                  <a:schemeClr val="accent2">
                    <a:alpha val="80000"/>
                  </a:scheme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idx="1" type="body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10" name="Google Shape;21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1" name="Google Shape;211;p9"/>
          <p:cNvGrpSpPr/>
          <p:nvPr/>
        </p:nvGrpSpPr>
        <p:grpSpPr>
          <a:xfrm>
            <a:off x="-71125" y="-101924"/>
            <a:ext cx="9282625" cy="5372599"/>
            <a:chOff x="-71125" y="-101924"/>
            <a:chExt cx="9282625" cy="5372599"/>
          </a:xfrm>
        </p:grpSpPr>
        <p:sp>
          <p:nvSpPr>
            <p:cNvPr id="212" name="Google Shape;212;p9"/>
            <p:cNvSpPr/>
            <p:nvPr/>
          </p:nvSpPr>
          <p:spPr>
            <a:xfrm rot="-5400000">
              <a:off x="4250225" y="-4423274"/>
              <a:ext cx="639900" cy="928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417400" y="538400"/>
              <a:ext cx="794100" cy="40731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 rot="-5400000">
              <a:off x="4240625" y="299825"/>
              <a:ext cx="659100" cy="928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7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 flipH="1" rot="10800000">
              <a:off x="-57225" y="538200"/>
              <a:ext cx="783900" cy="40773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72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16" name="Google Shape;216;p9"/>
          <p:cNvGrpSpPr/>
          <p:nvPr/>
        </p:nvGrpSpPr>
        <p:grpSpPr>
          <a:xfrm>
            <a:off x="-513825" y="-1662525"/>
            <a:ext cx="11574988" cy="7587250"/>
            <a:chOff x="-513825" y="-1662525"/>
            <a:chExt cx="11574988" cy="7587250"/>
          </a:xfrm>
        </p:grpSpPr>
        <p:sp>
          <p:nvSpPr>
            <p:cNvPr id="217" name="Google Shape;217;p9"/>
            <p:cNvSpPr/>
            <p:nvPr/>
          </p:nvSpPr>
          <p:spPr>
            <a:xfrm flipH="1" rot="5400000">
              <a:off x="7180188" y="-1662525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 rot="5400000">
              <a:off x="8586763" y="1037250"/>
              <a:ext cx="2474400" cy="2474400"/>
            </a:xfrm>
            <a:prstGeom prst="pie">
              <a:avLst>
                <a:gd fmla="val 5389694" name="adj1"/>
                <a:gd fmla="val 10800776" name="adj2"/>
              </a:avLst>
            </a:prstGeom>
            <a:solidFill>
              <a:srgbClr val="1F1B55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 rot="-5400000">
              <a:off x="7851650" y="32863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 rot="5400000">
              <a:off x="-513825" y="4227625"/>
              <a:ext cx="1697100" cy="1697100"/>
            </a:xfrm>
            <a:prstGeom prst="pie">
              <a:avLst>
                <a:gd fmla="val 5389694" name="adj1"/>
                <a:gd fmla="val 16200000" name="adj2"/>
              </a:avLst>
            </a:prstGeom>
            <a:solidFill>
              <a:srgbClr val="3F55E7">
                <a:alpha val="831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97025" y="811863"/>
              <a:ext cx="460200" cy="46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222" name="Google Shape;222;p9"/>
          <p:cNvGrpSpPr/>
          <p:nvPr/>
        </p:nvGrpSpPr>
        <p:grpSpPr>
          <a:xfrm>
            <a:off x="-1917186" y="207225"/>
            <a:ext cx="12978367" cy="4729050"/>
            <a:chOff x="-1917186" y="207225"/>
            <a:chExt cx="12978367" cy="4729050"/>
          </a:xfrm>
        </p:grpSpPr>
        <p:grpSp>
          <p:nvGrpSpPr>
            <p:cNvPr id="223" name="Google Shape;223;p9"/>
            <p:cNvGrpSpPr/>
            <p:nvPr/>
          </p:nvGrpSpPr>
          <p:grpSpPr>
            <a:xfrm>
              <a:off x="7749664" y="264063"/>
              <a:ext cx="3311517" cy="547800"/>
              <a:chOff x="5763239" y="-1184912"/>
              <a:chExt cx="3311517" cy="547800"/>
            </a:xfrm>
          </p:grpSpPr>
          <p:sp>
            <p:nvSpPr>
              <p:cNvPr id="224" name="Google Shape;224;p9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235" name="Google Shape;235;p9"/>
            <p:cNvSpPr/>
            <p:nvPr/>
          </p:nvSpPr>
          <p:spPr>
            <a:xfrm>
              <a:off x="8086650" y="427477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  <p:grpSp>
          <p:nvGrpSpPr>
            <p:cNvPr id="236" name="Google Shape;236;p9"/>
            <p:cNvGrpSpPr/>
            <p:nvPr/>
          </p:nvGrpSpPr>
          <p:grpSpPr>
            <a:xfrm>
              <a:off x="-1917186" y="4063776"/>
              <a:ext cx="3311517" cy="547800"/>
              <a:chOff x="5763239" y="-1184912"/>
              <a:chExt cx="3311517" cy="547800"/>
            </a:xfrm>
          </p:grpSpPr>
          <p:sp>
            <p:nvSpPr>
              <p:cNvPr id="237" name="Google Shape;237;p9"/>
              <p:cNvSpPr/>
              <p:nvPr/>
            </p:nvSpPr>
            <p:spPr>
              <a:xfrm rot="-8179493">
                <a:off x="567070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 rot="-8179493">
                <a:off x="594329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 rot="-8179493">
                <a:off x="621588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 rot="-8179493">
                <a:off x="648847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-8179493">
                <a:off x="676107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-8179493">
                <a:off x="7033662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-8179493">
                <a:off x="7306254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 rot="-8179493">
                <a:off x="7578846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 rot="-8179493">
                <a:off x="7851437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 rot="-8179493">
                <a:off x="8124029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 rot="-8179493">
                <a:off x="8396621" y="-927126"/>
                <a:ext cx="770670" cy="3222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</p:grpSp>
        <p:sp>
          <p:nvSpPr>
            <p:cNvPr id="248" name="Google Shape;248;p9"/>
            <p:cNvSpPr/>
            <p:nvPr/>
          </p:nvSpPr>
          <p:spPr>
            <a:xfrm>
              <a:off x="395850" y="207225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10"/>
          <p:cNvSpPr txBox="1"/>
          <p:nvPr>
            <p:ph idx="1" type="body"/>
          </p:nvPr>
        </p:nvSpPr>
        <p:spPr>
          <a:xfrm>
            <a:off x="720000" y="843125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40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None/>
              <a:defRPr b="1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59" name="Google Shape;55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clanthology.org/P07-1056" TargetMode="External"/><Relationship Id="rId4" Type="http://schemas.openxmlformats.org/officeDocument/2006/relationships/hyperlink" Target="https://doi.org/10.1016/j.jretconser.2021.10277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5"/>
          <p:cNvSpPr txBox="1"/>
          <p:nvPr>
            <p:ph type="ctrTitle"/>
          </p:nvPr>
        </p:nvSpPr>
        <p:spPr>
          <a:xfrm>
            <a:off x="2626000" y="1373925"/>
            <a:ext cx="3309000" cy="18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AuthentiFeel</a:t>
            </a:r>
            <a:endParaRPr/>
          </a:p>
        </p:txBody>
      </p:sp>
      <p:sp>
        <p:nvSpPr>
          <p:cNvPr id="1114" name="Google Shape;1114;p45"/>
          <p:cNvSpPr txBox="1"/>
          <p:nvPr>
            <p:ph idx="1" type="subTitle"/>
          </p:nvPr>
        </p:nvSpPr>
        <p:spPr>
          <a:xfrm>
            <a:off x="726600" y="3311500"/>
            <a:ext cx="54696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Sentiment Analysis &amp; Authenticity Detection System</a:t>
            </a:r>
            <a:endParaRPr sz="1700"/>
          </a:p>
        </p:txBody>
      </p:sp>
      <p:sp>
        <p:nvSpPr>
          <p:cNvPr id="1115" name="Google Shape;1115;p45"/>
          <p:cNvSpPr txBox="1"/>
          <p:nvPr>
            <p:ph idx="1" type="subTitle"/>
          </p:nvPr>
        </p:nvSpPr>
        <p:spPr>
          <a:xfrm>
            <a:off x="2940700" y="3771700"/>
            <a:ext cx="28323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Atreyo Das &amp; Atyab Hakeem</a:t>
            </a:r>
            <a:endParaRPr i="1"/>
          </a:p>
        </p:txBody>
      </p:sp>
      <p:pic>
        <p:nvPicPr>
          <p:cNvPr id="1116" name="Google Shape;11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350" y="2000425"/>
            <a:ext cx="1364650" cy="13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Model Results - Evaluation Metrics</a:t>
            </a:r>
            <a:endParaRPr/>
          </a:p>
        </p:txBody>
      </p:sp>
      <p:pic>
        <p:nvPicPr>
          <p:cNvPr id="1188" name="Google Shape;1188;p54"/>
          <p:cNvPicPr preferRelativeResize="0"/>
          <p:nvPr/>
        </p:nvPicPr>
        <p:blipFill rotWithShape="1">
          <a:blip r:embed="rId3">
            <a:alphaModFix/>
          </a:blip>
          <a:srcRect b="2304" l="0" r="5024" t="2475"/>
          <a:stretch/>
        </p:blipFill>
        <p:spPr>
          <a:xfrm>
            <a:off x="179375" y="1174025"/>
            <a:ext cx="3115750" cy="2795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9" name="Google Shape;1189;p54"/>
          <p:cNvGraphicFramePr/>
          <p:nvPr/>
        </p:nvGraphicFramePr>
        <p:xfrm>
          <a:off x="3463575" y="129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{49159582-16B7-448A-9F96-ED75B9BB1D58}</a:tableStyleId>
              </a:tblPr>
              <a:tblGrid>
                <a:gridCol w="904350"/>
                <a:gridCol w="904350"/>
                <a:gridCol w="904350"/>
                <a:gridCol w="904350"/>
                <a:gridCol w="904350"/>
              </a:tblGrid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F1-Score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Support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Negative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1009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Positive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991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2000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Macro Average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2000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Weighted Average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0.87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2000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Model Results - Evaluation Metrics </a:t>
            </a:r>
            <a:endParaRPr/>
          </a:p>
        </p:txBody>
      </p:sp>
      <p:graphicFrame>
        <p:nvGraphicFramePr>
          <p:cNvPr id="1195" name="Google Shape;1195;p55"/>
          <p:cNvGraphicFramePr/>
          <p:nvPr/>
        </p:nvGraphicFramePr>
        <p:xfrm>
          <a:off x="3463575" y="129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{49159582-16B7-448A-9F96-ED75B9BB1D58}</a:tableStyleId>
              </a:tblPr>
              <a:tblGrid>
                <a:gridCol w="904350"/>
                <a:gridCol w="904350"/>
                <a:gridCol w="904350"/>
                <a:gridCol w="904350"/>
                <a:gridCol w="904350"/>
              </a:tblGrid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Recall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F1-Score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Support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Negative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0.96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0.94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0.95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5038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Positive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0.94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0.96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0.95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5070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 -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-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0.95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10108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Macro Average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0.95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0.95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0.95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10108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Weighted Average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0.95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0.95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0.95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10108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96" name="Google Shape;11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122125" cy="27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Model Results -  Word Importance</a:t>
            </a:r>
            <a:endParaRPr/>
          </a:p>
        </p:txBody>
      </p:sp>
      <p:pic>
        <p:nvPicPr>
          <p:cNvPr id="1202" name="Google Shape;12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00" y="1199000"/>
            <a:ext cx="53530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Model Results -  Word Importance</a:t>
            </a:r>
            <a:endParaRPr/>
          </a:p>
        </p:txBody>
      </p:sp>
      <p:pic>
        <p:nvPicPr>
          <p:cNvPr id="1208" name="Google Shape;12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00" y="1199000"/>
            <a:ext cx="5353050" cy="2981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 - S22 Ultra Review Analysis</a:t>
            </a:r>
            <a:endParaRPr/>
          </a:p>
        </p:txBody>
      </p:sp>
      <p:pic>
        <p:nvPicPr>
          <p:cNvPr id="1214" name="Google Shape;1214;p5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50" y="916275"/>
            <a:ext cx="3142899" cy="232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58" title="Review Sentiment - Actua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900" y="935375"/>
            <a:ext cx="3092650" cy="22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58" title="Review Authenticity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1450" y="2874500"/>
            <a:ext cx="2973074" cy="22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3550" y="514413"/>
            <a:ext cx="424450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Takeaways</a:t>
            </a:r>
            <a:endParaRPr/>
          </a:p>
        </p:txBody>
      </p:sp>
      <p:sp>
        <p:nvSpPr>
          <p:cNvPr id="1223" name="Google Shape;1223;p59"/>
          <p:cNvSpPr txBox="1"/>
          <p:nvPr>
            <p:ph idx="1" type="body"/>
          </p:nvPr>
        </p:nvSpPr>
        <p:spPr>
          <a:xfrm>
            <a:off x="720000" y="1203200"/>
            <a:ext cx="77040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type of vectorization and the tuning of the parameters of the vectorization provided greater boost in the performance than the hyperparameter </a:t>
            </a:r>
            <a:r>
              <a:rPr lang="en-GB" sz="1400"/>
              <a:t>tuning of the individual algorithms.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Retaining of stopwords lead to increased performance compared to when it was removed.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Simple models like logistic regression provided better results and were faster to train than the complicated ones like Kernel SVC in many cases.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coefficients of the trained logistic regression model were highly interpretable.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-GB" sz="1400"/>
              <a:t>The model could be further improved by employing word embeddings, like word2vec, and deep learning algorithm for increased performance and a more holistic model.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60"/>
          <p:cNvSpPr txBox="1"/>
          <p:nvPr>
            <p:ph type="ctrTitle"/>
          </p:nvPr>
        </p:nvSpPr>
        <p:spPr>
          <a:xfrm>
            <a:off x="4881850" y="708150"/>
            <a:ext cx="3535500" cy="9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/>
          </a:p>
        </p:txBody>
      </p:sp>
      <p:sp>
        <p:nvSpPr>
          <p:cNvPr id="1229" name="Google Shape;1229;p60"/>
          <p:cNvSpPr txBox="1"/>
          <p:nvPr>
            <p:ph idx="1" type="subTitle"/>
          </p:nvPr>
        </p:nvSpPr>
        <p:spPr>
          <a:xfrm>
            <a:off x="4881850" y="1684950"/>
            <a:ext cx="35355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Any questions?</a:t>
            </a:r>
            <a:endParaRPr/>
          </a:p>
        </p:txBody>
      </p:sp>
      <p:grpSp>
        <p:nvGrpSpPr>
          <p:cNvPr id="1230" name="Google Shape;1230;p60"/>
          <p:cNvGrpSpPr/>
          <p:nvPr/>
        </p:nvGrpSpPr>
        <p:grpSpPr>
          <a:xfrm>
            <a:off x="1547000" y="1102350"/>
            <a:ext cx="2233281" cy="3043450"/>
            <a:chOff x="1547000" y="1102350"/>
            <a:chExt cx="2233281" cy="3043450"/>
          </a:xfrm>
        </p:grpSpPr>
        <p:grpSp>
          <p:nvGrpSpPr>
            <p:cNvPr id="1231" name="Google Shape;1231;p60"/>
            <p:cNvGrpSpPr/>
            <p:nvPr/>
          </p:nvGrpSpPr>
          <p:grpSpPr>
            <a:xfrm>
              <a:off x="1547000" y="1949025"/>
              <a:ext cx="2233275" cy="2196775"/>
              <a:chOff x="6234050" y="1637700"/>
              <a:chExt cx="2233275" cy="2196775"/>
            </a:xfrm>
          </p:grpSpPr>
          <p:sp>
            <p:nvSpPr>
              <p:cNvPr id="1232" name="Google Shape;1232;p60"/>
              <p:cNvSpPr/>
              <p:nvPr/>
            </p:nvSpPr>
            <p:spPr>
              <a:xfrm>
                <a:off x="6234050" y="1637700"/>
                <a:ext cx="460200" cy="46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imo"/>
                  <a:ea typeface="Arimo"/>
                  <a:cs typeface="Arimo"/>
                  <a:sym typeface="Arimo"/>
                </a:endParaRPr>
              </a:p>
            </p:txBody>
          </p:sp>
          <p:grpSp>
            <p:nvGrpSpPr>
              <p:cNvPr id="1233" name="Google Shape;1233;p60"/>
              <p:cNvGrpSpPr/>
              <p:nvPr/>
            </p:nvGrpSpPr>
            <p:grpSpPr>
              <a:xfrm>
                <a:off x="6770225" y="2097900"/>
                <a:ext cx="1697100" cy="1736575"/>
                <a:chOff x="6770225" y="2097900"/>
                <a:chExt cx="1697100" cy="1736575"/>
              </a:xfrm>
            </p:grpSpPr>
            <p:sp>
              <p:nvSpPr>
                <p:cNvPr id="1234" name="Google Shape;1234;p60"/>
                <p:cNvSpPr/>
                <p:nvPr/>
              </p:nvSpPr>
              <p:spPr>
                <a:xfrm rot="5400000">
                  <a:off x="6770225" y="2097900"/>
                  <a:ext cx="1697100" cy="1697100"/>
                </a:xfrm>
                <a:prstGeom prst="pie">
                  <a:avLst>
                    <a:gd fmla="val 5389694" name="adj1"/>
                    <a:gd fmla="val 1620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  <p:sp>
              <p:nvSpPr>
                <p:cNvPr id="1235" name="Google Shape;1235;p60"/>
                <p:cNvSpPr/>
                <p:nvPr/>
              </p:nvSpPr>
              <p:spPr>
                <a:xfrm>
                  <a:off x="8053772" y="3668875"/>
                  <a:ext cx="165600" cy="165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Arimo"/>
                    <a:ea typeface="Arimo"/>
                    <a:cs typeface="Arimo"/>
                    <a:sym typeface="Arimo"/>
                  </a:endParaRPr>
                </a:p>
              </p:txBody>
            </p:sp>
          </p:grpSp>
        </p:grpSp>
        <p:sp>
          <p:nvSpPr>
            <p:cNvPr id="1236" name="Google Shape;1236;p60"/>
            <p:cNvSpPr/>
            <p:nvPr/>
          </p:nvSpPr>
          <p:spPr>
            <a:xfrm flipH="1">
              <a:off x="3118781" y="1102350"/>
              <a:ext cx="661500" cy="661500"/>
            </a:xfrm>
            <a:prstGeom prst="mathPlus">
              <a:avLst>
                <a:gd fmla="val 3073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237" name="Google Shape;1237;p60"/>
          <p:cNvSpPr/>
          <p:nvPr/>
        </p:nvSpPr>
        <p:spPr>
          <a:xfrm rot="5400000">
            <a:off x="5852275" y="2167850"/>
            <a:ext cx="1697100" cy="4003800"/>
          </a:xfrm>
          <a:prstGeom prst="pie">
            <a:avLst>
              <a:gd fmla="val 5389694" name="adj1"/>
              <a:gd fmla="val 1620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122" name="Google Shape;1122;p46"/>
          <p:cNvSpPr txBox="1"/>
          <p:nvPr>
            <p:ph idx="1" type="body"/>
          </p:nvPr>
        </p:nvSpPr>
        <p:spPr>
          <a:xfrm>
            <a:off x="720000" y="1203200"/>
            <a:ext cx="72774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Analysis of the sentiment of product reviews is invaluable for the customers to be fully informed before making a purchase.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 addition, it is also vital for businesses to understand the performance of their products in the market. 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Furthermore, with the generative AI boom, determining the authenticity of these reviews becomes crucial to make sound decisions by customers and businesses.   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-GB" sz="1400"/>
              <a:t>To solve this, we built a sentiment analysis system that determines the sentiment of the review and its authenticity to see how likely the review is computer generated.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Workflow</a:t>
            </a:r>
            <a:endParaRPr/>
          </a:p>
        </p:txBody>
      </p:sp>
      <p:grpSp>
        <p:nvGrpSpPr>
          <p:cNvPr id="1128" name="Google Shape;1128;p47"/>
          <p:cNvGrpSpPr/>
          <p:nvPr/>
        </p:nvGrpSpPr>
        <p:grpSpPr>
          <a:xfrm>
            <a:off x="4031791" y="1398822"/>
            <a:ext cx="2153991" cy="1322922"/>
            <a:chOff x="4753223" y="1857800"/>
            <a:chExt cx="2253600" cy="1355175"/>
          </a:xfrm>
        </p:grpSpPr>
        <p:sp>
          <p:nvSpPr>
            <p:cNvPr id="1129" name="Google Shape;1129;p47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7"/>
            <p:cNvSpPr txBox="1"/>
            <p:nvPr/>
          </p:nvSpPr>
          <p:spPr>
            <a:xfrm>
              <a:off x="4753223" y="1857800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Model Selection and Hyperparameter Tuning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Selected the models that performed the best and tuned hyperparameters to get the best configuration that maximized the performance.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1" name="Google Shape;1131;p47"/>
          <p:cNvGrpSpPr/>
          <p:nvPr/>
        </p:nvGrpSpPr>
        <p:grpSpPr>
          <a:xfrm>
            <a:off x="275400" y="1398822"/>
            <a:ext cx="2153991" cy="1322922"/>
            <a:chOff x="823122" y="1857800"/>
            <a:chExt cx="2253600" cy="1355175"/>
          </a:xfrm>
        </p:grpSpPr>
        <p:sp>
          <p:nvSpPr>
            <p:cNvPr id="1132" name="Google Shape;1132;p4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7"/>
            <p:cNvSpPr txBox="1"/>
            <p:nvPr/>
          </p:nvSpPr>
          <p:spPr>
            <a:xfrm>
              <a:off x="823122" y="1857800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Collection, Exploration and Preprocessing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Collected, parsed, explored and preprocessed the data for the downstream tasks.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4" name="Google Shape;1134;p47"/>
          <p:cNvGrpSpPr/>
          <p:nvPr/>
        </p:nvGrpSpPr>
        <p:grpSpPr>
          <a:xfrm>
            <a:off x="2130231" y="2591421"/>
            <a:ext cx="2153991" cy="1445333"/>
            <a:chOff x="2773353" y="3079475"/>
            <a:chExt cx="2253600" cy="1480570"/>
          </a:xfrm>
        </p:grpSpPr>
        <p:sp>
          <p:nvSpPr>
            <p:cNvPr id="1135" name="Google Shape;1135;p47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7"/>
            <p:cNvSpPr txBox="1"/>
            <p:nvPr/>
          </p:nvSpPr>
          <p:spPr>
            <a:xfrm>
              <a:off x="2773353" y="3494445"/>
              <a:ext cx="2253600" cy="10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Model Testing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Employed</a:t>
              </a:r>
              <a:r>
                <a:rPr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different algorithms  and evaluating their </a:t>
              </a:r>
              <a:r>
                <a:rPr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performance</a:t>
              </a:r>
              <a:r>
                <a:rPr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5870320" y="2591421"/>
            <a:ext cx="2370553" cy="1326436"/>
            <a:chOff x="6676773" y="3079475"/>
            <a:chExt cx="2480177" cy="1358775"/>
          </a:xfrm>
        </p:grpSpPr>
        <p:sp>
          <p:nvSpPr>
            <p:cNvPr id="1138" name="Google Shape;1138;p47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7"/>
            <p:cNvSpPr txBox="1"/>
            <p:nvPr/>
          </p:nvSpPr>
          <p:spPr>
            <a:xfrm>
              <a:off x="6676773" y="3494450"/>
              <a:ext cx="2253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Applying model to Real World Data 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Scraped reviews from e-commerce platforms and used the final model to derive insights about the product.</a:t>
              </a:r>
              <a:endParaRPr b="1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&amp; Preprocessing</a:t>
            </a:r>
            <a:endParaRPr/>
          </a:p>
        </p:txBody>
      </p:sp>
      <p:sp>
        <p:nvSpPr>
          <p:cNvPr id="1145" name="Google Shape;1145;p48"/>
          <p:cNvSpPr txBox="1"/>
          <p:nvPr>
            <p:ph idx="1" type="body"/>
          </p:nvPr>
        </p:nvSpPr>
        <p:spPr>
          <a:xfrm>
            <a:off x="720000" y="1121275"/>
            <a:ext cx="77040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 for Sentiment Analysis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The Amazon product reviews dataset was obtained from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‘Biographies, Bollywood, Boomboxes and Blenders: Domain Adaptation for Sentiment Classification.’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The data consists of 8000 amazon product reviews with their labels and corresponding metad</a:t>
            </a:r>
            <a:r>
              <a:rPr lang="en-GB"/>
              <a:t>ata.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These are the attributes</a:t>
            </a:r>
            <a:r>
              <a:rPr lang="en-GB"/>
              <a:t>: 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Unique ID, ASIN, Product Name, Product Type, Helpful Votes, Rating, Review Title, Review Date, Reviewer, Reviewer Location, Review Text, Sentiment (Positive or Not).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/>
              <a:t>Dataset for Fake Review Detection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The Fake product reviews dataset was obtained from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‘Creating and detecting fake reviews of online products.’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-GB"/>
              <a:t>The data consists of about 40,000 human generated amazon product reviews and computer generated reviews through GPT2 with their corresponding labels.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Exploratory Data Analysis</a:t>
            </a:r>
            <a:endParaRPr/>
          </a:p>
        </p:txBody>
      </p:sp>
      <p:pic>
        <p:nvPicPr>
          <p:cNvPr id="1151" name="Google Shape;11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" y="1266101"/>
            <a:ext cx="3477975" cy="261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2" name="Google Shape;115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525" y="1266100"/>
            <a:ext cx="3477974" cy="26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Exploratory Data Analysis</a:t>
            </a:r>
            <a:endParaRPr/>
          </a:p>
        </p:txBody>
      </p:sp>
      <p:pic>
        <p:nvPicPr>
          <p:cNvPr id="1158" name="Google Shape;115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7000" y="1170125"/>
            <a:ext cx="3715300" cy="29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225" y="1170125"/>
            <a:ext cx="3832349" cy="29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Exploratory Data Analysis</a:t>
            </a:r>
            <a:endParaRPr/>
          </a:p>
        </p:txBody>
      </p:sp>
      <p:pic>
        <p:nvPicPr>
          <p:cNvPr id="1165" name="Google Shape;11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00" y="1266101"/>
            <a:ext cx="3477975" cy="261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6" name="Google Shape;116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525" y="1266100"/>
            <a:ext cx="3477974" cy="26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00" y="1266125"/>
            <a:ext cx="3477976" cy="261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5863" y="1266150"/>
            <a:ext cx="3477974" cy="261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51"/>
          <p:cNvPicPr preferRelativeResize="0"/>
          <p:nvPr/>
        </p:nvPicPr>
        <p:blipFill rotWithShape="1">
          <a:blip r:embed="rId7">
            <a:alphaModFix/>
          </a:blip>
          <a:srcRect b="0" l="0" r="0" t="5042"/>
          <a:stretch/>
        </p:blipFill>
        <p:spPr>
          <a:xfrm>
            <a:off x="195663" y="1266150"/>
            <a:ext cx="3676850" cy="26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5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1500" y="1266150"/>
            <a:ext cx="3884274" cy="26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Comparative</a:t>
            </a:r>
            <a:r>
              <a:rPr lang="en-GB"/>
              <a:t> Analysis of Models</a:t>
            </a:r>
            <a:endParaRPr/>
          </a:p>
        </p:txBody>
      </p:sp>
      <p:pic>
        <p:nvPicPr>
          <p:cNvPr id="1176" name="Google Shape;1176;p5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00" y="1060600"/>
            <a:ext cx="6942801" cy="392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53"/>
          <p:cNvSpPr txBox="1"/>
          <p:nvPr>
            <p:ph idx="1" type="body"/>
          </p:nvPr>
        </p:nvSpPr>
        <p:spPr>
          <a:xfrm>
            <a:off x="720000" y="1203200"/>
            <a:ext cx="7704000" cy="26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Sentiment Analysis</a:t>
            </a:r>
            <a:endParaRPr b="1" sz="15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The algorithm that worked best was an ensemble of Logistic Regression, MultinomialNB and LinearSVC.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It gave an accuracy of about 87%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500"/>
              <a:t>Authenticity Detection</a:t>
            </a:r>
            <a:endParaRPr b="1" sz="15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The best performing algorithm was LinearSVC.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-GB"/>
              <a:t>It resulted in an accuracy of 95.18% and a precision of 95.59%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tificial Intelligence in Finance Consulting Toolkit by Slidesgo">
  <a:themeElements>
    <a:clrScheme name="Simple Light">
      <a:dk1>
        <a:srgbClr val="FFFFFF"/>
      </a:dk1>
      <a:lt1>
        <a:srgbClr val="1F1B55"/>
      </a:lt1>
      <a:dk2>
        <a:srgbClr val="3F55E7"/>
      </a:dk2>
      <a:lt2>
        <a:srgbClr val="6275E7"/>
      </a:lt2>
      <a:accent1>
        <a:srgbClr val="59EBD0"/>
      </a:accent1>
      <a:accent2>
        <a:srgbClr val="F7D97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rtificial Intelligence in Finance Consulting Toolkit by Slidesgo">
  <a:themeElements>
    <a:clrScheme name="Simple Light">
      <a:dk1>
        <a:srgbClr val="FFFFFF"/>
      </a:dk1>
      <a:lt1>
        <a:srgbClr val="1F1B55"/>
      </a:lt1>
      <a:dk2>
        <a:srgbClr val="3F55E7"/>
      </a:dk2>
      <a:lt2>
        <a:srgbClr val="6275E7"/>
      </a:lt2>
      <a:accent1>
        <a:srgbClr val="59EBD0"/>
      </a:accent1>
      <a:accent2>
        <a:srgbClr val="F7D97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