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3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D532-02A8-2200-6DCA-4770EFF3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D1329-1A7F-1A46-F93C-45BD296D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2466-F054-685B-BC47-57F72384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8C0A-F0B9-3926-B283-FED43A9E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5F9F-4D04-E891-8694-454735D1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53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B9F6-CF9C-B3C2-5EDA-4B81BE76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F540-27CB-56EE-F45F-EE044E35D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E2B5-D191-9967-9C23-FD89247C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7FD-B8BE-F48D-5828-D1785AB4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CFBB-A7A3-8389-4962-8A4FD66A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902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13D3F-01F7-587A-C0FC-7AE1875D4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2655A-F9AB-ED2B-5D68-C9FE86801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27E12-6BB5-9B48-9A30-FF6EADED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B2F6-A054-C1B5-E587-10D81566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9501-861A-3ABE-71D6-4613A944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82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6FC8-5FCA-FB44-A29E-FDD37B7F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D137-7C92-2F60-B189-08B421D8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8953-F9AA-115D-FAF3-9F86C987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3889-07ED-216E-CA86-602027F4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7DA9-01C2-A4CF-EF92-E62EC23D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272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A93A-F5C5-4B44-8BAE-09BD456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2A6D2-0449-3CEC-E171-87E8A8CD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1AD0-B4FA-802E-E589-C4B8608A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5D0A-E8D3-171D-2A88-40E6BAD1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9A42-B560-558E-FA81-F14EBEAB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71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E459-0089-1C0E-72E8-7886EC8B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078A-CE63-FAA1-C899-FDE91076C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32574-EA1C-3C6E-9E41-5F0A08641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976B2-DBF2-A866-0058-F1A13723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440AD-2BD1-43E6-277F-55386CBE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7CCD-7496-5DC7-EBA8-2237C81A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429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9013-1976-00EF-4B1A-B5DE4BE1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A6EF-4A44-E6B7-D193-792E4849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D0B8B-1C78-80A4-875D-FD2B914C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E8540-B573-62D6-5276-89F19DA1F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B9714-8F85-8C5E-3C82-BE326E981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FBA4F-ADD2-1ED0-BC3D-91D6FDE8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A01D9-4860-8250-8B8D-063BD45A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D1C80-CC81-A32C-2DE5-9EF50BAB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978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71E4-421A-74CF-6463-37FB0B3F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56BDF-840A-A2D6-60AB-682772D5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EE474-B229-0B42-8BB6-D09F9F55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8C85-193E-9BC9-32EB-FF34F605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11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8C390-1DE1-A21F-4478-38229BFE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8D39C-4689-9048-E11B-CBCB80D5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AB33D-0798-2796-1E80-560C36D9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4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62A4-2E0B-9CFA-C11B-DDCF9D5F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3064-6B48-1BC7-71DB-AB23C250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914E4-B166-ED9D-3F8F-B5AEC26A6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61A0-63BC-E6E9-DD1E-2316DA3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6C63A-48F8-EC96-B5A2-0198CD31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63BD0-2997-2531-2F0B-FD1FC245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AA5A-F16D-9381-6AAB-4032957E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C706C-DED2-536E-7300-586A98D34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9A299-41F4-649E-C6E1-AC3D0E1BE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E1474-1054-51BB-DD14-99196580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88EE9-0672-667F-3411-4BDAFB2D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D1300-3D2A-06DC-90B9-A74902C3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736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24E5C-7818-354B-EFD9-94AAABA4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EA7F6-E421-AB73-00A6-F09857F9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CE6D-45C4-077B-3EE9-1CC516857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2DA18-A380-49DA-8006-28F27C6B6187}" type="datetimeFigureOut">
              <a:rPr lang="pt-PT" smtClean="0"/>
              <a:t>04/10/2022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F348-D1B4-9268-87BF-C70EE2D2E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EFCD-15F9-6D18-51F2-55FB9A35E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491C-080A-418B-A887-5B53EE5A041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66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7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D8CC3049-CE53-8193-BD70-5F0B352D7DB8}"/>
              </a:ext>
            </a:extLst>
          </p:cNvPr>
          <p:cNvSpPr txBox="1"/>
          <p:nvPr/>
        </p:nvSpPr>
        <p:spPr>
          <a:xfrm>
            <a:off x="540325" y="869975"/>
            <a:ext cx="11111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On</a:t>
            </a:r>
            <a:r>
              <a:rPr lang="pt-PT" sz="3200" b="1" dirty="0"/>
              <a:t> </a:t>
            </a:r>
            <a:r>
              <a:rPr lang="pt-PT" sz="3200" b="1" dirty="0" err="1"/>
              <a:t>the</a:t>
            </a:r>
            <a:r>
              <a:rPr lang="pt-PT" sz="3200" b="1" dirty="0"/>
              <a:t> </a:t>
            </a:r>
            <a:r>
              <a:rPr lang="pt-PT" sz="3200" b="1" dirty="0" err="1"/>
              <a:t>simulation</a:t>
            </a:r>
            <a:r>
              <a:rPr lang="pt-PT" sz="3200" b="1" dirty="0"/>
              <a:t> </a:t>
            </a:r>
            <a:r>
              <a:rPr lang="pt-PT" sz="3200" b="1" dirty="0" err="1"/>
              <a:t>intervals</a:t>
            </a:r>
            <a:r>
              <a:rPr lang="pt-PT" sz="3200" b="1" dirty="0"/>
              <a:t> for single core real-time </a:t>
            </a:r>
            <a:r>
              <a:rPr lang="pt-PT" sz="3200" b="1" dirty="0" err="1"/>
              <a:t>schedulers</a:t>
            </a:r>
            <a:r>
              <a:rPr lang="pt-PT" sz="3200" b="1" dirty="0"/>
              <a:t> </a:t>
            </a:r>
            <a:r>
              <a:rPr lang="pt-PT" sz="3200" b="1" dirty="0" err="1"/>
              <a:t>with</a:t>
            </a:r>
            <a:r>
              <a:rPr lang="pt-PT" sz="3200" b="1" dirty="0"/>
              <a:t> </a:t>
            </a:r>
            <a:r>
              <a:rPr lang="pt-PT" sz="3200" b="1" dirty="0" err="1"/>
              <a:t>preemption</a:t>
            </a:r>
            <a:r>
              <a:rPr lang="pt-PT" sz="3200" b="1" dirty="0"/>
              <a:t> </a:t>
            </a:r>
            <a:r>
              <a:rPr lang="pt-PT" sz="3200" b="1" dirty="0" err="1"/>
              <a:t>delays</a:t>
            </a:r>
            <a:endParaRPr lang="pt-PT" sz="3200" b="1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930320AA-FFA2-7F97-3A44-1FA04A2F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5" y="2265998"/>
            <a:ext cx="3971925" cy="210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5A14D8F-7E9E-4A93-2842-0B6BFB7CAC71}"/>
                  </a:ext>
                </a:extLst>
              </p:cNvPr>
              <p:cNvSpPr txBox="1"/>
              <p:nvPr/>
            </p:nvSpPr>
            <p:spPr>
              <a:xfrm>
                <a:off x="1419684" y="4689828"/>
                <a:ext cx="9352625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5A14D8F-7E9E-4A93-2842-0B6BFB7CA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684" y="4689828"/>
                <a:ext cx="9352625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32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Freeform: Shape 1256">
            <a:extLst>
              <a:ext uri="{FF2B5EF4-FFF2-40B4-BE49-F238E27FC236}">
                <a16:creationId xmlns:a16="http://schemas.microsoft.com/office/drawing/2014/main" id="{A7E011C2-3150-1C9D-D678-BA3E2348333D}"/>
              </a:ext>
            </a:extLst>
          </p:cNvPr>
          <p:cNvSpPr/>
          <p:nvPr/>
        </p:nvSpPr>
        <p:spPr>
          <a:xfrm>
            <a:off x="9251950" y="3536950"/>
            <a:ext cx="1416050" cy="1250950"/>
          </a:xfrm>
          <a:custGeom>
            <a:avLst/>
            <a:gdLst>
              <a:gd name="connsiteX0" fmla="*/ 0 w 1416050"/>
              <a:gd name="connsiteY0" fmla="*/ 0 h 1250950"/>
              <a:gd name="connsiteX1" fmla="*/ 793750 w 1416050"/>
              <a:gd name="connsiteY1" fmla="*/ 1250950 h 1250950"/>
              <a:gd name="connsiteX2" fmla="*/ 1193800 w 1416050"/>
              <a:gd name="connsiteY2" fmla="*/ 914400 h 1250950"/>
              <a:gd name="connsiteX3" fmla="*/ 1416050 w 1416050"/>
              <a:gd name="connsiteY3" fmla="*/ 508000 h 1250950"/>
              <a:gd name="connsiteX4" fmla="*/ 0 w 1416050"/>
              <a:gd name="connsiteY4" fmla="*/ 0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050" h="1250950">
                <a:moveTo>
                  <a:pt x="0" y="0"/>
                </a:moveTo>
                <a:lnTo>
                  <a:pt x="793750" y="1250950"/>
                </a:lnTo>
                <a:lnTo>
                  <a:pt x="1193800" y="914400"/>
                </a:lnTo>
                <a:lnTo>
                  <a:pt x="1416050" y="5080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56" name="Freeform: Shape 1255">
            <a:extLst>
              <a:ext uri="{FF2B5EF4-FFF2-40B4-BE49-F238E27FC236}">
                <a16:creationId xmlns:a16="http://schemas.microsoft.com/office/drawing/2014/main" id="{6BC817C2-B88F-0936-1B72-65E7B9665D6F}"/>
              </a:ext>
            </a:extLst>
          </p:cNvPr>
          <p:cNvSpPr/>
          <p:nvPr/>
        </p:nvSpPr>
        <p:spPr>
          <a:xfrm>
            <a:off x="8870950" y="3524250"/>
            <a:ext cx="685800" cy="1479550"/>
          </a:xfrm>
          <a:custGeom>
            <a:avLst/>
            <a:gdLst>
              <a:gd name="connsiteX0" fmla="*/ 368300 w 685800"/>
              <a:gd name="connsiteY0" fmla="*/ 0 h 1479550"/>
              <a:gd name="connsiteX1" fmla="*/ 0 w 685800"/>
              <a:gd name="connsiteY1" fmla="*/ 1454150 h 1479550"/>
              <a:gd name="connsiteX2" fmla="*/ 387350 w 685800"/>
              <a:gd name="connsiteY2" fmla="*/ 1479550 h 1479550"/>
              <a:gd name="connsiteX3" fmla="*/ 685800 w 685800"/>
              <a:gd name="connsiteY3" fmla="*/ 1447800 h 1479550"/>
              <a:gd name="connsiteX4" fmla="*/ 368300 w 685800"/>
              <a:gd name="connsiteY4" fmla="*/ 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1479550">
                <a:moveTo>
                  <a:pt x="368300" y="0"/>
                </a:moveTo>
                <a:lnTo>
                  <a:pt x="0" y="1454150"/>
                </a:lnTo>
                <a:lnTo>
                  <a:pt x="387350" y="1479550"/>
                </a:lnTo>
                <a:lnTo>
                  <a:pt x="685800" y="1447800"/>
                </a:lnTo>
                <a:lnTo>
                  <a:pt x="36830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55" name="Freeform: Shape 1254">
            <a:extLst>
              <a:ext uri="{FF2B5EF4-FFF2-40B4-BE49-F238E27FC236}">
                <a16:creationId xmlns:a16="http://schemas.microsoft.com/office/drawing/2014/main" id="{6E772C76-E9C3-AB00-CF58-3D48FAED58CF}"/>
              </a:ext>
            </a:extLst>
          </p:cNvPr>
          <p:cNvSpPr/>
          <p:nvPr/>
        </p:nvSpPr>
        <p:spPr>
          <a:xfrm>
            <a:off x="8375144" y="3489165"/>
            <a:ext cx="851406" cy="1482886"/>
          </a:xfrm>
          <a:custGeom>
            <a:avLst/>
            <a:gdLst>
              <a:gd name="connsiteX0" fmla="*/ 838200 w 838200"/>
              <a:gd name="connsiteY0" fmla="*/ 0 h 1447800"/>
              <a:gd name="connsiteX1" fmla="*/ 0 w 838200"/>
              <a:gd name="connsiteY1" fmla="*/ 1244600 h 1447800"/>
              <a:gd name="connsiteX2" fmla="*/ 482600 w 838200"/>
              <a:gd name="connsiteY2" fmla="*/ 1447800 h 1447800"/>
              <a:gd name="connsiteX3" fmla="*/ 838200 w 838200"/>
              <a:gd name="connsiteY3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1447800">
                <a:moveTo>
                  <a:pt x="838200" y="0"/>
                </a:moveTo>
                <a:lnTo>
                  <a:pt x="0" y="1244600"/>
                </a:lnTo>
                <a:lnTo>
                  <a:pt x="482600" y="1447800"/>
                </a:lnTo>
                <a:lnTo>
                  <a:pt x="838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42" name="Freeform: Shape 1141">
            <a:extLst>
              <a:ext uri="{FF2B5EF4-FFF2-40B4-BE49-F238E27FC236}">
                <a16:creationId xmlns:a16="http://schemas.microsoft.com/office/drawing/2014/main" id="{2AD118E7-5A11-6D34-D3D6-453F9726D38B}"/>
              </a:ext>
            </a:extLst>
          </p:cNvPr>
          <p:cNvSpPr/>
          <p:nvPr/>
        </p:nvSpPr>
        <p:spPr>
          <a:xfrm>
            <a:off x="3256280" y="3511724"/>
            <a:ext cx="1518920" cy="554909"/>
          </a:xfrm>
          <a:custGeom>
            <a:avLst/>
            <a:gdLst>
              <a:gd name="connsiteX0" fmla="*/ 0 w 1518920"/>
              <a:gd name="connsiteY0" fmla="*/ 0 h 533400"/>
              <a:gd name="connsiteX1" fmla="*/ 1417320 w 1518920"/>
              <a:gd name="connsiteY1" fmla="*/ 533400 h 533400"/>
              <a:gd name="connsiteX2" fmla="*/ 1518920 w 1518920"/>
              <a:gd name="connsiteY2" fmla="*/ 10160 h 533400"/>
              <a:gd name="connsiteX3" fmla="*/ 0 w 1518920"/>
              <a:gd name="connsiteY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920" h="533400">
                <a:moveTo>
                  <a:pt x="0" y="0"/>
                </a:moveTo>
                <a:lnTo>
                  <a:pt x="1417320" y="533400"/>
                </a:lnTo>
                <a:lnTo>
                  <a:pt x="1518920" y="10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41" name="Freeform: Shape 1140">
            <a:extLst>
              <a:ext uri="{FF2B5EF4-FFF2-40B4-BE49-F238E27FC236}">
                <a16:creationId xmlns:a16="http://schemas.microsoft.com/office/drawing/2014/main" id="{6F79595C-6208-165F-9ECE-5C060057C2EF}"/>
              </a:ext>
            </a:extLst>
          </p:cNvPr>
          <p:cNvSpPr/>
          <p:nvPr/>
        </p:nvSpPr>
        <p:spPr>
          <a:xfrm>
            <a:off x="3206185" y="3499213"/>
            <a:ext cx="1229475" cy="1302481"/>
          </a:xfrm>
          <a:custGeom>
            <a:avLst/>
            <a:gdLst>
              <a:gd name="connsiteX0" fmla="*/ 0 w 1209040"/>
              <a:gd name="connsiteY0" fmla="*/ 0 h 1275080"/>
              <a:gd name="connsiteX1" fmla="*/ 817880 w 1209040"/>
              <a:gd name="connsiteY1" fmla="*/ 1275080 h 1275080"/>
              <a:gd name="connsiteX2" fmla="*/ 1209040 w 1209040"/>
              <a:gd name="connsiteY2" fmla="*/ 939800 h 1275080"/>
              <a:gd name="connsiteX3" fmla="*/ 0 w 1209040"/>
              <a:gd name="connsiteY3" fmla="*/ 0 h 12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40" h="1275080">
                <a:moveTo>
                  <a:pt x="0" y="0"/>
                </a:moveTo>
                <a:lnTo>
                  <a:pt x="817880" y="1275080"/>
                </a:lnTo>
                <a:lnTo>
                  <a:pt x="1209040" y="939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40" name="Freeform: Shape 1139">
            <a:extLst>
              <a:ext uri="{FF2B5EF4-FFF2-40B4-BE49-F238E27FC236}">
                <a16:creationId xmlns:a16="http://schemas.microsoft.com/office/drawing/2014/main" id="{B76E9432-6E19-C765-0D7E-0B969205A2E0}"/>
              </a:ext>
            </a:extLst>
          </p:cNvPr>
          <p:cNvSpPr/>
          <p:nvPr/>
        </p:nvSpPr>
        <p:spPr>
          <a:xfrm>
            <a:off x="3235959" y="3530600"/>
            <a:ext cx="806075" cy="1464076"/>
          </a:xfrm>
          <a:custGeom>
            <a:avLst/>
            <a:gdLst>
              <a:gd name="connsiteX0" fmla="*/ 0 w 797560"/>
              <a:gd name="connsiteY0" fmla="*/ 0 h 1457960"/>
              <a:gd name="connsiteX1" fmla="*/ 320040 w 797560"/>
              <a:gd name="connsiteY1" fmla="*/ 1457960 h 1457960"/>
              <a:gd name="connsiteX2" fmla="*/ 797560 w 797560"/>
              <a:gd name="connsiteY2" fmla="*/ 1259840 h 1457960"/>
              <a:gd name="connsiteX3" fmla="*/ 0 w 797560"/>
              <a:gd name="connsiteY3" fmla="*/ 0 h 145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7560" h="1457960">
                <a:moveTo>
                  <a:pt x="0" y="0"/>
                </a:moveTo>
                <a:lnTo>
                  <a:pt x="320040" y="1457960"/>
                </a:lnTo>
                <a:lnTo>
                  <a:pt x="797560" y="1259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39" name="Freeform: Shape 1138">
            <a:extLst>
              <a:ext uri="{FF2B5EF4-FFF2-40B4-BE49-F238E27FC236}">
                <a16:creationId xmlns:a16="http://schemas.microsoft.com/office/drawing/2014/main" id="{6C0F7C42-FAF6-41DC-42BE-B26F0DB8F9B1}"/>
              </a:ext>
            </a:extLst>
          </p:cNvPr>
          <p:cNvSpPr/>
          <p:nvPr/>
        </p:nvSpPr>
        <p:spPr>
          <a:xfrm>
            <a:off x="2358527" y="3512360"/>
            <a:ext cx="1197473" cy="1506680"/>
          </a:xfrm>
          <a:custGeom>
            <a:avLst/>
            <a:gdLst>
              <a:gd name="connsiteX0" fmla="*/ 853440 w 1178560"/>
              <a:gd name="connsiteY0" fmla="*/ 0 h 1493520"/>
              <a:gd name="connsiteX1" fmla="*/ 0 w 1178560"/>
              <a:gd name="connsiteY1" fmla="*/ 1239520 h 1493520"/>
              <a:gd name="connsiteX2" fmla="*/ 497840 w 1178560"/>
              <a:gd name="connsiteY2" fmla="*/ 1452880 h 1493520"/>
              <a:gd name="connsiteX3" fmla="*/ 934720 w 1178560"/>
              <a:gd name="connsiteY3" fmla="*/ 1493520 h 1493520"/>
              <a:gd name="connsiteX4" fmla="*/ 1178560 w 1178560"/>
              <a:gd name="connsiteY4" fmla="*/ 1447800 h 1493520"/>
              <a:gd name="connsiteX5" fmla="*/ 853440 w 1178560"/>
              <a:gd name="connsiteY5" fmla="*/ 0 h 149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8560" h="1493520">
                <a:moveTo>
                  <a:pt x="853440" y="0"/>
                </a:moveTo>
                <a:lnTo>
                  <a:pt x="0" y="1239520"/>
                </a:lnTo>
                <a:lnTo>
                  <a:pt x="497840" y="1452880"/>
                </a:lnTo>
                <a:lnTo>
                  <a:pt x="934720" y="1493520"/>
                </a:lnTo>
                <a:lnTo>
                  <a:pt x="1178560" y="1447800"/>
                </a:lnTo>
                <a:lnTo>
                  <a:pt x="85344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38" name="Freeform: Shape 1137">
            <a:extLst>
              <a:ext uri="{FF2B5EF4-FFF2-40B4-BE49-F238E27FC236}">
                <a16:creationId xmlns:a16="http://schemas.microsoft.com/office/drawing/2014/main" id="{D888EF1F-EAEF-8395-8B80-52DE17A6F6B3}"/>
              </a:ext>
            </a:extLst>
          </p:cNvPr>
          <p:cNvSpPr/>
          <p:nvPr/>
        </p:nvSpPr>
        <p:spPr>
          <a:xfrm>
            <a:off x="2022051" y="3525519"/>
            <a:ext cx="1201061" cy="1254417"/>
          </a:xfrm>
          <a:custGeom>
            <a:avLst/>
            <a:gdLst>
              <a:gd name="connsiteX0" fmla="*/ 1214120 w 1214120"/>
              <a:gd name="connsiteY0" fmla="*/ 0 h 1244600"/>
              <a:gd name="connsiteX1" fmla="*/ 0 w 1214120"/>
              <a:gd name="connsiteY1" fmla="*/ 899160 h 1244600"/>
              <a:gd name="connsiteX2" fmla="*/ 360680 w 1214120"/>
              <a:gd name="connsiteY2" fmla="*/ 1244600 h 1244600"/>
              <a:gd name="connsiteX3" fmla="*/ 1214120 w 1214120"/>
              <a:gd name="connsiteY3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120" h="1244600">
                <a:moveTo>
                  <a:pt x="1214120" y="0"/>
                </a:moveTo>
                <a:lnTo>
                  <a:pt x="0" y="899160"/>
                </a:lnTo>
                <a:lnTo>
                  <a:pt x="360680" y="1244600"/>
                </a:lnTo>
                <a:lnTo>
                  <a:pt x="121412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35" name="Freeform: Shape 1134">
            <a:extLst>
              <a:ext uri="{FF2B5EF4-FFF2-40B4-BE49-F238E27FC236}">
                <a16:creationId xmlns:a16="http://schemas.microsoft.com/office/drawing/2014/main" id="{0FC7CEF4-92DF-15C0-E690-66757C48DFB4}"/>
              </a:ext>
            </a:extLst>
          </p:cNvPr>
          <p:cNvSpPr/>
          <p:nvPr/>
        </p:nvSpPr>
        <p:spPr>
          <a:xfrm>
            <a:off x="1772920" y="3525520"/>
            <a:ext cx="1442720" cy="899160"/>
          </a:xfrm>
          <a:custGeom>
            <a:avLst/>
            <a:gdLst>
              <a:gd name="connsiteX0" fmla="*/ 1442720 w 1442720"/>
              <a:gd name="connsiteY0" fmla="*/ 0 h 899160"/>
              <a:gd name="connsiteX1" fmla="*/ 0 w 1442720"/>
              <a:gd name="connsiteY1" fmla="*/ 441960 h 899160"/>
              <a:gd name="connsiteX2" fmla="*/ 254000 w 1442720"/>
              <a:gd name="connsiteY2" fmla="*/ 899160 h 899160"/>
              <a:gd name="connsiteX3" fmla="*/ 1442720 w 1442720"/>
              <a:gd name="connsiteY3" fmla="*/ 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2720" h="899160">
                <a:moveTo>
                  <a:pt x="1442720" y="0"/>
                </a:moveTo>
                <a:lnTo>
                  <a:pt x="0" y="441960"/>
                </a:lnTo>
                <a:lnTo>
                  <a:pt x="254000" y="899160"/>
                </a:lnTo>
                <a:lnTo>
                  <a:pt x="144272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34" name="Freeform: Shape 1133">
            <a:extLst>
              <a:ext uri="{FF2B5EF4-FFF2-40B4-BE49-F238E27FC236}">
                <a16:creationId xmlns:a16="http://schemas.microsoft.com/office/drawing/2014/main" id="{18519125-8B2D-57EE-2AA1-42F159033C88}"/>
              </a:ext>
            </a:extLst>
          </p:cNvPr>
          <p:cNvSpPr/>
          <p:nvPr/>
        </p:nvSpPr>
        <p:spPr>
          <a:xfrm>
            <a:off x="1693706" y="3515359"/>
            <a:ext cx="1532094" cy="479775"/>
          </a:xfrm>
          <a:custGeom>
            <a:avLst/>
            <a:gdLst>
              <a:gd name="connsiteX0" fmla="*/ 1513840 w 1513840"/>
              <a:gd name="connsiteY0" fmla="*/ 0 h 467360"/>
              <a:gd name="connsiteX1" fmla="*/ 0 w 1513840"/>
              <a:gd name="connsiteY1" fmla="*/ 10160 h 467360"/>
              <a:gd name="connsiteX2" fmla="*/ 81280 w 1513840"/>
              <a:gd name="connsiteY2" fmla="*/ 467360 h 467360"/>
              <a:gd name="connsiteX3" fmla="*/ 71120 w 1513840"/>
              <a:gd name="connsiteY3" fmla="*/ 452120 h 467360"/>
              <a:gd name="connsiteX4" fmla="*/ 1513840 w 1513840"/>
              <a:gd name="connsiteY4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840" h="467360">
                <a:moveTo>
                  <a:pt x="1513840" y="0"/>
                </a:moveTo>
                <a:lnTo>
                  <a:pt x="0" y="10160"/>
                </a:lnTo>
                <a:lnTo>
                  <a:pt x="81280" y="467360"/>
                </a:lnTo>
                <a:lnTo>
                  <a:pt x="71120" y="452120"/>
                </a:lnTo>
                <a:lnTo>
                  <a:pt x="151384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33" name="Freeform: Shape 1132">
            <a:extLst>
              <a:ext uri="{FF2B5EF4-FFF2-40B4-BE49-F238E27FC236}">
                <a16:creationId xmlns:a16="http://schemas.microsoft.com/office/drawing/2014/main" id="{6A2FEA02-504C-6531-A53B-2DC21273D5DF}"/>
              </a:ext>
            </a:extLst>
          </p:cNvPr>
          <p:cNvSpPr/>
          <p:nvPr/>
        </p:nvSpPr>
        <p:spPr>
          <a:xfrm>
            <a:off x="1695351" y="2992967"/>
            <a:ext cx="1526216" cy="529166"/>
          </a:xfrm>
          <a:custGeom>
            <a:avLst/>
            <a:gdLst>
              <a:gd name="connsiteX0" fmla="*/ 1515534 w 1515534"/>
              <a:gd name="connsiteY0" fmla="*/ 520700 h 529166"/>
              <a:gd name="connsiteX1" fmla="*/ 97367 w 1515534"/>
              <a:gd name="connsiteY1" fmla="*/ 0 h 529166"/>
              <a:gd name="connsiteX2" fmla="*/ 0 w 1515534"/>
              <a:gd name="connsiteY2" fmla="*/ 529166 h 529166"/>
              <a:gd name="connsiteX3" fmla="*/ 1515534 w 1515534"/>
              <a:gd name="connsiteY3" fmla="*/ 520700 h 52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534" h="529166">
                <a:moveTo>
                  <a:pt x="1515534" y="520700"/>
                </a:moveTo>
                <a:lnTo>
                  <a:pt x="97367" y="0"/>
                </a:lnTo>
                <a:lnTo>
                  <a:pt x="0" y="529166"/>
                </a:lnTo>
                <a:lnTo>
                  <a:pt x="1515534" y="5207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32" name="Freeform: Shape 1131">
            <a:extLst>
              <a:ext uri="{FF2B5EF4-FFF2-40B4-BE49-F238E27FC236}">
                <a16:creationId xmlns:a16="http://schemas.microsoft.com/office/drawing/2014/main" id="{9E8345A4-9187-D099-0F6E-32BC1BB85F58}"/>
              </a:ext>
            </a:extLst>
          </p:cNvPr>
          <p:cNvSpPr/>
          <p:nvPr/>
        </p:nvSpPr>
        <p:spPr>
          <a:xfrm>
            <a:off x="1807633" y="2264833"/>
            <a:ext cx="1418167" cy="1248834"/>
          </a:xfrm>
          <a:custGeom>
            <a:avLst/>
            <a:gdLst>
              <a:gd name="connsiteX0" fmla="*/ 1418167 w 1418167"/>
              <a:gd name="connsiteY0" fmla="*/ 1248834 h 1248834"/>
              <a:gd name="connsiteX1" fmla="*/ 592667 w 1418167"/>
              <a:gd name="connsiteY1" fmla="*/ 0 h 1248834"/>
              <a:gd name="connsiteX2" fmla="*/ 237067 w 1418167"/>
              <a:gd name="connsiteY2" fmla="*/ 292100 h 1248834"/>
              <a:gd name="connsiteX3" fmla="*/ 0 w 1418167"/>
              <a:gd name="connsiteY3" fmla="*/ 732367 h 1248834"/>
              <a:gd name="connsiteX4" fmla="*/ 1418167 w 1418167"/>
              <a:gd name="connsiteY4" fmla="*/ 1248834 h 124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8167" h="1248834">
                <a:moveTo>
                  <a:pt x="1418167" y="1248834"/>
                </a:moveTo>
                <a:lnTo>
                  <a:pt x="592667" y="0"/>
                </a:lnTo>
                <a:lnTo>
                  <a:pt x="237067" y="292100"/>
                </a:lnTo>
                <a:lnTo>
                  <a:pt x="0" y="732367"/>
                </a:lnTo>
                <a:lnTo>
                  <a:pt x="1418167" y="1248834"/>
                </a:lnTo>
                <a:close/>
              </a:path>
            </a:pathLst>
          </a:custGeom>
          <a:pattFill prst="lgConfetti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30" name="Freeform: Shape 1129">
            <a:extLst>
              <a:ext uri="{FF2B5EF4-FFF2-40B4-BE49-F238E27FC236}">
                <a16:creationId xmlns:a16="http://schemas.microsoft.com/office/drawing/2014/main" id="{74F696E5-1596-DE0C-059F-0BFB29BBBC53}"/>
              </a:ext>
            </a:extLst>
          </p:cNvPr>
          <p:cNvSpPr/>
          <p:nvPr/>
        </p:nvSpPr>
        <p:spPr>
          <a:xfrm>
            <a:off x="2909940" y="2011993"/>
            <a:ext cx="1146057" cy="1490616"/>
          </a:xfrm>
          <a:custGeom>
            <a:avLst/>
            <a:gdLst>
              <a:gd name="connsiteX0" fmla="*/ 314325 w 1123950"/>
              <a:gd name="connsiteY0" fmla="*/ 1476375 h 1476375"/>
              <a:gd name="connsiteX1" fmla="*/ 1123950 w 1123950"/>
              <a:gd name="connsiteY1" fmla="*/ 204788 h 1476375"/>
              <a:gd name="connsiteX2" fmla="*/ 652463 w 1123950"/>
              <a:gd name="connsiteY2" fmla="*/ 0 h 1476375"/>
              <a:gd name="connsiteX3" fmla="*/ 0 w 1123950"/>
              <a:gd name="connsiteY3" fmla="*/ 9525 h 1476375"/>
              <a:gd name="connsiteX4" fmla="*/ 323850 w 1123950"/>
              <a:gd name="connsiteY4" fmla="*/ 1428750 h 1476375"/>
              <a:gd name="connsiteX5" fmla="*/ 314325 w 1123950"/>
              <a:gd name="connsiteY5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3950" h="1476375">
                <a:moveTo>
                  <a:pt x="314325" y="1476375"/>
                </a:moveTo>
                <a:lnTo>
                  <a:pt x="1123950" y="204788"/>
                </a:lnTo>
                <a:lnTo>
                  <a:pt x="652463" y="0"/>
                </a:lnTo>
                <a:lnTo>
                  <a:pt x="0" y="9525"/>
                </a:lnTo>
                <a:lnTo>
                  <a:pt x="323850" y="1428750"/>
                </a:lnTo>
                <a:lnTo>
                  <a:pt x="314325" y="1476375"/>
                </a:lnTo>
                <a:close/>
              </a:path>
            </a:pathLst>
          </a:custGeom>
          <a:pattFill prst="lg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28" name="Freeform: Shape 1127">
            <a:extLst>
              <a:ext uri="{FF2B5EF4-FFF2-40B4-BE49-F238E27FC236}">
                <a16:creationId xmlns:a16="http://schemas.microsoft.com/office/drawing/2014/main" id="{4BB9BE7D-8620-2809-700A-B191AB375300}"/>
              </a:ext>
            </a:extLst>
          </p:cNvPr>
          <p:cNvSpPr/>
          <p:nvPr/>
        </p:nvSpPr>
        <p:spPr>
          <a:xfrm>
            <a:off x="2376281" y="2024062"/>
            <a:ext cx="857458" cy="1525442"/>
          </a:xfrm>
          <a:custGeom>
            <a:avLst/>
            <a:gdLst>
              <a:gd name="connsiteX0" fmla="*/ 828675 w 828675"/>
              <a:gd name="connsiteY0" fmla="*/ 1466850 h 1466850"/>
              <a:gd name="connsiteX1" fmla="*/ 519112 w 828675"/>
              <a:gd name="connsiteY1" fmla="*/ 0 h 1466850"/>
              <a:gd name="connsiteX2" fmla="*/ 0 w 828675"/>
              <a:gd name="connsiteY2" fmla="*/ 204788 h 1466850"/>
              <a:gd name="connsiteX3" fmla="*/ 828675 w 828675"/>
              <a:gd name="connsiteY3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466850">
                <a:moveTo>
                  <a:pt x="828675" y="1466850"/>
                </a:moveTo>
                <a:lnTo>
                  <a:pt x="519112" y="0"/>
                </a:lnTo>
                <a:lnTo>
                  <a:pt x="0" y="204788"/>
                </a:lnTo>
                <a:lnTo>
                  <a:pt x="828675" y="14668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5" name="Freeform: Shape 1124">
            <a:extLst>
              <a:ext uri="{FF2B5EF4-FFF2-40B4-BE49-F238E27FC236}">
                <a16:creationId xmlns:a16="http://schemas.microsoft.com/office/drawing/2014/main" id="{5C24DA14-D457-370B-B42D-F69DFF96623F}"/>
              </a:ext>
            </a:extLst>
          </p:cNvPr>
          <p:cNvSpPr/>
          <p:nvPr/>
        </p:nvSpPr>
        <p:spPr>
          <a:xfrm>
            <a:off x="3215612" y="2232216"/>
            <a:ext cx="1226439" cy="1283465"/>
          </a:xfrm>
          <a:custGeom>
            <a:avLst/>
            <a:gdLst>
              <a:gd name="connsiteX0" fmla="*/ 0 w 1214438"/>
              <a:gd name="connsiteY0" fmla="*/ 1281112 h 1281112"/>
              <a:gd name="connsiteX1" fmla="*/ 823913 w 1214438"/>
              <a:gd name="connsiteY1" fmla="*/ 0 h 1281112"/>
              <a:gd name="connsiteX2" fmla="*/ 1214438 w 1214438"/>
              <a:gd name="connsiteY2" fmla="*/ 352425 h 1281112"/>
              <a:gd name="connsiteX3" fmla="*/ 0 w 1214438"/>
              <a:gd name="connsiteY3" fmla="*/ 1281112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438" h="1281112">
                <a:moveTo>
                  <a:pt x="0" y="1281112"/>
                </a:moveTo>
                <a:lnTo>
                  <a:pt x="823913" y="0"/>
                </a:lnTo>
                <a:lnTo>
                  <a:pt x="1214438" y="352425"/>
                </a:lnTo>
                <a:lnTo>
                  <a:pt x="0" y="12811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4" name="Freeform: Shape 1123">
            <a:extLst>
              <a:ext uri="{FF2B5EF4-FFF2-40B4-BE49-F238E27FC236}">
                <a16:creationId xmlns:a16="http://schemas.microsoft.com/office/drawing/2014/main" id="{5644DED4-7D55-61BD-C9D8-5744D45B6711}"/>
              </a:ext>
            </a:extLst>
          </p:cNvPr>
          <p:cNvSpPr/>
          <p:nvPr/>
        </p:nvSpPr>
        <p:spPr>
          <a:xfrm>
            <a:off x="3223490" y="2584406"/>
            <a:ext cx="1481583" cy="962358"/>
          </a:xfrm>
          <a:custGeom>
            <a:avLst/>
            <a:gdLst>
              <a:gd name="connsiteX0" fmla="*/ 0 w 1468582"/>
              <a:gd name="connsiteY0" fmla="*/ 951346 h 951346"/>
              <a:gd name="connsiteX1" fmla="*/ 1209964 w 1468582"/>
              <a:gd name="connsiteY1" fmla="*/ 0 h 951346"/>
              <a:gd name="connsiteX2" fmla="*/ 1468582 w 1468582"/>
              <a:gd name="connsiteY2" fmla="*/ 471055 h 951346"/>
              <a:gd name="connsiteX3" fmla="*/ 46182 w 1468582"/>
              <a:gd name="connsiteY3" fmla="*/ 895927 h 951346"/>
              <a:gd name="connsiteX4" fmla="*/ 0 w 1468582"/>
              <a:gd name="connsiteY4" fmla="*/ 951346 h 95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8582" h="951346">
                <a:moveTo>
                  <a:pt x="0" y="951346"/>
                </a:moveTo>
                <a:lnTo>
                  <a:pt x="1209964" y="0"/>
                </a:lnTo>
                <a:lnTo>
                  <a:pt x="1468582" y="471055"/>
                </a:lnTo>
                <a:lnTo>
                  <a:pt x="46182" y="895927"/>
                </a:lnTo>
                <a:lnTo>
                  <a:pt x="0" y="9513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3" name="Freeform: Shape 1122">
            <a:extLst>
              <a:ext uri="{FF2B5EF4-FFF2-40B4-BE49-F238E27FC236}">
                <a16:creationId xmlns:a16="http://schemas.microsoft.com/office/drawing/2014/main" id="{5D115C44-3930-3A0D-C01E-97F25A220631}"/>
              </a:ext>
            </a:extLst>
          </p:cNvPr>
          <p:cNvSpPr/>
          <p:nvPr/>
        </p:nvSpPr>
        <p:spPr>
          <a:xfrm>
            <a:off x="3246120" y="3070860"/>
            <a:ext cx="1524000" cy="449580"/>
          </a:xfrm>
          <a:custGeom>
            <a:avLst/>
            <a:gdLst>
              <a:gd name="connsiteX0" fmla="*/ 0 w 1524000"/>
              <a:gd name="connsiteY0" fmla="*/ 449580 h 449580"/>
              <a:gd name="connsiteX1" fmla="*/ 1447800 w 1524000"/>
              <a:gd name="connsiteY1" fmla="*/ 0 h 449580"/>
              <a:gd name="connsiteX2" fmla="*/ 1524000 w 1524000"/>
              <a:gd name="connsiteY2" fmla="*/ 441960 h 449580"/>
              <a:gd name="connsiteX3" fmla="*/ 0 w 1524000"/>
              <a:gd name="connsiteY3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449580">
                <a:moveTo>
                  <a:pt x="0" y="449580"/>
                </a:moveTo>
                <a:lnTo>
                  <a:pt x="1447800" y="0"/>
                </a:lnTo>
                <a:lnTo>
                  <a:pt x="1524000" y="441960"/>
                </a:lnTo>
                <a:lnTo>
                  <a:pt x="0" y="4495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49A1A58-D2E9-06EF-A8D5-7003087A0FCB}"/>
              </a:ext>
            </a:extLst>
          </p:cNvPr>
          <p:cNvCxnSpPr>
            <a:cxnSpLocks/>
          </p:cNvCxnSpPr>
          <p:nvPr/>
        </p:nvCxnSpPr>
        <p:spPr>
          <a:xfrm flipV="1">
            <a:off x="1792133" y="3063867"/>
            <a:ext cx="2893215" cy="90170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7A06088-BAFB-BD15-A75B-FE4CA80D05E2}"/>
              </a:ext>
            </a:extLst>
          </p:cNvPr>
          <p:cNvCxnSpPr>
            <a:cxnSpLocks/>
          </p:cNvCxnSpPr>
          <p:nvPr/>
        </p:nvCxnSpPr>
        <p:spPr>
          <a:xfrm flipV="1">
            <a:off x="2049421" y="2607165"/>
            <a:ext cx="2391953" cy="181363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DC150E9-C222-D61A-4121-87EE2E53B457}"/>
              </a:ext>
            </a:extLst>
          </p:cNvPr>
          <p:cNvSpPr/>
          <p:nvPr/>
        </p:nvSpPr>
        <p:spPr>
          <a:xfrm>
            <a:off x="1714500" y="2009775"/>
            <a:ext cx="3048000" cy="3009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F6B165-6739-CA97-5B5F-161BE96DA689}"/>
              </a:ext>
            </a:extLst>
          </p:cNvPr>
          <p:cNvCxnSpPr>
            <a:cxnSpLocks/>
            <a:stCxn id="56" idx="2"/>
            <a:endCxn id="56" idx="6"/>
          </p:cNvCxnSpPr>
          <p:nvPr/>
        </p:nvCxnSpPr>
        <p:spPr>
          <a:xfrm>
            <a:off x="1714500" y="3514725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8B6E8DC-6328-BA1D-9E70-34964AF72EA0}"/>
              </a:ext>
            </a:extLst>
          </p:cNvPr>
          <p:cNvSpPr txBox="1"/>
          <p:nvPr/>
        </p:nvSpPr>
        <p:spPr>
          <a:xfrm>
            <a:off x="1371495" y="3447044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  <a:endParaRPr lang="en-GB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57DADB-D60B-D8A3-6837-99CFB94B4F1F}"/>
              </a:ext>
            </a:extLst>
          </p:cNvPr>
          <p:cNvSpPr txBox="1"/>
          <p:nvPr/>
        </p:nvSpPr>
        <p:spPr>
          <a:xfrm>
            <a:off x="4748718" y="3320052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6BF14-4511-080E-9EB9-0346B4EFC1A6}"/>
              </a:ext>
            </a:extLst>
          </p:cNvPr>
          <p:cNvCxnSpPr>
            <a:cxnSpLocks/>
          </p:cNvCxnSpPr>
          <p:nvPr/>
        </p:nvCxnSpPr>
        <p:spPr>
          <a:xfrm flipV="1">
            <a:off x="2393586" y="2260339"/>
            <a:ext cx="1635488" cy="250209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A92B059-B579-2D35-B065-9981AAAA1D6F}"/>
              </a:ext>
            </a:extLst>
          </p:cNvPr>
          <p:cNvCxnSpPr>
            <a:cxnSpLocks/>
          </p:cNvCxnSpPr>
          <p:nvPr/>
        </p:nvCxnSpPr>
        <p:spPr>
          <a:xfrm flipH="1" flipV="1">
            <a:off x="2393586" y="2253973"/>
            <a:ext cx="1638235" cy="252596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6378114-C48E-A856-BB24-7409430D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7" y="350205"/>
            <a:ext cx="2499011" cy="127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5186BE-8418-0457-A62B-791F7516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091" y="636106"/>
            <a:ext cx="1985960" cy="105251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A7BDD6D-DFBE-6FE7-9325-F2418D5DFB18}"/>
              </a:ext>
            </a:extLst>
          </p:cNvPr>
          <p:cNvSpPr txBox="1"/>
          <p:nvPr/>
        </p:nvSpPr>
        <p:spPr>
          <a:xfrm>
            <a:off x="5644944" y="297899"/>
            <a:ext cx="502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Each</a:t>
            </a:r>
            <a:r>
              <a:rPr lang="pt-PT" dirty="0"/>
              <a:t> job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preempted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jobs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release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and</a:t>
            </a:r>
            <a:r>
              <a:rPr lang="pt-PT" dirty="0"/>
              <a:t> deadline </a:t>
            </a:r>
            <a:r>
              <a:rPr lang="pt-PT" dirty="0" err="1"/>
              <a:t>falling</a:t>
            </a:r>
            <a:r>
              <a:rPr lang="pt-PT" dirty="0"/>
              <a:t> in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window</a:t>
            </a:r>
            <a:endParaRPr lang="pt-PT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9C6BFD8-7719-922D-18F8-9C4713D8F24F}"/>
              </a:ext>
            </a:extLst>
          </p:cNvPr>
          <p:cNvCxnSpPr>
            <a:cxnSpLocks/>
          </p:cNvCxnSpPr>
          <p:nvPr/>
        </p:nvCxnSpPr>
        <p:spPr>
          <a:xfrm flipV="1">
            <a:off x="2887964" y="2045294"/>
            <a:ext cx="676553" cy="292199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E0F8E73B-88CF-8B51-0B24-3B46119D1181}"/>
              </a:ext>
            </a:extLst>
          </p:cNvPr>
          <p:cNvSpPr txBox="1"/>
          <p:nvPr/>
        </p:nvSpPr>
        <p:spPr>
          <a:xfrm>
            <a:off x="4001001" y="1982386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endParaRPr lang="en-GB" sz="1600" dirty="0"/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FA6541F6-6681-405F-A19D-BA2D1B187CC9}"/>
              </a:ext>
            </a:extLst>
          </p:cNvPr>
          <p:cNvCxnSpPr>
            <a:cxnSpLocks/>
          </p:cNvCxnSpPr>
          <p:nvPr/>
        </p:nvCxnSpPr>
        <p:spPr>
          <a:xfrm flipH="1" flipV="1">
            <a:off x="2926557" y="2070378"/>
            <a:ext cx="615262" cy="289690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327D6CF3-DB1A-9FF2-78AF-C085372039E9}"/>
              </a:ext>
            </a:extLst>
          </p:cNvPr>
          <p:cNvSpPr txBox="1"/>
          <p:nvPr/>
        </p:nvSpPr>
        <p:spPr>
          <a:xfrm>
            <a:off x="2153014" y="2000835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endParaRPr lang="en-GB" sz="1600" dirty="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2F558E4-9B4A-119F-811D-9E84FFBB1F89}"/>
              </a:ext>
            </a:extLst>
          </p:cNvPr>
          <p:cNvSpPr txBox="1"/>
          <p:nvPr/>
        </p:nvSpPr>
        <p:spPr>
          <a:xfrm>
            <a:off x="2049421" y="4792007"/>
            <a:ext cx="41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</a:t>
            </a:r>
            <a:endParaRPr lang="en-GB" sz="1600" dirty="0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DE18FCA0-B321-D475-F164-5CC9B871BB07}"/>
              </a:ext>
            </a:extLst>
          </p:cNvPr>
          <p:cNvSpPr txBox="1"/>
          <p:nvPr/>
        </p:nvSpPr>
        <p:spPr>
          <a:xfrm>
            <a:off x="3921410" y="4762433"/>
            <a:ext cx="41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  <a:endParaRPr lang="en-GB" sz="1600" dirty="0"/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852E8F68-79CD-BBD9-4126-4F7EBE271864}"/>
              </a:ext>
            </a:extLst>
          </p:cNvPr>
          <p:cNvCxnSpPr>
            <a:cxnSpLocks/>
          </p:cNvCxnSpPr>
          <p:nvPr/>
        </p:nvCxnSpPr>
        <p:spPr>
          <a:xfrm flipH="1" flipV="1">
            <a:off x="2059635" y="2577055"/>
            <a:ext cx="2359408" cy="187274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69C5F9B8-5673-1855-E5CB-62B9E0A47C48}"/>
              </a:ext>
            </a:extLst>
          </p:cNvPr>
          <p:cNvCxnSpPr>
            <a:cxnSpLocks/>
          </p:cNvCxnSpPr>
          <p:nvPr/>
        </p:nvCxnSpPr>
        <p:spPr>
          <a:xfrm flipH="1" flipV="1">
            <a:off x="1792580" y="2996294"/>
            <a:ext cx="2877434" cy="104215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133B88A0-2B22-B721-477A-DC9103B6FDD9}"/>
              </a:ext>
            </a:extLst>
          </p:cNvPr>
          <p:cNvGrpSpPr/>
          <p:nvPr/>
        </p:nvGrpSpPr>
        <p:grpSpPr>
          <a:xfrm>
            <a:off x="1330781" y="1635298"/>
            <a:ext cx="3950274" cy="3718759"/>
            <a:chOff x="1330781" y="1635298"/>
            <a:chExt cx="3950274" cy="3718759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813A0AB-646F-F7B3-B7D7-F8607D71E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6202" y="2294228"/>
              <a:ext cx="1600782" cy="1223145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EC3E670-F00C-0F0D-96F2-941879510D0B}"/>
                    </a:ext>
                  </a:extLst>
                </p:cNvPr>
                <p:cNvSpPr txBox="1"/>
                <p:nvPr/>
              </p:nvSpPr>
              <p:spPr>
                <a:xfrm>
                  <a:off x="4925637" y="2001925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EC3E670-F00C-0F0D-96F2-941879510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637" y="2001925"/>
                  <a:ext cx="2607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907" r="-27907" b="-1311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7" name="Straight Arrow Connector 1066">
              <a:extLst>
                <a:ext uri="{FF2B5EF4-FFF2-40B4-BE49-F238E27FC236}">
                  <a16:creationId xmlns:a16="http://schemas.microsoft.com/office/drawing/2014/main" id="{0BF3D67B-90C8-DB48-7B98-E481171BD9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1764" y="1635298"/>
              <a:ext cx="393760" cy="1882075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Arrow Connector 1070">
              <a:extLst>
                <a:ext uri="{FF2B5EF4-FFF2-40B4-BE49-F238E27FC236}">
                  <a16:creationId xmlns:a16="http://schemas.microsoft.com/office/drawing/2014/main" id="{AF57ADF0-0AB1-71E8-D863-1140BC6760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0781" y="2831149"/>
              <a:ext cx="1905711" cy="680134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269E1B79-983E-1008-CC8E-84074DC8EC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0848" y="3511951"/>
              <a:ext cx="1727842" cy="128005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Arrow Connector 1074">
              <a:extLst>
                <a:ext uri="{FF2B5EF4-FFF2-40B4-BE49-F238E27FC236}">
                  <a16:creationId xmlns:a16="http://schemas.microsoft.com/office/drawing/2014/main" id="{E1CA7624-439D-2456-DB2E-168B8951728D}"/>
                </a:ext>
              </a:extLst>
            </p:cNvPr>
            <p:cNvCxnSpPr>
              <a:cxnSpLocks/>
            </p:cNvCxnSpPr>
            <p:nvPr/>
          </p:nvCxnSpPr>
          <p:spPr>
            <a:xfrm>
              <a:off x="3235524" y="3525074"/>
              <a:ext cx="396692" cy="182898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Arrow Connector 1076">
              <a:extLst>
                <a:ext uri="{FF2B5EF4-FFF2-40B4-BE49-F238E27FC236}">
                  <a16:creationId xmlns:a16="http://schemas.microsoft.com/office/drawing/2014/main" id="{C1E6586C-D5A9-CEF8-D279-C8A69A824349}"/>
                </a:ext>
              </a:extLst>
            </p:cNvPr>
            <p:cNvCxnSpPr>
              <a:cxnSpLocks/>
            </p:cNvCxnSpPr>
            <p:nvPr/>
          </p:nvCxnSpPr>
          <p:spPr>
            <a:xfrm>
              <a:off x="3236492" y="3511283"/>
              <a:ext cx="2044563" cy="76691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4611AFD1-5434-3D60-9DC4-BF65F65A8E0D}"/>
              </a:ext>
            </a:extLst>
          </p:cNvPr>
          <p:cNvGrpSpPr/>
          <p:nvPr/>
        </p:nvGrpSpPr>
        <p:grpSpPr>
          <a:xfrm>
            <a:off x="1630403" y="2232216"/>
            <a:ext cx="4064818" cy="3319398"/>
            <a:chOff x="1630403" y="2232216"/>
            <a:chExt cx="4064818" cy="3319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51F390D-D5FD-01B5-6351-2CD8E0A743F2}"/>
                    </a:ext>
                  </a:extLst>
                </p:cNvPr>
                <p:cNvSpPr txBox="1"/>
                <p:nvPr/>
              </p:nvSpPr>
              <p:spPr>
                <a:xfrm>
                  <a:off x="5434509" y="2642977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51F390D-D5FD-01B5-6351-2CD8E0A74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509" y="2642977"/>
                  <a:ext cx="2607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7907" r="-30233" b="-15000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30CED4-87C3-32AA-5026-4EDB5FE9E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9828" y="2831149"/>
              <a:ext cx="2152973" cy="68820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F0A7DE7B-9994-DA5E-BC3D-3AEBE05835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0403" y="2232216"/>
              <a:ext cx="1612814" cy="1280144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Arrow Connector 1095">
              <a:extLst>
                <a:ext uri="{FF2B5EF4-FFF2-40B4-BE49-F238E27FC236}">
                  <a16:creationId xmlns:a16="http://schemas.microsoft.com/office/drawing/2014/main" id="{46414693-3B05-2977-EEBB-440B637EA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8151" y="3520113"/>
              <a:ext cx="513952" cy="203150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E5881D63-8494-26C6-788F-FF8F08C23829}"/>
              </a:ext>
            </a:extLst>
          </p:cNvPr>
          <p:cNvGrpSpPr/>
          <p:nvPr/>
        </p:nvGrpSpPr>
        <p:grpSpPr>
          <a:xfrm>
            <a:off x="1697486" y="1908712"/>
            <a:ext cx="3098392" cy="3164105"/>
            <a:chOff x="1697486" y="1908712"/>
            <a:chExt cx="3098392" cy="3164105"/>
          </a:xfrm>
        </p:grpSpPr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A7D2CF38-5600-4F55-9CB7-F33769DB7297}"/>
                </a:ext>
              </a:extLst>
            </p:cNvPr>
            <p:cNvSpPr/>
            <p:nvPr/>
          </p:nvSpPr>
          <p:spPr>
            <a:xfrm>
              <a:off x="4603104" y="2938016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79A824CF-CFFC-4729-3F72-D1C143163B55}"/>
                </a:ext>
              </a:extLst>
            </p:cNvPr>
            <p:cNvSpPr/>
            <p:nvPr/>
          </p:nvSpPr>
          <p:spPr>
            <a:xfrm>
              <a:off x="3484025" y="1908712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089" name="Oval 1088">
              <a:extLst>
                <a:ext uri="{FF2B5EF4-FFF2-40B4-BE49-F238E27FC236}">
                  <a16:creationId xmlns:a16="http://schemas.microsoft.com/office/drawing/2014/main" id="{143437FC-40B5-976A-5BED-101EECDCDB7F}"/>
                </a:ext>
              </a:extLst>
            </p:cNvPr>
            <p:cNvSpPr/>
            <p:nvPr/>
          </p:nvSpPr>
          <p:spPr>
            <a:xfrm>
              <a:off x="1957102" y="2464410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C2EE007-C3F3-ECC2-142C-812FDCC65B89}"/>
                </a:ext>
              </a:extLst>
            </p:cNvPr>
            <p:cNvSpPr/>
            <p:nvPr/>
          </p:nvSpPr>
          <p:spPr>
            <a:xfrm>
              <a:off x="1697486" y="3858604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6005E9B1-EA7B-2D6A-BD39-53E78CD05CB6}"/>
                </a:ext>
              </a:extLst>
            </p:cNvPr>
            <p:cNvSpPr/>
            <p:nvPr/>
          </p:nvSpPr>
          <p:spPr>
            <a:xfrm>
              <a:off x="2775108" y="4848967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EECABB6C-8F2D-235C-42EC-143768C29291}"/>
                </a:ext>
              </a:extLst>
            </p:cNvPr>
            <p:cNvSpPr/>
            <p:nvPr/>
          </p:nvSpPr>
          <p:spPr>
            <a:xfrm>
              <a:off x="4329465" y="4383937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1148" name="Group 1147">
            <a:extLst>
              <a:ext uri="{FF2B5EF4-FFF2-40B4-BE49-F238E27FC236}">
                <a16:creationId xmlns:a16="http://schemas.microsoft.com/office/drawing/2014/main" id="{88ED239B-D3C2-1FF3-9E7B-08EA6FBD8A19}"/>
              </a:ext>
            </a:extLst>
          </p:cNvPr>
          <p:cNvGrpSpPr/>
          <p:nvPr/>
        </p:nvGrpSpPr>
        <p:grpSpPr>
          <a:xfrm>
            <a:off x="1067712" y="3328763"/>
            <a:ext cx="4756243" cy="369332"/>
            <a:chOff x="1067712" y="3328763"/>
            <a:chExt cx="4756243" cy="36933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F69FE9B-597A-AE2C-DDE4-4083E2C31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9828" y="3499213"/>
              <a:ext cx="2316110" cy="21614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8512776-B557-D6A1-FACD-23E2DE1762EE}"/>
                    </a:ext>
                  </a:extLst>
                </p:cNvPr>
                <p:cNvSpPr txBox="1"/>
                <p:nvPr/>
              </p:nvSpPr>
              <p:spPr>
                <a:xfrm>
                  <a:off x="5563243" y="3328763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8512776-B557-D6A1-FACD-23E2DE176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243" y="3328763"/>
                  <a:ext cx="26071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952" r="-33333" b="-1311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4" name="Straight Arrow Connector 1103">
              <a:extLst>
                <a:ext uri="{FF2B5EF4-FFF2-40B4-BE49-F238E27FC236}">
                  <a16:creationId xmlns:a16="http://schemas.microsoft.com/office/drawing/2014/main" id="{7D2085AC-4DF2-62F1-274F-0768D2057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712" y="3516328"/>
              <a:ext cx="2169068" cy="1159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2" name="Arc 1121">
            <a:extLst>
              <a:ext uri="{FF2B5EF4-FFF2-40B4-BE49-F238E27FC236}">
                <a16:creationId xmlns:a16="http://schemas.microsoft.com/office/drawing/2014/main" id="{15B1370E-40DC-5477-E71B-335CA17F1714}"/>
              </a:ext>
            </a:extLst>
          </p:cNvPr>
          <p:cNvSpPr/>
          <p:nvPr/>
        </p:nvSpPr>
        <p:spPr>
          <a:xfrm>
            <a:off x="4881881" y="1244550"/>
            <a:ext cx="1081735" cy="1280160"/>
          </a:xfrm>
          <a:prstGeom prst="arc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49D92D22-DCE9-9078-2078-6A7D57B4FA99}"/>
              </a:ext>
            </a:extLst>
          </p:cNvPr>
          <p:cNvGrpSpPr/>
          <p:nvPr/>
        </p:nvGrpSpPr>
        <p:grpSpPr>
          <a:xfrm>
            <a:off x="2280307" y="2145113"/>
            <a:ext cx="2601576" cy="2729984"/>
            <a:chOff x="2280307" y="2145113"/>
            <a:chExt cx="2601576" cy="272998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B74A3A-C7B1-424E-1736-FE9793E3C6B7}"/>
                </a:ext>
              </a:extLst>
            </p:cNvPr>
            <p:cNvSpPr/>
            <p:nvPr/>
          </p:nvSpPr>
          <p:spPr>
            <a:xfrm>
              <a:off x="2317946" y="2145113"/>
              <a:ext cx="192774" cy="2238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D572EDA2-C402-D908-C78A-BD04A4E79778}"/>
                </a:ext>
              </a:extLst>
            </p:cNvPr>
            <p:cNvSpPr/>
            <p:nvPr/>
          </p:nvSpPr>
          <p:spPr>
            <a:xfrm>
              <a:off x="2280307" y="4651247"/>
              <a:ext cx="192774" cy="2238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7D27A9F-5925-6EE1-D6A3-0C33198F494C}"/>
                </a:ext>
              </a:extLst>
            </p:cNvPr>
            <p:cNvSpPr/>
            <p:nvPr/>
          </p:nvSpPr>
          <p:spPr>
            <a:xfrm>
              <a:off x="4689109" y="3394365"/>
              <a:ext cx="192774" cy="2238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149" name="Freeform: Shape 1148">
            <a:extLst>
              <a:ext uri="{FF2B5EF4-FFF2-40B4-BE49-F238E27FC236}">
                <a16:creationId xmlns:a16="http://schemas.microsoft.com/office/drawing/2014/main" id="{8872EFFA-A28B-5CCB-E3E2-0E45B070E6AA}"/>
              </a:ext>
            </a:extLst>
          </p:cNvPr>
          <p:cNvSpPr/>
          <p:nvPr/>
        </p:nvSpPr>
        <p:spPr>
          <a:xfrm>
            <a:off x="9260857" y="3500492"/>
            <a:ext cx="1518920" cy="554909"/>
          </a:xfrm>
          <a:custGeom>
            <a:avLst/>
            <a:gdLst>
              <a:gd name="connsiteX0" fmla="*/ 0 w 1518920"/>
              <a:gd name="connsiteY0" fmla="*/ 0 h 533400"/>
              <a:gd name="connsiteX1" fmla="*/ 1417320 w 1518920"/>
              <a:gd name="connsiteY1" fmla="*/ 533400 h 533400"/>
              <a:gd name="connsiteX2" fmla="*/ 1518920 w 1518920"/>
              <a:gd name="connsiteY2" fmla="*/ 10160 h 533400"/>
              <a:gd name="connsiteX3" fmla="*/ 0 w 1518920"/>
              <a:gd name="connsiteY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920" h="533400">
                <a:moveTo>
                  <a:pt x="0" y="0"/>
                </a:moveTo>
                <a:lnTo>
                  <a:pt x="1417320" y="533400"/>
                </a:lnTo>
                <a:lnTo>
                  <a:pt x="1518920" y="10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1" name="Freeform: Shape 1150">
            <a:extLst>
              <a:ext uri="{FF2B5EF4-FFF2-40B4-BE49-F238E27FC236}">
                <a16:creationId xmlns:a16="http://schemas.microsoft.com/office/drawing/2014/main" id="{C2D0CA23-8BC5-F597-C02E-D66753DC2D3A}"/>
              </a:ext>
            </a:extLst>
          </p:cNvPr>
          <p:cNvSpPr/>
          <p:nvPr/>
        </p:nvSpPr>
        <p:spPr>
          <a:xfrm>
            <a:off x="9240536" y="3519368"/>
            <a:ext cx="806075" cy="1464076"/>
          </a:xfrm>
          <a:custGeom>
            <a:avLst/>
            <a:gdLst>
              <a:gd name="connsiteX0" fmla="*/ 0 w 797560"/>
              <a:gd name="connsiteY0" fmla="*/ 0 h 1457960"/>
              <a:gd name="connsiteX1" fmla="*/ 320040 w 797560"/>
              <a:gd name="connsiteY1" fmla="*/ 1457960 h 1457960"/>
              <a:gd name="connsiteX2" fmla="*/ 797560 w 797560"/>
              <a:gd name="connsiteY2" fmla="*/ 1259840 h 1457960"/>
              <a:gd name="connsiteX3" fmla="*/ 0 w 797560"/>
              <a:gd name="connsiteY3" fmla="*/ 0 h 145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7560" h="1457960">
                <a:moveTo>
                  <a:pt x="0" y="0"/>
                </a:moveTo>
                <a:lnTo>
                  <a:pt x="320040" y="1457960"/>
                </a:lnTo>
                <a:lnTo>
                  <a:pt x="797560" y="1259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3" name="Freeform: Shape 1152">
            <a:extLst>
              <a:ext uri="{FF2B5EF4-FFF2-40B4-BE49-F238E27FC236}">
                <a16:creationId xmlns:a16="http://schemas.microsoft.com/office/drawing/2014/main" id="{D9561374-C84A-39C3-38F1-F315599076C4}"/>
              </a:ext>
            </a:extLst>
          </p:cNvPr>
          <p:cNvSpPr/>
          <p:nvPr/>
        </p:nvSpPr>
        <p:spPr>
          <a:xfrm>
            <a:off x="8026628" y="3514287"/>
            <a:ext cx="1201061" cy="1254417"/>
          </a:xfrm>
          <a:custGeom>
            <a:avLst/>
            <a:gdLst>
              <a:gd name="connsiteX0" fmla="*/ 1214120 w 1214120"/>
              <a:gd name="connsiteY0" fmla="*/ 0 h 1244600"/>
              <a:gd name="connsiteX1" fmla="*/ 0 w 1214120"/>
              <a:gd name="connsiteY1" fmla="*/ 899160 h 1244600"/>
              <a:gd name="connsiteX2" fmla="*/ 360680 w 1214120"/>
              <a:gd name="connsiteY2" fmla="*/ 1244600 h 1244600"/>
              <a:gd name="connsiteX3" fmla="*/ 1214120 w 1214120"/>
              <a:gd name="connsiteY3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120" h="1244600">
                <a:moveTo>
                  <a:pt x="1214120" y="0"/>
                </a:moveTo>
                <a:lnTo>
                  <a:pt x="0" y="899160"/>
                </a:lnTo>
                <a:lnTo>
                  <a:pt x="360680" y="1244600"/>
                </a:lnTo>
                <a:lnTo>
                  <a:pt x="121412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54" name="Freeform: Shape 1153">
            <a:extLst>
              <a:ext uri="{FF2B5EF4-FFF2-40B4-BE49-F238E27FC236}">
                <a16:creationId xmlns:a16="http://schemas.microsoft.com/office/drawing/2014/main" id="{8031CB89-80B4-DEB5-71BD-7186904BE7FD}"/>
              </a:ext>
            </a:extLst>
          </p:cNvPr>
          <p:cNvSpPr/>
          <p:nvPr/>
        </p:nvSpPr>
        <p:spPr>
          <a:xfrm>
            <a:off x="7777497" y="3514288"/>
            <a:ext cx="1442720" cy="899160"/>
          </a:xfrm>
          <a:custGeom>
            <a:avLst/>
            <a:gdLst>
              <a:gd name="connsiteX0" fmla="*/ 1442720 w 1442720"/>
              <a:gd name="connsiteY0" fmla="*/ 0 h 899160"/>
              <a:gd name="connsiteX1" fmla="*/ 0 w 1442720"/>
              <a:gd name="connsiteY1" fmla="*/ 441960 h 899160"/>
              <a:gd name="connsiteX2" fmla="*/ 254000 w 1442720"/>
              <a:gd name="connsiteY2" fmla="*/ 899160 h 899160"/>
              <a:gd name="connsiteX3" fmla="*/ 1442720 w 1442720"/>
              <a:gd name="connsiteY3" fmla="*/ 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2720" h="899160">
                <a:moveTo>
                  <a:pt x="1442720" y="0"/>
                </a:moveTo>
                <a:lnTo>
                  <a:pt x="0" y="441960"/>
                </a:lnTo>
                <a:lnTo>
                  <a:pt x="254000" y="899160"/>
                </a:lnTo>
                <a:lnTo>
                  <a:pt x="144272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32A206A0-EDE5-C15B-78A1-06D9BC11A7AF}"/>
              </a:ext>
            </a:extLst>
          </p:cNvPr>
          <p:cNvSpPr/>
          <p:nvPr/>
        </p:nvSpPr>
        <p:spPr>
          <a:xfrm>
            <a:off x="7698283" y="3504127"/>
            <a:ext cx="1532094" cy="479775"/>
          </a:xfrm>
          <a:custGeom>
            <a:avLst/>
            <a:gdLst>
              <a:gd name="connsiteX0" fmla="*/ 1513840 w 1513840"/>
              <a:gd name="connsiteY0" fmla="*/ 0 h 467360"/>
              <a:gd name="connsiteX1" fmla="*/ 0 w 1513840"/>
              <a:gd name="connsiteY1" fmla="*/ 10160 h 467360"/>
              <a:gd name="connsiteX2" fmla="*/ 81280 w 1513840"/>
              <a:gd name="connsiteY2" fmla="*/ 467360 h 467360"/>
              <a:gd name="connsiteX3" fmla="*/ 71120 w 1513840"/>
              <a:gd name="connsiteY3" fmla="*/ 452120 h 467360"/>
              <a:gd name="connsiteX4" fmla="*/ 1513840 w 1513840"/>
              <a:gd name="connsiteY4" fmla="*/ 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840" h="467360">
                <a:moveTo>
                  <a:pt x="1513840" y="0"/>
                </a:moveTo>
                <a:lnTo>
                  <a:pt x="0" y="10160"/>
                </a:lnTo>
                <a:lnTo>
                  <a:pt x="81280" y="467360"/>
                </a:lnTo>
                <a:lnTo>
                  <a:pt x="71120" y="452120"/>
                </a:lnTo>
                <a:lnTo>
                  <a:pt x="151384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6" name="Freeform: Shape 1155">
            <a:extLst>
              <a:ext uri="{FF2B5EF4-FFF2-40B4-BE49-F238E27FC236}">
                <a16:creationId xmlns:a16="http://schemas.microsoft.com/office/drawing/2014/main" id="{0D154AE9-1BBE-FBBF-B84E-DE47B434CB75}"/>
              </a:ext>
            </a:extLst>
          </p:cNvPr>
          <p:cNvSpPr/>
          <p:nvPr/>
        </p:nvSpPr>
        <p:spPr>
          <a:xfrm>
            <a:off x="7699928" y="2981735"/>
            <a:ext cx="1526216" cy="529166"/>
          </a:xfrm>
          <a:custGeom>
            <a:avLst/>
            <a:gdLst>
              <a:gd name="connsiteX0" fmla="*/ 1515534 w 1515534"/>
              <a:gd name="connsiteY0" fmla="*/ 520700 h 529166"/>
              <a:gd name="connsiteX1" fmla="*/ 97367 w 1515534"/>
              <a:gd name="connsiteY1" fmla="*/ 0 h 529166"/>
              <a:gd name="connsiteX2" fmla="*/ 0 w 1515534"/>
              <a:gd name="connsiteY2" fmla="*/ 529166 h 529166"/>
              <a:gd name="connsiteX3" fmla="*/ 1515534 w 1515534"/>
              <a:gd name="connsiteY3" fmla="*/ 520700 h 52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534" h="529166">
                <a:moveTo>
                  <a:pt x="1515534" y="520700"/>
                </a:moveTo>
                <a:lnTo>
                  <a:pt x="97367" y="0"/>
                </a:lnTo>
                <a:lnTo>
                  <a:pt x="0" y="529166"/>
                </a:lnTo>
                <a:lnTo>
                  <a:pt x="1515534" y="5207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7" name="Freeform: Shape 1156">
            <a:extLst>
              <a:ext uri="{FF2B5EF4-FFF2-40B4-BE49-F238E27FC236}">
                <a16:creationId xmlns:a16="http://schemas.microsoft.com/office/drawing/2014/main" id="{7B2E71C8-C037-0E52-9DD8-5ACF40BCE138}"/>
              </a:ext>
            </a:extLst>
          </p:cNvPr>
          <p:cNvSpPr/>
          <p:nvPr/>
        </p:nvSpPr>
        <p:spPr>
          <a:xfrm>
            <a:off x="7812210" y="2253601"/>
            <a:ext cx="1418167" cy="1248834"/>
          </a:xfrm>
          <a:custGeom>
            <a:avLst/>
            <a:gdLst>
              <a:gd name="connsiteX0" fmla="*/ 1418167 w 1418167"/>
              <a:gd name="connsiteY0" fmla="*/ 1248834 h 1248834"/>
              <a:gd name="connsiteX1" fmla="*/ 592667 w 1418167"/>
              <a:gd name="connsiteY1" fmla="*/ 0 h 1248834"/>
              <a:gd name="connsiteX2" fmla="*/ 237067 w 1418167"/>
              <a:gd name="connsiteY2" fmla="*/ 292100 h 1248834"/>
              <a:gd name="connsiteX3" fmla="*/ 0 w 1418167"/>
              <a:gd name="connsiteY3" fmla="*/ 732367 h 1248834"/>
              <a:gd name="connsiteX4" fmla="*/ 1418167 w 1418167"/>
              <a:gd name="connsiteY4" fmla="*/ 1248834 h 124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8167" h="1248834">
                <a:moveTo>
                  <a:pt x="1418167" y="1248834"/>
                </a:moveTo>
                <a:lnTo>
                  <a:pt x="592667" y="0"/>
                </a:lnTo>
                <a:lnTo>
                  <a:pt x="237067" y="292100"/>
                </a:lnTo>
                <a:lnTo>
                  <a:pt x="0" y="732367"/>
                </a:lnTo>
                <a:lnTo>
                  <a:pt x="1418167" y="1248834"/>
                </a:lnTo>
                <a:close/>
              </a:path>
            </a:pathLst>
          </a:custGeom>
          <a:pattFill prst="lg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8" name="Freeform: Shape 1157">
            <a:extLst>
              <a:ext uri="{FF2B5EF4-FFF2-40B4-BE49-F238E27FC236}">
                <a16:creationId xmlns:a16="http://schemas.microsoft.com/office/drawing/2014/main" id="{26278B11-EA0D-B22D-BDC6-DAD18D9B1CBB}"/>
              </a:ext>
            </a:extLst>
          </p:cNvPr>
          <p:cNvSpPr/>
          <p:nvPr/>
        </p:nvSpPr>
        <p:spPr>
          <a:xfrm>
            <a:off x="8914517" y="2000761"/>
            <a:ext cx="1146057" cy="1490616"/>
          </a:xfrm>
          <a:custGeom>
            <a:avLst/>
            <a:gdLst>
              <a:gd name="connsiteX0" fmla="*/ 314325 w 1123950"/>
              <a:gd name="connsiteY0" fmla="*/ 1476375 h 1476375"/>
              <a:gd name="connsiteX1" fmla="*/ 1123950 w 1123950"/>
              <a:gd name="connsiteY1" fmla="*/ 204788 h 1476375"/>
              <a:gd name="connsiteX2" fmla="*/ 652463 w 1123950"/>
              <a:gd name="connsiteY2" fmla="*/ 0 h 1476375"/>
              <a:gd name="connsiteX3" fmla="*/ 0 w 1123950"/>
              <a:gd name="connsiteY3" fmla="*/ 9525 h 1476375"/>
              <a:gd name="connsiteX4" fmla="*/ 323850 w 1123950"/>
              <a:gd name="connsiteY4" fmla="*/ 1428750 h 1476375"/>
              <a:gd name="connsiteX5" fmla="*/ 314325 w 1123950"/>
              <a:gd name="connsiteY5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3950" h="1476375">
                <a:moveTo>
                  <a:pt x="314325" y="1476375"/>
                </a:moveTo>
                <a:lnTo>
                  <a:pt x="1123950" y="204788"/>
                </a:lnTo>
                <a:lnTo>
                  <a:pt x="652463" y="0"/>
                </a:lnTo>
                <a:lnTo>
                  <a:pt x="0" y="9525"/>
                </a:lnTo>
                <a:lnTo>
                  <a:pt x="323850" y="1428750"/>
                </a:lnTo>
                <a:lnTo>
                  <a:pt x="314325" y="1476375"/>
                </a:lnTo>
                <a:close/>
              </a:path>
            </a:pathLst>
          </a:custGeom>
          <a:pattFill prst="lgConfetti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60" name="Freeform: Shape 1159">
            <a:extLst>
              <a:ext uri="{FF2B5EF4-FFF2-40B4-BE49-F238E27FC236}">
                <a16:creationId xmlns:a16="http://schemas.microsoft.com/office/drawing/2014/main" id="{28B05D28-9F20-004A-5F1E-3BCA2C5B87D0}"/>
              </a:ext>
            </a:extLst>
          </p:cNvPr>
          <p:cNvSpPr/>
          <p:nvPr/>
        </p:nvSpPr>
        <p:spPr>
          <a:xfrm>
            <a:off x="8380858" y="2012830"/>
            <a:ext cx="857458" cy="1525442"/>
          </a:xfrm>
          <a:custGeom>
            <a:avLst/>
            <a:gdLst>
              <a:gd name="connsiteX0" fmla="*/ 828675 w 828675"/>
              <a:gd name="connsiteY0" fmla="*/ 1466850 h 1466850"/>
              <a:gd name="connsiteX1" fmla="*/ 519112 w 828675"/>
              <a:gd name="connsiteY1" fmla="*/ 0 h 1466850"/>
              <a:gd name="connsiteX2" fmla="*/ 0 w 828675"/>
              <a:gd name="connsiteY2" fmla="*/ 204788 h 1466850"/>
              <a:gd name="connsiteX3" fmla="*/ 828675 w 828675"/>
              <a:gd name="connsiteY3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466850">
                <a:moveTo>
                  <a:pt x="828675" y="1466850"/>
                </a:moveTo>
                <a:lnTo>
                  <a:pt x="519112" y="0"/>
                </a:lnTo>
                <a:lnTo>
                  <a:pt x="0" y="204788"/>
                </a:lnTo>
                <a:lnTo>
                  <a:pt x="828675" y="14668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66" name="Freeform: Shape 1165">
            <a:extLst>
              <a:ext uri="{FF2B5EF4-FFF2-40B4-BE49-F238E27FC236}">
                <a16:creationId xmlns:a16="http://schemas.microsoft.com/office/drawing/2014/main" id="{4C057DC3-FE59-4728-EFC2-C6C88F67C24D}"/>
              </a:ext>
            </a:extLst>
          </p:cNvPr>
          <p:cNvSpPr/>
          <p:nvPr/>
        </p:nvSpPr>
        <p:spPr>
          <a:xfrm>
            <a:off x="9220189" y="2201362"/>
            <a:ext cx="1242024" cy="1311772"/>
          </a:xfrm>
          <a:custGeom>
            <a:avLst/>
            <a:gdLst>
              <a:gd name="connsiteX0" fmla="*/ 0 w 1214438"/>
              <a:gd name="connsiteY0" fmla="*/ 1281112 h 1281112"/>
              <a:gd name="connsiteX1" fmla="*/ 823913 w 1214438"/>
              <a:gd name="connsiteY1" fmla="*/ 0 h 1281112"/>
              <a:gd name="connsiteX2" fmla="*/ 1214438 w 1214438"/>
              <a:gd name="connsiteY2" fmla="*/ 352425 h 1281112"/>
              <a:gd name="connsiteX3" fmla="*/ 0 w 1214438"/>
              <a:gd name="connsiteY3" fmla="*/ 1281112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438" h="1281112">
                <a:moveTo>
                  <a:pt x="0" y="1281112"/>
                </a:moveTo>
                <a:lnTo>
                  <a:pt x="823913" y="0"/>
                </a:lnTo>
                <a:lnTo>
                  <a:pt x="1214438" y="352425"/>
                </a:lnTo>
                <a:lnTo>
                  <a:pt x="0" y="12811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70" name="Freeform: Shape 1169">
            <a:extLst>
              <a:ext uri="{FF2B5EF4-FFF2-40B4-BE49-F238E27FC236}">
                <a16:creationId xmlns:a16="http://schemas.microsoft.com/office/drawing/2014/main" id="{8D825272-EE11-FC5F-8DE0-16D3006AFCDA}"/>
              </a:ext>
            </a:extLst>
          </p:cNvPr>
          <p:cNvSpPr/>
          <p:nvPr/>
        </p:nvSpPr>
        <p:spPr>
          <a:xfrm>
            <a:off x="9229325" y="2591290"/>
            <a:ext cx="1518890" cy="946928"/>
          </a:xfrm>
          <a:custGeom>
            <a:avLst/>
            <a:gdLst>
              <a:gd name="connsiteX0" fmla="*/ 0 w 1468582"/>
              <a:gd name="connsiteY0" fmla="*/ 951346 h 951346"/>
              <a:gd name="connsiteX1" fmla="*/ 1209964 w 1468582"/>
              <a:gd name="connsiteY1" fmla="*/ 0 h 951346"/>
              <a:gd name="connsiteX2" fmla="*/ 1468582 w 1468582"/>
              <a:gd name="connsiteY2" fmla="*/ 471055 h 951346"/>
              <a:gd name="connsiteX3" fmla="*/ 46182 w 1468582"/>
              <a:gd name="connsiteY3" fmla="*/ 895927 h 951346"/>
              <a:gd name="connsiteX4" fmla="*/ 0 w 1468582"/>
              <a:gd name="connsiteY4" fmla="*/ 951346 h 95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8582" h="951346">
                <a:moveTo>
                  <a:pt x="0" y="951346"/>
                </a:moveTo>
                <a:lnTo>
                  <a:pt x="1209964" y="0"/>
                </a:lnTo>
                <a:lnTo>
                  <a:pt x="1468582" y="471055"/>
                </a:lnTo>
                <a:lnTo>
                  <a:pt x="46182" y="895927"/>
                </a:lnTo>
                <a:lnTo>
                  <a:pt x="0" y="9513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77" name="Freeform: Shape 1176">
            <a:extLst>
              <a:ext uri="{FF2B5EF4-FFF2-40B4-BE49-F238E27FC236}">
                <a16:creationId xmlns:a16="http://schemas.microsoft.com/office/drawing/2014/main" id="{0FDFEC68-3755-F456-5C1C-31C62826C444}"/>
              </a:ext>
            </a:extLst>
          </p:cNvPr>
          <p:cNvSpPr/>
          <p:nvPr/>
        </p:nvSpPr>
        <p:spPr>
          <a:xfrm>
            <a:off x="9250697" y="3059628"/>
            <a:ext cx="1524000" cy="449580"/>
          </a:xfrm>
          <a:custGeom>
            <a:avLst/>
            <a:gdLst>
              <a:gd name="connsiteX0" fmla="*/ 0 w 1524000"/>
              <a:gd name="connsiteY0" fmla="*/ 449580 h 449580"/>
              <a:gd name="connsiteX1" fmla="*/ 1447800 w 1524000"/>
              <a:gd name="connsiteY1" fmla="*/ 0 h 449580"/>
              <a:gd name="connsiteX2" fmla="*/ 1524000 w 1524000"/>
              <a:gd name="connsiteY2" fmla="*/ 441960 h 449580"/>
              <a:gd name="connsiteX3" fmla="*/ 0 w 1524000"/>
              <a:gd name="connsiteY3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449580">
                <a:moveTo>
                  <a:pt x="0" y="449580"/>
                </a:moveTo>
                <a:lnTo>
                  <a:pt x="1447800" y="0"/>
                </a:lnTo>
                <a:lnTo>
                  <a:pt x="1524000" y="441960"/>
                </a:lnTo>
                <a:lnTo>
                  <a:pt x="0" y="4495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179" name="Straight Arrow Connector 1178">
            <a:extLst>
              <a:ext uri="{FF2B5EF4-FFF2-40B4-BE49-F238E27FC236}">
                <a16:creationId xmlns:a16="http://schemas.microsoft.com/office/drawing/2014/main" id="{75834C6B-ACF2-7EEF-1404-3DB095637402}"/>
              </a:ext>
            </a:extLst>
          </p:cNvPr>
          <p:cNvCxnSpPr>
            <a:cxnSpLocks/>
          </p:cNvCxnSpPr>
          <p:nvPr/>
        </p:nvCxnSpPr>
        <p:spPr>
          <a:xfrm flipV="1">
            <a:off x="7796710" y="3052635"/>
            <a:ext cx="2893215" cy="90170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Straight Arrow Connector 1182">
            <a:extLst>
              <a:ext uri="{FF2B5EF4-FFF2-40B4-BE49-F238E27FC236}">
                <a16:creationId xmlns:a16="http://schemas.microsoft.com/office/drawing/2014/main" id="{78930AB9-E927-A83F-FA19-BBDF75C5A1A4}"/>
              </a:ext>
            </a:extLst>
          </p:cNvPr>
          <p:cNvCxnSpPr>
            <a:cxnSpLocks/>
          </p:cNvCxnSpPr>
          <p:nvPr/>
        </p:nvCxnSpPr>
        <p:spPr>
          <a:xfrm flipV="1">
            <a:off x="8053998" y="2595933"/>
            <a:ext cx="2391953" cy="181363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Oval 1184">
            <a:extLst>
              <a:ext uri="{FF2B5EF4-FFF2-40B4-BE49-F238E27FC236}">
                <a16:creationId xmlns:a16="http://schemas.microsoft.com/office/drawing/2014/main" id="{E9777406-0DF9-4FF5-5139-8F193201CEC9}"/>
              </a:ext>
            </a:extLst>
          </p:cNvPr>
          <p:cNvSpPr/>
          <p:nvPr/>
        </p:nvSpPr>
        <p:spPr>
          <a:xfrm>
            <a:off x="7719077" y="1998543"/>
            <a:ext cx="3048000" cy="3009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189" name="Straight Arrow Connector 1188">
            <a:extLst>
              <a:ext uri="{FF2B5EF4-FFF2-40B4-BE49-F238E27FC236}">
                <a16:creationId xmlns:a16="http://schemas.microsoft.com/office/drawing/2014/main" id="{A00DC567-1DC2-640A-9BC1-651B985832F1}"/>
              </a:ext>
            </a:extLst>
          </p:cNvPr>
          <p:cNvCxnSpPr>
            <a:cxnSpLocks/>
            <a:stCxn id="1185" idx="2"/>
            <a:endCxn id="1185" idx="6"/>
          </p:cNvCxnSpPr>
          <p:nvPr/>
        </p:nvCxnSpPr>
        <p:spPr>
          <a:xfrm>
            <a:off x="7719077" y="3503493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TextBox 1190">
            <a:extLst>
              <a:ext uri="{FF2B5EF4-FFF2-40B4-BE49-F238E27FC236}">
                <a16:creationId xmlns:a16="http://schemas.microsoft.com/office/drawing/2014/main" id="{33C5223B-9BFF-A076-7141-59AD748CD4F7}"/>
              </a:ext>
            </a:extLst>
          </p:cNvPr>
          <p:cNvSpPr txBox="1"/>
          <p:nvPr/>
        </p:nvSpPr>
        <p:spPr>
          <a:xfrm>
            <a:off x="7376072" y="3435812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  <a:endParaRPr lang="en-GB" sz="1600" dirty="0"/>
          </a:p>
        </p:txBody>
      </p:sp>
      <p:sp>
        <p:nvSpPr>
          <p:cNvPr id="1207" name="TextBox 1206">
            <a:extLst>
              <a:ext uri="{FF2B5EF4-FFF2-40B4-BE49-F238E27FC236}">
                <a16:creationId xmlns:a16="http://schemas.microsoft.com/office/drawing/2014/main" id="{2722447F-4FEC-7502-138C-96BFB9E34FEA}"/>
              </a:ext>
            </a:extLst>
          </p:cNvPr>
          <p:cNvSpPr txBox="1"/>
          <p:nvPr/>
        </p:nvSpPr>
        <p:spPr>
          <a:xfrm>
            <a:off x="10753295" y="3308820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79AE75AB-82CD-F310-DF2C-71EDC3C6E4DC}"/>
              </a:ext>
            </a:extLst>
          </p:cNvPr>
          <p:cNvCxnSpPr>
            <a:cxnSpLocks/>
          </p:cNvCxnSpPr>
          <p:nvPr/>
        </p:nvCxnSpPr>
        <p:spPr>
          <a:xfrm flipV="1">
            <a:off x="8398163" y="2249107"/>
            <a:ext cx="1635488" cy="250209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Arrow Connector 1214">
            <a:extLst>
              <a:ext uri="{FF2B5EF4-FFF2-40B4-BE49-F238E27FC236}">
                <a16:creationId xmlns:a16="http://schemas.microsoft.com/office/drawing/2014/main" id="{E0F17574-701C-28D1-3AFE-96BEA3342B7D}"/>
              </a:ext>
            </a:extLst>
          </p:cNvPr>
          <p:cNvCxnSpPr>
            <a:cxnSpLocks/>
          </p:cNvCxnSpPr>
          <p:nvPr/>
        </p:nvCxnSpPr>
        <p:spPr>
          <a:xfrm flipH="1" flipV="1">
            <a:off x="8398163" y="2242741"/>
            <a:ext cx="1638235" cy="252596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traight Arrow Connector 1216">
            <a:extLst>
              <a:ext uri="{FF2B5EF4-FFF2-40B4-BE49-F238E27FC236}">
                <a16:creationId xmlns:a16="http://schemas.microsoft.com/office/drawing/2014/main" id="{423DB899-058E-22CB-A799-164D74765EA5}"/>
              </a:ext>
            </a:extLst>
          </p:cNvPr>
          <p:cNvCxnSpPr>
            <a:cxnSpLocks/>
          </p:cNvCxnSpPr>
          <p:nvPr/>
        </p:nvCxnSpPr>
        <p:spPr>
          <a:xfrm flipV="1">
            <a:off x="8892541" y="2034062"/>
            <a:ext cx="676553" cy="292199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TextBox 1217">
            <a:extLst>
              <a:ext uri="{FF2B5EF4-FFF2-40B4-BE49-F238E27FC236}">
                <a16:creationId xmlns:a16="http://schemas.microsoft.com/office/drawing/2014/main" id="{75ECB1F7-0A1B-B75B-0E41-3D2BF656E6CE}"/>
              </a:ext>
            </a:extLst>
          </p:cNvPr>
          <p:cNvSpPr txBox="1"/>
          <p:nvPr/>
        </p:nvSpPr>
        <p:spPr>
          <a:xfrm>
            <a:off x="10005578" y="1971154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endParaRPr lang="en-GB" sz="1600" dirty="0"/>
          </a:p>
        </p:txBody>
      </p:sp>
      <p:cxnSp>
        <p:nvCxnSpPr>
          <p:cNvPr id="1219" name="Straight Arrow Connector 1218">
            <a:extLst>
              <a:ext uri="{FF2B5EF4-FFF2-40B4-BE49-F238E27FC236}">
                <a16:creationId xmlns:a16="http://schemas.microsoft.com/office/drawing/2014/main" id="{E13B9BEA-C11A-FABD-A3BC-F9AA98DBD169}"/>
              </a:ext>
            </a:extLst>
          </p:cNvPr>
          <p:cNvCxnSpPr>
            <a:cxnSpLocks/>
          </p:cNvCxnSpPr>
          <p:nvPr/>
        </p:nvCxnSpPr>
        <p:spPr>
          <a:xfrm flipH="1" flipV="1">
            <a:off x="8931134" y="2059146"/>
            <a:ext cx="615262" cy="289690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" name="TextBox 1219">
            <a:extLst>
              <a:ext uri="{FF2B5EF4-FFF2-40B4-BE49-F238E27FC236}">
                <a16:creationId xmlns:a16="http://schemas.microsoft.com/office/drawing/2014/main" id="{5845E722-C5F2-F39E-2062-D8D94CC46965}"/>
              </a:ext>
            </a:extLst>
          </p:cNvPr>
          <p:cNvSpPr txBox="1"/>
          <p:nvPr/>
        </p:nvSpPr>
        <p:spPr>
          <a:xfrm>
            <a:off x="8157591" y="1989603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endParaRPr lang="en-GB" sz="1600" dirty="0"/>
          </a:p>
        </p:txBody>
      </p:sp>
      <p:sp>
        <p:nvSpPr>
          <p:cNvPr id="1221" name="TextBox 1220">
            <a:extLst>
              <a:ext uri="{FF2B5EF4-FFF2-40B4-BE49-F238E27FC236}">
                <a16:creationId xmlns:a16="http://schemas.microsoft.com/office/drawing/2014/main" id="{446E4589-DBFD-8DCE-7323-3E2231DD948D}"/>
              </a:ext>
            </a:extLst>
          </p:cNvPr>
          <p:cNvSpPr txBox="1"/>
          <p:nvPr/>
        </p:nvSpPr>
        <p:spPr>
          <a:xfrm>
            <a:off x="8053998" y="4780775"/>
            <a:ext cx="41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</a:t>
            </a:r>
            <a:endParaRPr lang="en-GB" sz="1600" dirty="0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D8777B72-3BF2-27AA-6458-0FDB10580FBC}"/>
              </a:ext>
            </a:extLst>
          </p:cNvPr>
          <p:cNvSpPr txBox="1"/>
          <p:nvPr/>
        </p:nvSpPr>
        <p:spPr>
          <a:xfrm>
            <a:off x="9925987" y="4751201"/>
            <a:ext cx="41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  <a:endParaRPr lang="en-GB" sz="1600" dirty="0"/>
          </a:p>
        </p:txBody>
      </p:sp>
      <p:cxnSp>
        <p:nvCxnSpPr>
          <p:cNvPr id="1223" name="Straight Arrow Connector 1222">
            <a:extLst>
              <a:ext uri="{FF2B5EF4-FFF2-40B4-BE49-F238E27FC236}">
                <a16:creationId xmlns:a16="http://schemas.microsoft.com/office/drawing/2014/main" id="{9473E5C4-0E15-63BC-9273-511392E375A7}"/>
              </a:ext>
            </a:extLst>
          </p:cNvPr>
          <p:cNvCxnSpPr>
            <a:cxnSpLocks/>
          </p:cNvCxnSpPr>
          <p:nvPr/>
        </p:nvCxnSpPr>
        <p:spPr>
          <a:xfrm flipH="1" flipV="1">
            <a:off x="8064212" y="2565823"/>
            <a:ext cx="2359408" cy="187274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Arrow Connector 1223">
            <a:extLst>
              <a:ext uri="{FF2B5EF4-FFF2-40B4-BE49-F238E27FC236}">
                <a16:creationId xmlns:a16="http://schemas.microsoft.com/office/drawing/2014/main" id="{751410D7-95C9-A4D9-D989-7D69B691BCC9}"/>
              </a:ext>
            </a:extLst>
          </p:cNvPr>
          <p:cNvCxnSpPr>
            <a:cxnSpLocks/>
          </p:cNvCxnSpPr>
          <p:nvPr/>
        </p:nvCxnSpPr>
        <p:spPr>
          <a:xfrm flipH="1" flipV="1">
            <a:off x="7797157" y="2985062"/>
            <a:ext cx="2877434" cy="104215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EFB71841-B746-24F6-1A23-71CCA38AE2D0}"/>
              </a:ext>
            </a:extLst>
          </p:cNvPr>
          <p:cNvGrpSpPr/>
          <p:nvPr/>
        </p:nvGrpSpPr>
        <p:grpSpPr>
          <a:xfrm>
            <a:off x="7335358" y="1624066"/>
            <a:ext cx="3950274" cy="3718759"/>
            <a:chOff x="1330781" y="1635298"/>
            <a:chExt cx="3950274" cy="3718759"/>
          </a:xfrm>
        </p:grpSpPr>
        <p:cxnSp>
          <p:nvCxnSpPr>
            <p:cNvPr id="1226" name="Straight Arrow Connector 1225">
              <a:extLst>
                <a:ext uri="{FF2B5EF4-FFF2-40B4-BE49-F238E27FC236}">
                  <a16:creationId xmlns:a16="http://schemas.microsoft.com/office/drawing/2014/main" id="{1C16EA80-6E28-431F-3DFE-DE7672F2E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6202" y="2294228"/>
              <a:ext cx="1600782" cy="1223145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7" name="TextBox 1226">
                  <a:extLst>
                    <a:ext uri="{FF2B5EF4-FFF2-40B4-BE49-F238E27FC236}">
                      <a16:creationId xmlns:a16="http://schemas.microsoft.com/office/drawing/2014/main" id="{9DCC9751-C8E6-FD62-7C62-3B72F4F5D416}"/>
                    </a:ext>
                  </a:extLst>
                </p:cNvPr>
                <p:cNvSpPr txBox="1"/>
                <p:nvPr/>
              </p:nvSpPr>
              <p:spPr>
                <a:xfrm>
                  <a:off x="4925637" y="2001925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1227" name="TextBox 1226">
                  <a:extLst>
                    <a:ext uri="{FF2B5EF4-FFF2-40B4-BE49-F238E27FC236}">
                      <a16:creationId xmlns:a16="http://schemas.microsoft.com/office/drawing/2014/main" id="{9DCC9751-C8E6-FD62-7C62-3B72F4F5D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637" y="2001925"/>
                  <a:ext cx="26071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7907" r="-27907" b="-15000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8" name="Straight Arrow Connector 1227">
              <a:extLst>
                <a:ext uri="{FF2B5EF4-FFF2-40B4-BE49-F238E27FC236}">
                  <a16:creationId xmlns:a16="http://schemas.microsoft.com/office/drawing/2014/main" id="{1744CC91-D862-7030-1F15-4E442E6B5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1764" y="1635298"/>
              <a:ext cx="393760" cy="1882075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Arrow Connector 1228">
              <a:extLst>
                <a:ext uri="{FF2B5EF4-FFF2-40B4-BE49-F238E27FC236}">
                  <a16:creationId xmlns:a16="http://schemas.microsoft.com/office/drawing/2014/main" id="{0B6AB191-399A-AD64-1919-67A94F4A7C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0781" y="2831149"/>
              <a:ext cx="1905711" cy="680134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1466E978-35A6-2CAE-2182-645E07CA98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0848" y="3511951"/>
              <a:ext cx="1727842" cy="128005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B49645E2-6EC1-63DF-E57B-31E80E7B7D60}"/>
                </a:ext>
              </a:extLst>
            </p:cNvPr>
            <p:cNvCxnSpPr>
              <a:cxnSpLocks/>
            </p:cNvCxnSpPr>
            <p:nvPr/>
          </p:nvCxnSpPr>
          <p:spPr>
            <a:xfrm>
              <a:off x="3235524" y="3525074"/>
              <a:ext cx="396692" cy="182898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CEE0DEAC-DB77-0EA8-082F-E4AD0B46B8C8}"/>
                </a:ext>
              </a:extLst>
            </p:cNvPr>
            <p:cNvCxnSpPr>
              <a:cxnSpLocks/>
            </p:cNvCxnSpPr>
            <p:nvPr/>
          </p:nvCxnSpPr>
          <p:spPr>
            <a:xfrm>
              <a:off x="3236492" y="3511283"/>
              <a:ext cx="2044563" cy="76691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3" name="Group 1232">
            <a:extLst>
              <a:ext uri="{FF2B5EF4-FFF2-40B4-BE49-F238E27FC236}">
                <a16:creationId xmlns:a16="http://schemas.microsoft.com/office/drawing/2014/main" id="{AD688C1A-D1E5-A007-F3DA-65BE06499C77}"/>
              </a:ext>
            </a:extLst>
          </p:cNvPr>
          <p:cNvGrpSpPr/>
          <p:nvPr/>
        </p:nvGrpSpPr>
        <p:grpSpPr>
          <a:xfrm>
            <a:off x="7634980" y="2220984"/>
            <a:ext cx="4064818" cy="3319398"/>
            <a:chOff x="1630403" y="2232216"/>
            <a:chExt cx="4064818" cy="3319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4" name="TextBox 1233">
                  <a:extLst>
                    <a:ext uri="{FF2B5EF4-FFF2-40B4-BE49-F238E27FC236}">
                      <a16:creationId xmlns:a16="http://schemas.microsoft.com/office/drawing/2014/main" id="{CB172E8E-4576-D493-3693-7C71DF0B05BE}"/>
                    </a:ext>
                  </a:extLst>
                </p:cNvPr>
                <p:cNvSpPr txBox="1"/>
                <p:nvPr/>
              </p:nvSpPr>
              <p:spPr>
                <a:xfrm>
                  <a:off x="5434509" y="2642977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1234" name="TextBox 1233">
                  <a:extLst>
                    <a:ext uri="{FF2B5EF4-FFF2-40B4-BE49-F238E27FC236}">
                      <a16:creationId xmlns:a16="http://schemas.microsoft.com/office/drawing/2014/main" id="{CB172E8E-4576-D493-3693-7C71DF0B0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509" y="2642977"/>
                  <a:ext cx="26071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907" r="-30233" b="-15000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5" name="Straight Arrow Connector 1234">
              <a:extLst>
                <a:ext uri="{FF2B5EF4-FFF2-40B4-BE49-F238E27FC236}">
                  <a16:creationId xmlns:a16="http://schemas.microsoft.com/office/drawing/2014/main" id="{98C45F04-4AA1-6EC4-7038-269F3B469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9828" y="2831149"/>
              <a:ext cx="2152973" cy="68820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2A7F6F38-D0E9-33D2-3ADC-495CD57DF8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0403" y="2232216"/>
              <a:ext cx="1612814" cy="1280144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5C7F26D3-2C40-6A26-DFBA-30E9F90C7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8151" y="3520113"/>
              <a:ext cx="513952" cy="203150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0ABA9486-3CF2-D75E-3E00-4DC5627728B7}"/>
              </a:ext>
            </a:extLst>
          </p:cNvPr>
          <p:cNvGrpSpPr/>
          <p:nvPr/>
        </p:nvGrpSpPr>
        <p:grpSpPr>
          <a:xfrm>
            <a:off x="7702063" y="1897480"/>
            <a:ext cx="3098392" cy="3164105"/>
            <a:chOff x="1697486" y="1908712"/>
            <a:chExt cx="3098392" cy="3164105"/>
          </a:xfrm>
        </p:grpSpPr>
        <p:sp>
          <p:nvSpPr>
            <p:cNvPr id="1239" name="Oval 1238">
              <a:extLst>
                <a:ext uri="{FF2B5EF4-FFF2-40B4-BE49-F238E27FC236}">
                  <a16:creationId xmlns:a16="http://schemas.microsoft.com/office/drawing/2014/main" id="{D4F1C19F-D29B-6588-3248-8936715D75D9}"/>
                </a:ext>
              </a:extLst>
            </p:cNvPr>
            <p:cNvSpPr/>
            <p:nvPr/>
          </p:nvSpPr>
          <p:spPr>
            <a:xfrm>
              <a:off x="4603104" y="2938016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40" name="Oval 1239">
              <a:extLst>
                <a:ext uri="{FF2B5EF4-FFF2-40B4-BE49-F238E27FC236}">
                  <a16:creationId xmlns:a16="http://schemas.microsoft.com/office/drawing/2014/main" id="{B58D9D0D-83E9-772D-6C47-FA0A72A9AB28}"/>
                </a:ext>
              </a:extLst>
            </p:cNvPr>
            <p:cNvSpPr/>
            <p:nvPr/>
          </p:nvSpPr>
          <p:spPr>
            <a:xfrm>
              <a:off x="3484025" y="1908712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41" name="Oval 1240">
              <a:extLst>
                <a:ext uri="{FF2B5EF4-FFF2-40B4-BE49-F238E27FC236}">
                  <a16:creationId xmlns:a16="http://schemas.microsoft.com/office/drawing/2014/main" id="{1998EFE0-0BC3-8ED8-641F-249777DC7BA5}"/>
                </a:ext>
              </a:extLst>
            </p:cNvPr>
            <p:cNvSpPr/>
            <p:nvPr/>
          </p:nvSpPr>
          <p:spPr>
            <a:xfrm>
              <a:off x="1957102" y="2464410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42" name="Oval 1241">
              <a:extLst>
                <a:ext uri="{FF2B5EF4-FFF2-40B4-BE49-F238E27FC236}">
                  <a16:creationId xmlns:a16="http://schemas.microsoft.com/office/drawing/2014/main" id="{603B5F18-6408-50F4-2766-4768078D4F1B}"/>
                </a:ext>
              </a:extLst>
            </p:cNvPr>
            <p:cNvSpPr/>
            <p:nvPr/>
          </p:nvSpPr>
          <p:spPr>
            <a:xfrm>
              <a:off x="1697486" y="3858604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43" name="Oval 1242">
              <a:extLst>
                <a:ext uri="{FF2B5EF4-FFF2-40B4-BE49-F238E27FC236}">
                  <a16:creationId xmlns:a16="http://schemas.microsoft.com/office/drawing/2014/main" id="{EBBB5B76-287C-A69C-1108-A9B3919F93C5}"/>
                </a:ext>
              </a:extLst>
            </p:cNvPr>
            <p:cNvSpPr/>
            <p:nvPr/>
          </p:nvSpPr>
          <p:spPr>
            <a:xfrm>
              <a:off x="2775108" y="4848967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44" name="Oval 1243">
              <a:extLst>
                <a:ext uri="{FF2B5EF4-FFF2-40B4-BE49-F238E27FC236}">
                  <a16:creationId xmlns:a16="http://schemas.microsoft.com/office/drawing/2014/main" id="{616D0902-8296-DB5E-7177-51CEFAC9AB59}"/>
                </a:ext>
              </a:extLst>
            </p:cNvPr>
            <p:cNvSpPr/>
            <p:nvPr/>
          </p:nvSpPr>
          <p:spPr>
            <a:xfrm>
              <a:off x="4329465" y="4383937"/>
              <a:ext cx="192774" cy="223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1245" name="Group 1244">
            <a:extLst>
              <a:ext uri="{FF2B5EF4-FFF2-40B4-BE49-F238E27FC236}">
                <a16:creationId xmlns:a16="http://schemas.microsoft.com/office/drawing/2014/main" id="{AE084BD8-AE3C-5E9B-7F3D-E7FEE1511698}"/>
              </a:ext>
            </a:extLst>
          </p:cNvPr>
          <p:cNvGrpSpPr/>
          <p:nvPr/>
        </p:nvGrpSpPr>
        <p:grpSpPr>
          <a:xfrm>
            <a:off x="7072289" y="3317531"/>
            <a:ext cx="4756243" cy="369332"/>
            <a:chOff x="1067712" y="3328763"/>
            <a:chExt cx="4756243" cy="369332"/>
          </a:xfrm>
        </p:grpSpPr>
        <p:cxnSp>
          <p:nvCxnSpPr>
            <p:cNvPr id="1246" name="Straight Arrow Connector 1245">
              <a:extLst>
                <a:ext uri="{FF2B5EF4-FFF2-40B4-BE49-F238E27FC236}">
                  <a16:creationId xmlns:a16="http://schemas.microsoft.com/office/drawing/2014/main" id="{F68718E2-3FAE-DB3A-A692-3E1D3EF83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9828" y="3499213"/>
              <a:ext cx="2316110" cy="21614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7" name="TextBox 1246">
                  <a:extLst>
                    <a:ext uri="{FF2B5EF4-FFF2-40B4-BE49-F238E27FC236}">
                      <a16:creationId xmlns:a16="http://schemas.microsoft.com/office/drawing/2014/main" id="{7E3C1701-A14C-2BAE-6396-8FDA4BCE8E07}"/>
                    </a:ext>
                  </a:extLst>
                </p:cNvPr>
                <p:cNvSpPr txBox="1"/>
                <p:nvPr/>
              </p:nvSpPr>
              <p:spPr>
                <a:xfrm>
                  <a:off x="5563243" y="3328763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1247" name="TextBox 1246">
                  <a:extLst>
                    <a:ext uri="{FF2B5EF4-FFF2-40B4-BE49-F238E27FC236}">
                      <a16:creationId xmlns:a16="http://schemas.microsoft.com/office/drawing/2014/main" id="{7E3C1701-A14C-2BAE-6396-8FDA4BCE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243" y="3328763"/>
                  <a:ext cx="26071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952" r="-33333" b="-1311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8" name="Straight Arrow Connector 1247">
              <a:extLst>
                <a:ext uri="{FF2B5EF4-FFF2-40B4-BE49-F238E27FC236}">
                  <a16:creationId xmlns:a16="http://schemas.microsoft.com/office/drawing/2014/main" id="{085BF227-F15F-A897-5EB9-F82843690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712" y="3516328"/>
              <a:ext cx="2169068" cy="1159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9" name="Arc 1248">
            <a:extLst>
              <a:ext uri="{FF2B5EF4-FFF2-40B4-BE49-F238E27FC236}">
                <a16:creationId xmlns:a16="http://schemas.microsoft.com/office/drawing/2014/main" id="{4BAB5623-20C9-7F29-3064-258A355DDB04}"/>
              </a:ext>
            </a:extLst>
          </p:cNvPr>
          <p:cNvSpPr/>
          <p:nvPr/>
        </p:nvSpPr>
        <p:spPr>
          <a:xfrm>
            <a:off x="10886458" y="1233318"/>
            <a:ext cx="1081735" cy="1280160"/>
          </a:xfrm>
          <a:prstGeom prst="arc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58" name="Freeform: Shape 1257">
            <a:extLst>
              <a:ext uri="{FF2B5EF4-FFF2-40B4-BE49-F238E27FC236}">
                <a16:creationId xmlns:a16="http://schemas.microsoft.com/office/drawing/2014/main" id="{E9A52FF8-3B91-A999-B2D8-D66F1161ABC9}"/>
              </a:ext>
            </a:extLst>
          </p:cNvPr>
          <p:cNvSpPr/>
          <p:nvPr/>
        </p:nvSpPr>
        <p:spPr>
          <a:xfrm>
            <a:off x="9251376" y="3070503"/>
            <a:ext cx="1447686" cy="438506"/>
          </a:xfrm>
          <a:custGeom>
            <a:avLst/>
            <a:gdLst>
              <a:gd name="connsiteX0" fmla="*/ 0 w 1524000"/>
              <a:gd name="connsiteY0" fmla="*/ 449580 h 449580"/>
              <a:gd name="connsiteX1" fmla="*/ 1447800 w 1524000"/>
              <a:gd name="connsiteY1" fmla="*/ 0 h 449580"/>
              <a:gd name="connsiteX2" fmla="*/ 1524000 w 1524000"/>
              <a:gd name="connsiteY2" fmla="*/ 441960 h 449580"/>
              <a:gd name="connsiteX3" fmla="*/ 0 w 1524000"/>
              <a:gd name="connsiteY3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449580">
                <a:moveTo>
                  <a:pt x="0" y="449580"/>
                </a:moveTo>
                <a:lnTo>
                  <a:pt x="1447800" y="0"/>
                </a:lnTo>
                <a:lnTo>
                  <a:pt x="1524000" y="441960"/>
                </a:lnTo>
                <a:lnTo>
                  <a:pt x="0" y="44958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7FC2B0F6-DC27-264F-47A6-7A5B66C4B594}"/>
              </a:ext>
            </a:extLst>
          </p:cNvPr>
          <p:cNvGrpSpPr/>
          <p:nvPr/>
        </p:nvGrpSpPr>
        <p:grpSpPr>
          <a:xfrm>
            <a:off x="8284884" y="2133881"/>
            <a:ext cx="2601576" cy="2729984"/>
            <a:chOff x="2280307" y="2145113"/>
            <a:chExt cx="2601576" cy="2729984"/>
          </a:xfrm>
        </p:grpSpPr>
        <p:sp>
          <p:nvSpPr>
            <p:cNvPr id="1251" name="Oval 1250">
              <a:extLst>
                <a:ext uri="{FF2B5EF4-FFF2-40B4-BE49-F238E27FC236}">
                  <a16:creationId xmlns:a16="http://schemas.microsoft.com/office/drawing/2014/main" id="{1E4F1224-B034-959D-1ACE-1B681FE3F8DE}"/>
                </a:ext>
              </a:extLst>
            </p:cNvPr>
            <p:cNvSpPr/>
            <p:nvPr/>
          </p:nvSpPr>
          <p:spPr>
            <a:xfrm>
              <a:off x="2317946" y="2145113"/>
              <a:ext cx="192774" cy="2238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52" name="Oval 1251">
              <a:extLst>
                <a:ext uri="{FF2B5EF4-FFF2-40B4-BE49-F238E27FC236}">
                  <a16:creationId xmlns:a16="http://schemas.microsoft.com/office/drawing/2014/main" id="{7578C136-0367-A3DE-326C-9F5062F5DD97}"/>
                </a:ext>
              </a:extLst>
            </p:cNvPr>
            <p:cNvSpPr/>
            <p:nvPr/>
          </p:nvSpPr>
          <p:spPr>
            <a:xfrm>
              <a:off x="2280307" y="4651247"/>
              <a:ext cx="192774" cy="2238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53" name="Oval 1252">
              <a:extLst>
                <a:ext uri="{FF2B5EF4-FFF2-40B4-BE49-F238E27FC236}">
                  <a16:creationId xmlns:a16="http://schemas.microsoft.com/office/drawing/2014/main" id="{AC7B2467-6AEA-23ED-852F-623FCA3D823B}"/>
                </a:ext>
              </a:extLst>
            </p:cNvPr>
            <p:cNvSpPr/>
            <p:nvPr/>
          </p:nvSpPr>
          <p:spPr>
            <a:xfrm>
              <a:off x="4689109" y="3394365"/>
              <a:ext cx="192774" cy="2238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259" name="Freeform: Shape 1258">
            <a:extLst>
              <a:ext uri="{FF2B5EF4-FFF2-40B4-BE49-F238E27FC236}">
                <a16:creationId xmlns:a16="http://schemas.microsoft.com/office/drawing/2014/main" id="{9F7E3A66-7B13-EEAC-C97F-5D57AD70CECB}"/>
              </a:ext>
            </a:extLst>
          </p:cNvPr>
          <p:cNvSpPr/>
          <p:nvPr/>
        </p:nvSpPr>
        <p:spPr>
          <a:xfrm>
            <a:off x="9238316" y="2665271"/>
            <a:ext cx="1386629" cy="880557"/>
          </a:xfrm>
          <a:custGeom>
            <a:avLst/>
            <a:gdLst>
              <a:gd name="connsiteX0" fmla="*/ 0 w 1468582"/>
              <a:gd name="connsiteY0" fmla="*/ 951346 h 951346"/>
              <a:gd name="connsiteX1" fmla="*/ 1209964 w 1468582"/>
              <a:gd name="connsiteY1" fmla="*/ 0 h 951346"/>
              <a:gd name="connsiteX2" fmla="*/ 1468582 w 1468582"/>
              <a:gd name="connsiteY2" fmla="*/ 471055 h 951346"/>
              <a:gd name="connsiteX3" fmla="*/ 46182 w 1468582"/>
              <a:gd name="connsiteY3" fmla="*/ 895927 h 951346"/>
              <a:gd name="connsiteX4" fmla="*/ 0 w 1468582"/>
              <a:gd name="connsiteY4" fmla="*/ 951346 h 95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8582" h="951346">
                <a:moveTo>
                  <a:pt x="0" y="951346"/>
                </a:moveTo>
                <a:lnTo>
                  <a:pt x="1209964" y="0"/>
                </a:lnTo>
                <a:lnTo>
                  <a:pt x="1468582" y="471055"/>
                </a:lnTo>
                <a:lnTo>
                  <a:pt x="46182" y="895927"/>
                </a:lnTo>
                <a:lnTo>
                  <a:pt x="0" y="9513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60" name="Freeform: Shape 1259">
            <a:extLst>
              <a:ext uri="{FF2B5EF4-FFF2-40B4-BE49-F238E27FC236}">
                <a16:creationId xmlns:a16="http://schemas.microsoft.com/office/drawing/2014/main" id="{943A6938-1127-04FF-E86F-B6A89FAFCFB2}"/>
              </a:ext>
            </a:extLst>
          </p:cNvPr>
          <p:cNvSpPr/>
          <p:nvPr/>
        </p:nvSpPr>
        <p:spPr>
          <a:xfrm>
            <a:off x="9232515" y="2330449"/>
            <a:ext cx="1139100" cy="1196923"/>
          </a:xfrm>
          <a:custGeom>
            <a:avLst/>
            <a:gdLst>
              <a:gd name="connsiteX0" fmla="*/ 0 w 1098550"/>
              <a:gd name="connsiteY0" fmla="*/ 1181100 h 1181100"/>
              <a:gd name="connsiteX1" fmla="*/ 1098550 w 1098550"/>
              <a:gd name="connsiteY1" fmla="*/ 323850 h 1181100"/>
              <a:gd name="connsiteX2" fmla="*/ 723900 w 1098550"/>
              <a:gd name="connsiteY2" fmla="*/ 0 h 1181100"/>
              <a:gd name="connsiteX3" fmla="*/ 0 w 1098550"/>
              <a:gd name="connsiteY3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550" h="1181100">
                <a:moveTo>
                  <a:pt x="0" y="1181100"/>
                </a:moveTo>
                <a:lnTo>
                  <a:pt x="1098550" y="323850"/>
                </a:lnTo>
                <a:lnTo>
                  <a:pt x="723900" y="0"/>
                </a:lnTo>
                <a:lnTo>
                  <a:pt x="0" y="11811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62" name="Freeform: Shape 1261">
            <a:extLst>
              <a:ext uri="{FF2B5EF4-FFF2-40B4-BE49-F238E27FC236}">
                <a16:creationId xmlns:a16="http://schemas.microsoft.com/office/drawing/2014/main" id="{D336F0F7-C447-D612-A83A-F2ACC7EF57E4}"/>
              </a:ext>
            </a:extLst>
          </p:cNvPr>
          <p:cNvSpPr/>
          <p:nvPr/>
        </p:nvSpPr>
        <p:spPr>
          <a:xfrm>
            <a:off x="8953500" y="2114550"/>
            <a:ext cx="1035050" cy="1403350"/>
          </a:xfrm>
          <a:custGeom>
            <a:avLst/>
            <a:gdLst>
              <a:gd name="connsiteX0" fmla="*/ 292100 w 1035050"/>
              <a:gd name="connsiteY0" fmla="*/ 1403350 h 1403350"/>
              <a:gd name="connsiteX1" fmla="*/ 1035050 w 1035050"/>
              <a:gd name="connsiteY1" fmla="*/ 215900 h 1403350"/>
              <a:gd name="connsiteX2" fmla="*/ 577850 w 1035050"/>
              <a:gd name="connsiteY2" fmla="*/ 19050 h 1403350"/>
              <a:gd name="connsiteX3" fmla="*/ 0 w 1035050"/>
              <a:gd name="connsiteY3" fmla="*/ 0 h 1403350"/>
              <a:gd name="connsiteX4" fmla="*/ 292100 w 1035050"/>
              <a:gd name="connsiteY4" fmla="*/ 1403350 h 140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050" h="1403350">
                <a:moveTo>
                  <a:pt x="292100" y="1403350"/>
                </a:moveTo>
                <a:lnTo>
                  <a:pt x="1035050" y="215900"/>
                </a:lnTo>
                <a:lnTo>
                  <a:pt x="577850" y="19050"/>
                </a:lnTo>
                <a:lnTo>
                  <a:pt x="0" y="0"/>
                </a:lnTo>
                <a:lnTo>
                  <a:pt x="292100" y="140335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63" name="Freeform: Shape 1262">
            <a:extLst>
              <a:ext uri="{FF2B5EF4-FFF2-40B4-BE49-F238E27FC236}">
                <a16:creationId xmlns:a16="http://schemas.microsoft.com/office/drawing/2014/main" id="{84D96A6A-7297-D8CE-8187-365AA158CB21}"/>
              </a:ext>
            </a:extLst>
          </p:cNvPr>
          <p:cNvSpPr/>
          <p:nvPr/>
        </p:nvSpPr>
        <p:spPr>
          <a:xfrm>
            <a:off x="8470900" y="2108200"/>
            <a:ext cx="762000" cy="1403350"/>
          </a:xfrm>
          <a:custGeom>
            <a:avLst/>
            <a:gdLst>
              <a:gd name="connsiteX0" fmla="*/ 762000 w 762000"/>
              <a:gd name="connsiteY0" fmla="*/ 1403350 h 1403350"/>
              <a:gd name="connsiteX1" fmla="*/ 476250 w 762000"/>
              <a:gd name="connsiteY1" fmla="*/ 0 h 1403350"/>
              <a:gd name="connsiteX2" fmla="*/ 0 w 762000"/>
              <a:gd name="connsiteY2" fmla="*/ 247650 h 1403350"/>
              <a:gd name="connsiteX3" fmla="*/ 762000 w 762000"/>
              <a:gd name="connsiteY3" fmla="*/ 1403350 h 140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03350">
                <a:moveTo>
                  <a:pt x="762000" y="1403350"/>
                </a:moveTo>
                <a:lnTo>
                  <a:pt x="476250" y="0"/>
                </a:lnTo>
                <a:lnTo>
                  <a:pt x="0" y="247650"/>
                </a:lnTo>
                <a:lnTo>
                  <a:pt x="762000" y="14033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64" name="Freeform: Shape 1263">
            <a:extLst>
              <a:ext uri="{FF2B5EF4-FFF2-40B4-BE49-F238E27FC236}">
                <a16:creationId xmlns:a16="http://schemas.microsoft.com/office/drawing/2014/main" id="{BA00AA1A-FF36-30D8-5B41-6455C93E9057}"/>
              </a:ext>
            </a:extLst>
          </p:cNvPr>
          <p:cNvSpPr/>
          <p:nvPr/>
        </p:nvSpPr>
        <p:spPr>
          <a:xfrm>
            <a:off x="8147050" y="2349500"/>
            <a:ext cx="1079500" cy="1155700"/>
          </a:xfrm>
          <a:custGeom>
            <a:avLst/>
            <a:gdLst>
              <a:gd name="connsiteX0" fmla="*/ 1079500 w 1079500"/>
              <a:gd name="connsiteY0" fmla="*/ 1155700 h 1155700"/>
              <a:gd name="connsiteX1" fmla="*/ 323850 w 1079500"/>
              <a:gd name="connsiteY1" fmla="*/ 0 h 1155700"/>
              <a:gd name="connsiteX2" fmla="*/ 0 w 1079500"/>
              <a:gd name="connsiteY2" fmla="*/ 279400 h 1155700"/>
              <a:gd name="connsiteX3" fmla="*/ 1079500 w 1079500"/>
              <a:gd name="connsiteY3" fmla="*/ 115570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0" h="1155700">
                <a:moveTo>
                  <a:pt x="1079500" y="1155700"/>
                </a:moveTo>
                <a:lnTo>
                  <a:pt x="323850" y="0"/>
                </a:lnTo>
                <a:lnTo>
                  <a:pt x="0" y="279400"/>
                </a:lnTo>
                <a:lnTo>
                  <a:pt x="1079500" y="11557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65" name="Freeform: Shape 1264">
            <a:extLst>
              <a:ext uri="{FF2B5EF4-FFF2-40B4-BE49-F238E27FC236}">
                <a16:creationId xmlns:a16="http://schemas.microsoft.com/office/drawing/2014/main" id="{F5624894-A15D-29C6-3723-3B0E8724E091}"/>
              </a:ext>
            </a:extLst>
          </p:cNvPr>
          <p:cNvSpPr/>
          <p:nvPr/>
        </p:nvSpPr>
        <p:spPr>
          <a:xfrm>
            <a:off x="7893050" y="2635250"/>
            <a:ext cx="1333500" cy="882650"/>
          </a:xfrm>
          <a:custGeom>
            <a:avLst/>
            <a:gdLst>
              <a:gd name="connsiteX0" fmla="*/ 1333500 w 1333500"/>
              <a:gd name="connsiteY0" fmla="*/ 882650 h 882650"/>
              <a:gd name="connsiteX1" fmla="*/ 254000 w 1333500"/>
              <a:gd name="connsiteY1" fmla="*/ 0 h 882650"/>
              <a:gd name="connsiteX2" fmla="*/ 0 w 1333500"/>
              <a:gd name="connsiteY2" fmla="*/ 381000 h 882650"/>
              <a:gd name="connsiteX3" fmla="*/ 1333500 w 1333500"/>
              <a:gd name="connsiteY3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882650">
                <a:moveTo>
                  <a:pt x="1333500" y="882650"/>
                </a:moveTo>
                <a:lnTo>
                  <a:pt x="254000" y="0"/>
                </a:lnTo>
                <a:lnTo>
                  <a:pt x="0" y="381000"/>
                </a:lnTo>
                <a:lnTo>
                  <a:pt x="1333500" y="8826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66" name="Freeform: Shape 1265">
            <a:extLst>
              <a:ext uri="{FF2B5EF4-FFF2-40B4-BE49-F238E27FC236}">
                <a16:creationId xmlns:a16="http://schemas.microsoft.com/office/drawing/2014/main" id="{EB29B559-577B-3948-B75E-7113336823EF}"/>
              </a:ext>
            </a:extLst>
          </p:cNvPr>
          <p:cNvSpPr/>
          <p:nvPr/>
        </p:nvSpPr>
        <p:spPr>
          <a:xfrm rot="21446295">
            <a:off x="7850394" y="2983354"/>
            <a:ext cx="1380781" cy="572709"/>
          </a:xfrm>
          <a:custGeom>
            <a:avLst/>
            <a:gdLst>
              <a:gd name="connsiteX0" fmla="*/ 1403350 w 1403350"/>
              <a:gd name="connsiteY0" fmla="*/ 533400 h 533400"/>
              <a:gd name="connsiteX1" fmla="*/ 50800 w 1403350"/>
              <a:gd name="connsiteY1" fmla="*/ 0 h 533400"/>
              <a:gd name="connsiteX2" fmla="*/ 0 w 1403350"/>
              <a:gd name="connsiteY2" fmla="*/ 495300 h 533400"/>
              <a:gd name="connsiteX3" fmla="*/ 1403350 w 140335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3350" h="533400">
                <a:moveTo>
                  <a:pt x="1403350" y="533400"/>
                </a:moveTo>
                <a:lnTo>
                  <a:pt x="50800" y="0"/>
                </a:lnTo>
                <a:lnTo>
                  <a:pt x="0" y="495300"/>
                </a:lnTo>
                <a:lnTo>
                  <a:pt x="1403350" y="5334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67" name="Freeform: Shape 1266">
            <a:extLst>
              <a:ext uri="{FF2B5EF4-FFF2-40B4-BE49-F238E27FC236}">
                <a16:creationId xmlns:a16="http://schemas.microsoft.com/office/drawing/2014/main" id="{23192C28-EA00-5348-7056-322DDEB29808}"/>
              </a:ext>
            </a:extLst>
          </p:cNvPr>
          <p:cNvSpPr/>
          <p:nvPr/>
        </p:nvSpPr>
        <p:spPr>
          <a:xfrm>
            <a:off x="7854950" y="3517900"/>
            <a:ext cx="1384300" cy="819150"/>
          </a:xfrm>
          <a:custGeom>
            <a:avLst/>
            <a:gdLst>
              <a:gd name="connsiteX0" fmla="*/ 1384300 w 1384300"/>
              <a:gd name="connsiteY0" fmla="*/ 0 h 819150"/>
              <a:gd name="connsiteX1" fmla="*/ 0 w 1384300"/>
              <a:gd name="connsiteY1" fmla="*/ 12700 h 819150"/>
              <a:gd name="connsiteX2" fmla="*/ 50800 w 1384300"/>
              <a:gd name="connsiteY2" fmla="*/ 406400 h 819150"/>
              <a:gd name="connsiteX3" fmla="*/ 285750 w 1384300"/>
              <a:gd name="connsiteY3" fmla="*/ 819150 h 819150"/>
              <a:gd name="connsiteX4" fmla="*/ 1384300 w 1384300"/>
              <a:gd name="connsiteY4" fmla="*/ 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300" h="819150">
                <a:moveTo>
                  <a:pt x="1384300" y="0"/>
                </a:moveTo>
                <a:lnTo>
                  <a:pt x="0" y="12700"/>
                </a:lnTo>
                <a:lnTo>
                  <a:pt x="50800" y="406400"/>
                </a:lnTo>
                <a:lnTo>
                  <a:pt x="285750" y="819150"/>
                </a:lnTo>
                <a:lnTo>
                  <a:pt x="13843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68" name="Freeform: Shape 1267">
            <a:extLst>
              <a:ext uri="{FF2B5EF4-FFF2-40B4-BE49-F238E27FC236}">
                <a16:creationId xmlns:a16="http://schemas.microsoft.com/office/drawing/2014/main" id="{171F89BE-C454-1B19-A33E-85EB12BEE74E}"/>
              </a:ext>
            </a:extLst>
          </p:cNvPr>
          <p:cNvSpPr/>
          <p:nvPr/>
        </p:nvSpPr>
        <p:spPr>
          <a:xfrm>
            <a:off x="8128000" y="3511550"/>
            <a:ext cx="1104900" cy="1117600"/>
          </a:xfrm>
          <a:custGeom>
            <a:avLst/>
            <a:gdLst>
              <a:gd name="connsiteX0" fmla="*/ 1104900 w 1104900"/>
              <a:gd name="connsiteY0" fmla="*/ 0 h 1117600"/>
              <a:gd name="connsiteX1" fmla="*/ 0 w 1104900"/>
              <a:gd name="connsiteY1" fmla="*/ 825500 h 1117600"/>
              <a:gd name="connsiteX2" fmla="*/ 349250 w 1104900"/>
              <a:gd name="connsiteY2" fmla="*/ 1117600 h 1117600"/>
              <a:gd name="connsiteX3" fmla="*/ 1104900 w 1104900"/>
              <a:gd name="connsiteY3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1117600">
                <a:moveTo>
                  <a:pt x="1104900" y="0"/>
                </a:moveTo>
                <a:lnTo>
                  <a:pt x="0" y="825500"/>
                </a:lnTo>
                <a:lnTo>
                  <a:pt x="349250" y="1117600"/>
                </a:lnTo>
                <a:lnTo>
                  <a:pt x="11049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69" name="Freeform: Shape 1268">
            <a:extLst>
              <a:ext uri="{FF2B5EF4-FFF2-40B4-BE49-F238E27FC236}">
                <a16:creationId xmlns:a16="http://schemas.microsoft.com/office/drawing/2014/main" id="{F44B8CBB-AA38-E63F-80EA-AFBB4A97013B}"/>
              </a:ext>
            </a:extLst>
          </p:cNvPr>
          <p:cNvSpPr/>
          <p:nvPr/>
        </p:nvSpPr>
        <p:spPr>
          <a:xfrm>
            <a:off x="8477250" y="3511550"/>
            <a:ext cx="755650" cy="1295400"/>
          </a:xfrm>
          <a:custGeom>
            <a:avLst/>
            <a:gdLst>
              <a:gd name="connsiteX0" fmla="*/ 755650 w 755650"/>
              <a:gd name="connsiteY0" fmla="*/ 0 h 1295400"/>
              <a:gd name="connsiteX1" fmla="*/ 0 w 755650"/>
              <a:gd name="connsiteY1" fmla="*/ 1111250 h 1295400"/>
              <a:gd name="connsiteX2" fmla="*/ 406400 w 755650"/>
              <a:gd name="connsiteY2" fmla="*/ 1295400 h 1295400"/>
              <a:gd name="connsiteX3" fmla="*/ 755650 w 755650"/>
              <a:gd name="connsiteY3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650" h="1295400">
                <a:moveTo>
                  <a:pt x="755650" y="0"/>
                </a:moveTo>
                <a:lnTo>
                  <a:pt x="0" y="1111250"/>
                </a:lnTo>
                <a:lnTo>
                  <a:pt x="406400" y="1295400"/>
                </a:lnTo>
                <a:lnTo>
                  <a:pt x="7556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70" name="Freeform: Shape 1269">
            <a:extLst>
              <a:ext uri="{FF2B5EF4-FFF2-40B4-BE49-F238E27FC236}">
                <a16:creationId xmlns:a16="http://schemas.microsoft.com/office/drawing/2014/main" id="{0400EC31-5A18-C2F2-BFF8-62173121BA1E}"/>
              </a:ext>
            </a:extLst>
          </p:cNvPr>
          <p:cNvSpPr/>
          <p:nvPr/>
        </p:nvSpPr>
        <p:spPr>
          <a:xfrm>
            <a:off x="8890000" y="3511550"/>
            <a:ext cx="635000" cy="1358900"/>
          </a:xfrm>
          <a:custGeom>
            <a:avLst/>
            <a:gdLst>
              <a:gd name="connsiteX0" fmla="*/ 342900 w 635000"/>
              <a:gd name="connsiteY0" fmla="*/ 0 h 1358900"/>
              <a:gd name="connsiteX1" fmla="*/ 0 w 635000"/>
              <a:gd name="connsiteY1" fmla="*/ 1295400 h 1358900"/>
              <a:gd name="connsiteX2" fmla="*/ 635000 w 635000"/>
              <a:gd name="connsiteY2" fmla="*/ 1358900 h 1358900"/>
              <a:gd name="connsiteX3" fmla="*/ 342900 w 635000"/>
              <a:gd name="connsiteY3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0" h="1358900">
                <a:moveTo>
                  <a:pt x="342900" y="0"/>
                </a:moveTo>
                <a:lnTo>
                  <a:pt x="0" y="1295400"/>
                </a:lnTo>
                <a:lnTo>
                  <a:pt x="635000" y="1358900"/>
                </a:lnTo>
                <a:lnTo>
                  <a:pt x="34290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71" name="Freeform: Shape 1270">
            <a:extLst>
              <a:ext uri="{FF2B5EF4-FFF2-40B4-BE49-F238E27FC236}">
                <a16:creationId xmlns:a16="http://schemas.microsoft.com/office/drawing/2014/main" id="{F1D60128-C280-32B4-C37E-414E02ACEEE3}"/>
              </a:ext>
            </a:extLst>
          </p:cNvPr>
          <p:cNvSpPr/>
          <p:nvPr/>
        </p:nvSpPr>
        <p:spPr>
          <a:xfrm>
            <a:off x="9226550" y="3517900"/>
            <a:ext cx="762000" cy="1346200"/>
          </a:xfrm>
          <a:custGeom>
            <a:avLst/>
            <a:gdLst>
              <a:gd name="connsiteX0" fmla="*/ 0 w 762000"/>
              <a:gd name="connsiteY0" fmla="*/ 0 h 1346200"/>
              <a:gd name="connsiteX1" fmla="*/ 298450 w 762000"/>
              <a:gd name="connsiteY1" fmla="*/ 1346200 h 1346200"/>
              <a:gd name="connsiteX2" fmla="*/ 762000 w 762000"/>
              <a:gd name="connsiteY2" fmla="*/ 1168400 h 1346200"/>
              <a:gd name="connsiteX3" fmla="*/ 0 w 762000"/>
              <a:gd name="connsiteY3" fmla="*/ 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346200">
                <a:moveTo>
                  <a:pt x="0" y="0"/>
                </a:moveTo>
                <a:lnTo>
                  <a:pt x="298450" y="1346200"/>
                </a:lnTo>
                <a:lnTo>
                  <a:pt x="762000" y="1168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72" name="Freeform: Shape 1271">
            <a:extLst>
              <a:ext uri="{FF2B5EF4-FFF2-40B4-BE49-F238E27FC236}">
                <a16:creationId xmlns:a16="http://schemas.microsoft.com/office/drawing/2014/main" id="{3A0A66BC-FF72-0D12-DAE7-069849E3F5C2}"/>
              </a:ext>
            </a:extLst>
          </p:cNvPr>
          <p:cNvSpPr/>
          <p:nvPr/>
        </p:nvSpPr>
        <p:spPr>
          <a:xfrm>
            <a:off x="9239250" y="3524250"/>
            <a:ext cx="1346200" cy="1162050"/>
          </a:xfrm>
          <a:custGeom>
            <a:avLst/>
            <a:gdLst>
              <a:gd name="connsiteX0" fmla="*/ 0 w 1346200"/>
              <a:gd name="connsiteY0" fmla="*/ 0 h 1162050"/>
              <a:gd name="connsiteX1" fmla="*/ 755650 w 1346200"/>
              <a:gd name="connsiteY1" fmla="*/ 1162050 h 1162050"/>
              <a:gd name="connsiteX2" fmla="*/ 1117600 w 1346200"/>
              <a:gd name="connsiteY2" fmla="*/ 831850 h 1162050"/>
              <a:gd name="connsiteX3" fmla="*/ 1346200 w 1346200"/>
              <a:gd name="connsiteY3" fmla="*/ 469900 h 1162050"/>
              <a:gd name="connsiteX4" fmla="*/ 0 w 1346200"/>
              <a:gd name="connsiteY4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200" h="1162050">
                <a:moveTo>
                  <a:pt x="0" y="0"/>
                </a:moveTo>
                <a:lnTo>
                  <a:pt x="755650" y="1162050"/>
                </a:lnTo>
                <a:lnTo>
                  <a:pt x="1117600" y="831850"/>
                </a:lnTo>
                <a:lnTo>
                  <a:pt x="1346200" y="469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73" name="Freeform: Shape 1272">
            <a:extLst>
              <a:ext uri="{FF2B5EF4-FFF2-40B4-BE49-F238E27FC236}">
                <a16:creationId xmlns:a16="http://schemas.microsoft.com/office/drawing/2014/main" id="{4D4CDF3E-B2E2-BB21-34A8-B6999D85F852}"/>
              </a:ext>
            </a:extLst>
          </p:cNvPr>
          <p:cNvSpPr/>
          <p:nvPr/>
        </p:nvSpPr>
        <p:spPr>
          <a:xfrm>
            <a:off x="9245600" y="3505200"/>
            <a:ext cx="1447800" cy="501650"/>
          </a:xfrm>
          <a:custGeom>
            <a:avLst/>
            <a:gdLst>
              <a:gd name="connsiteX0" fmla="*/ 0 w 1447800"/>
              <a:gd name="connsiteY0" fmla="*/ 12700 h 501650"/>
              <a:gd name="connsiteX1" fmla="*/ 1327150 w 1447800"/>
              <a:gd name="connsiteY1" fmla="*/ 501650 h 501650"/>
              <a:gd name="connsiteX2" fmla="*/ 1447800 w 1447800"/>
              <a:gd name="connsiteY2" fmla="*/ 0 h 501650"/>
              <a:gd name="connsiteX3" fmla="*/ 0 w 1447800"/>
              <a:gd name="connsiteY3" fmla="*/ 12700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501650">
                <a:moveTo>
                  <a:pt x="0" y="12700"/>
                </a:moveTo>
                <a:lnTo>
                  <a:pt x="1327150" y="501650"/>
                </a:lnTo>
                <a:lnTo>
                  <a:pt x="1447800" y="0"/>
                </a:lnTo>
                <a:lnTo>
                  <a:pt x="0" y="127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5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" grpId="0" animBg="1"/>
      <p:bldP spid="1256" grpId="0" animBg="1"/>
      <p:bldP spid="1255" grpId="0" animBg="1"/>
      <p:bldP spid="1142" grpId="0" animBg="1"/>
      <p:bldP spid="1141" grpId="0" animBg="1"/>
      <p:bldP spid="1140" grpId="0" animBg="1"/>
      <p:bldP spid="1139" grpId="0" animBg="1"/>
      <p:bldP spid="1138" grpId="0" animBg="1"/>
      <p:bldP spid="1135" grpId="0" animBg="1"/>
      <p:bldP spid="1134" grpId="0" animBg="1"/>
      <p:bldP spid="1133" grpId="0" animBg="1"/>
      <p:bldP spid="1132" grpId="0" animBg="1"/>
      <p:bldP spid="1130" grpId="0" animBg="1"/>
      <p:bldP spid="1128" grpId="0" animBg="1"/>
      <p:bldP spid="1125" grpId="0" animBg="1"/>
      <p:bldP spid="1124" grpId="0" animBg="1"/>
      <p:bldP spid="1123" grpId="0" animBg="1"/>
      <p:bldP spid="1149" grpId="0" animBg="1"/>
      <p:bldP spid="1151" grpId="0" animBg="1"/>
      <p:bldP spid="1153" grpId="0" animBg="1"/>
      <p:bldP spid="1154" grpId="0" animBg="1"/>
      <p:bldP spid="1155" grpId="0" animBg="1"/>
      <p:bldP spid="1156" grpId="0" animBg="1"/>
      <p:bldP spid="1157" grpId="0" animBg="1"/>
      <p:bldP spid="1158" grpId="0" animBg="1"/>
      <p:bldP spid="1160" grpId="0" animBg="1"/>
      <p:bldP spid="1166" grpId="0" animBg="1"/>
      <p:bldP spid="1170" grpId="0" animBg="1"/>
      <p:bldP spid="1177" grpId="0" animBg="1"/>
      <p:bldP spid="1258" grpId="0" animBg="1"/>
      <p:bldP spid="1259" grpId="0" animBg="1"/>
      <p:bldP spid="1260" grpId="0" animBg="1"/>
      <p:bldP spid="1262" grpId="0" animBg="1"/>
      <p:bldP spid="1263" grpId="0" animBg="1"/>
      <p:bldP spid="1264" grpId="0" animBg="1"/>
      <p:bldP spid="1265" grpId="0" animBg="1"/>
      <p:bldP spid="1266" grpId="0" animBg="1"/>
      <p:bldP spid="1267" grpId="0" animBg="1"/>
      <p:bldP spid="1268" grpId="0" animBg="1"/>
      <p:bldP spid="1269" grpId="0" animBg="1"/>
      <p:bldP spid="1270" grpId="0" animBg="1"/>
      <p:bldP spid="1271" grpId="0" animBg="1"/>
      <p:bldP spid="1272" grpId="0" animBg="1"/>
      <p:bldP spid="12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D8CC3049-CE53-8193-BD70-5F0B352D7DB8}"/>
              </a:ext>
            </a:extLst>
          </p:cNvPr>
          <p:cNvSpPr txBox="1"/>
          <p:nvPr/>
        </p:nvSpPr>
        <p:spPr>
          <a:xfrm>
            <a:off x="540325" y="869975"/>
            <a:ext cx="1111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 err="1"/>
              <a:t>Assumptions</a:t>
            </a:r>
            <a:r>
              <a:rPr lang="pt-PT" sz="3200" b="1" dirty="0"/>
              <a:t> 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930320AA-FFA2-7F97-3A44-1FA04A2F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636106"/>
            <a:ext cx="1985960" cy="1052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5A14D8F-7E9E-4A93-2842-0B6BFB7CAC71}"/>
                  </a:ext>
                </a:extLst>
              </p:cNvPr>
              <p:cNvSpPr txBox="1"/>
              <p:nvPr/>
            </p:nvSpPr>
            <p:spPr>
              <a:xfrm>
                <a:off x="1419684" y="4689828"/>
                <a:ext cx="9530045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0;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5A14D8F-7E9E-4A93-2842-0B6BFB7CA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684" y="4689828"/>
                <a:ext cx="9530045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C2F81A-A26B-B0CA-3650-B97DB3B1C5F3}"/>
              </a:ext>
            </a:extLst>
          </p:cNvPr>
          <p:cNvSpPr txBox="1"/>
          <p:nvPr/>
        </p:nvSpPr>
        <p:spPr>
          <a:xfrm>
            <a:off x="1211489" y="2414660"/>
            <a:ext cx="557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Tasks</a:t>
            </a:r>
            <a:r>
              <a:rPr lang="pt-PT" dirty="0"/>
              <a:t> are </a:t>
            </a:r>
            <a:r>
              <a:rPr lang="pt-PT" dirty="0" err="1"/>
              <a:t>independent</a:t>
            </a:r>
            <a:r>
              <a:rPr lang="pt-PT" dirty="0"/>
              <a:t>, </a:t>
            </a:r>
            <a:r>
              <a:rPr lang="pt-PT" dirty="0" err="1"/>
              <a:t>periodic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asynchronous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311A9-83DA-359D-4588-68ECDBC95028}"/>
              </a:ext>
            </a:extLst>
          </p:cNvPr>
          <p:cNvSpPr txBox="1"/>
          <p:nvPr/>
        </p:nvSpPr>
        <p:spPr>
          <a:xfrm>
            <a:off x="1211489" y="2921830"/>
            <a:ext cx="32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Deadlines are </a:t>
            </a:r>
            <a:r>
              <a:rPr lang="pt-PT" dirty="0" err="1"/>
              <a:t>constrained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3FE4F-633E-2DFD-21DF-EEF0CE41228A}"/>
              </a:ext>
            </a:extLst>
          </p:cNvPr>
          <p:cNvSpPr txBox="1"/>
          <p:nvPr/>
        </p:nvSpPr>
        <p:spPr>
          <a:xfrm>
            <a:off x="1211489" y="3429000"/>
            <a:ext cx="32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Single core </a:t>
            </a:r>
            <a:r>
              <a:rPr lang="pt-PT" dirty="0" err="1"/>
              <a:t>platform</a:t>
            </a:r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83BAD-595A-AA58-3672-21FEB95A2700}"/>
              </a:ext>
            </a:extLst>
          </p:cNvPr>
          <p:cNvSpPr txBox="1"/>
          <p:nvPr/>
        </p:nvSpPr>
        <p:spPr>
          <a:xfrm>
            <a:off x="1211487" y="3941277"/>
            <a:ext cx="77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Deterministic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memoryless</a:t>
            </a:r>
            <a:r>
              <a:rPr lang="pt-PT" dirty="0"/>
              <a:t> (FTP </a:t>
            </a:r>
            <a:r>
              <a:rPr lang="pt-PT" dirty="0" err="1"/>
              <a:t>or</a:t>
            </a:r>
            <a:r>
              <a:rPr lang="pt-PT" dirty="0"/>
              <a:t> FJP) </a:t>
            </a:r>
            <a:r>
              <a:rPr lang="pt-PT" dirty="0" err="1"/>
              <a:t>scheduler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preemption</a:t>
            </a:r>
            <a:r>
              <a:rPr lang="pt-PT" dirty="0"/>
              <a:t> </a:t>
            </a:r>
            <a:r>
              <a:rPr lang="pt-PT" dirty="0" err="1"/>
              <a:t>delays</a:t>
            </a:r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30551-43AA-6E26-8D2F-6559121B208C}"/>
              </a:ext>
            </a:extLst>
          </p:cNvPr>
          <p:cNvSpPr txBox="1"/>
          <p:nvPr/>
        </p:nvSpPr>
        <p:spPr>
          <a:xfrm>
            <a:off x="1211489" y="1902383"/>
            <a:ext cx="32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Time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discrete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02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C50C9E15-4092-05FD-D41A-E603CED4C9E5}"/>
              </a:ext>
            </a:extLst>
          </p:cNvPr>
          <p:cNvSpPr/>
          <p:nvPr/>
        </p:nvSpPr>
        <p:spPr>
          <a:xfrm>
            <a:off x="8637957" y="1743117"/>
            <a:ext cx="4008630" cy="4895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43ED8-465D-55F2-A104-970D89902043}"/>
              </a:ext>
            </a:extLst>
          </p:cNvPr>
          <p:cNvCxnSpPr>
            <a:cxnSpLocks/>
          </p:cNvCxnSpPr>
          <p:nvPr/>
        </p:nvCxnSpPr>
        <p:spPr>
          <a:xfrm>
            <a:off x="126054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D0D2F4-DD04-791D-F90D-E0D718C11A42}"/>
              </a:ext>
            </a:extLst>
          </p:cNvPr>
          <p:cNvCxnSpPr>
            <a:cxnSpLocks/>
          </p:cNvCxnSpPr>
          <p:nvPr/>
        </p:nvCxnSpPr>
        <p:spPr>
          <a:xfrm>
            <a:off x="91947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50A560-EF5F-2346-4238-284EF48A8147}"/>
              </a:ext>
            </a:extLst>
          </p:cNvPr>
          <p:cNvCxnSpPr>
            <a:cxnSpLocks/>
          </p:cNvCxnSpPr>
          <p:nvPr/>
        </p:nvCxnSpPr>
        <p:spPr>
          <a:xfrm>
            <a:off x="158409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5AD2DB-8702-0170-2653-C14407920E2E}"/>
              </a:ext>
            </a:extLst>
          </p:cNvPr>
          <p:cNvCxnSpPr>
            <a:cxnSpLocks/>
          </p:cNvCxnSpPr>
          <p:nvPr/>
        </p:nvCxnSpPr>
        <p:spPr>
          <a:xfrm>
            <a:off x="226459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EE177A-1155-B108-4FC3-5ACE767B921C}"/>
              </a:ext>
            </a:extLst>
          </p:cNvPr>
          <p:cNvCxnSpPr>
            <a:cxnSpLocks/>
          </p:cNvCxnSpPr>
          <p:nvPr/>
        </p:nvCxnSpPr>
        <p:spPr>
          <a:xfrm>
            <a:off x="192352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2C4C11-503C-2301-FA7D-C3A17BB89FB7}"/>
              </a:ext>
            </a:extLst>
          </p:cNvPr>
          <p:cNvCxnSpPr>
            <a:cxnSpLocks/>
          </p:cNvCxnSpPr>
          <p:nvPr/>
        </p:nvCxnSpPr>
        <p:spPr>
          <a:xfrm>
            <a:off x="258814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B3AC13-EFD0-B6F6-CDEA-9A160EDA9749}"/>
              </a:ext>
            </a:extLst>
          </p:cNvPr>
          <p:cNvCxnSpPr>
            <a:cxnSpLocks/>
          </p:cNvCxnSpPr>
          <p:nvPr/>
        </p:nvCxnSpPr>
        <p:spPr>
          <a:xfrm>
            <a:off x="3286572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A9F7E64-C0D5-3A7C-FF08-B301D2AED763}"/>
              </a:ext>
            </a:extLst>
          </p:cNvPr>
          <p:cNvCxnSpPr>
            <a:cxnSpLocks/>
          </p:cNvCxnSpPr>
          <p:nvPr/>
        </p:nvCxnSpPr>
        <p:spPr>
          <a:xfrm>
            <a:off x="294549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273E40E-6902-0C1E-A1DC-59E9374FB756}"/>
              </a:ext>
            </a:extLst>
          </p:cNvPr>
          <p:cNvCxnSpPr>
            <a:cxnSpLocks/>
          </p:cNvCxnSpPr>
          <p:nvPr/>
        </p:nvCxnSpPr>
        <p:spPr>
          <a:xfrm>
            <a:off x="361011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C578E5-31CE-CB64-65AB-1231E972CAFF}"/>
              </a:ext>
            </a:extLst>
          </p:cNvPr>
          <p:cNvCxnSpPr>
            <a:cxnSpLocks/>
          </p:cNvCxnSpPr>
          <p:nvPr/>
        </p:nvCxnSpPr>
        <p:spPr>
          <a:xfrm>
            <a:off x="429061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DD62A89-5620-E257-91C7-DF5036E83DFB}"/>
              </a:ext>
            </a:extLst>
          </p:cNvPr>
          <p:cNvCxnSpPr>
            <a:cxnSpLocks/>
          </p:cNvCxnSpPr>
          <p:nvPr/>
        </p:nvCxnSpPr>
        <p:spPr>
          <a:xfrm>
            <a:off x="394954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FBB4AC1-C2DF-788C-DC4D-F0EE3B06F600}"/>
              </a:ext>
            </a:extLst>
          </p:cNvPr>
          <p:cNvCxnSpPr>
            <a:cxnSpLocks/>
          </p:cNvCxnSpPr>
          <p:nvPr/>
        </p:nvCxnSpPr>
        <p:spPr>
          <a:xfrm>
            <a:off x="461416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C3D858A-57BA-DD75-3AB4-C9982E0F05E6}"/>
              </a:ext>
            </a:extLst>
          </p:cNvPr>
          <p:cNvCxnSpPr>
            <a:cxnSpLocks/>
          </p:cNvCxnSpPr>
          <p:nvPr/>
        </p:nvCxnSpPr>
        <p:spPr>
          <a:xfrm>
            <a:off x="528570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7752AC-2E8F-1D61-5455-77D88EC8AAB6}"/>
              </a:ext>
            </a:extLst>
          </p:cNvPr>
          <p:cNvCxnSpPr>
            <a:cxnSpLocks/>
          </p:cNvCxnSpPr>
          <p:nvPr/>
        </p:nvCxnSpPr>
        <p:spPr>
          <a:xfrm>
            <a:off x="494462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9D76A4A-263D-2E3A-B0F1-7F213E1F3D60}"/>
              </a:ext>
            </a:extLst>
          </p:cNvPr>
          <p:cNvCxnSpPr>
            <a:cxnSpLocks/>
          </p:cNvCxnSpPr>
          <p:nvPr/>
        </p:nvCxnSpPr>
        <p:spPr>
          <a:xfrm>
            <a:off x="560924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CA2617-AB08-41CA-8A58-DC46DB53D08B}"/>
              </a:ext>
            </a:extLst>
          </p:cNvPr>
          <p:cNvCxnSpPr>
            <a:cxnSpLocks/>
          </p:cNvCxnSpPr>
          <p:nvPr/>
        </p:nvCxnSpPr>
        <p:spPr>
          <a:xfrm>
            <a:off x="6289748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0967C47-0010-6CFC-81FB-2E2D380C3CD3}"/>
              </a:ext>
            </a:extLst>
          </p:cNvPr>
          <p:cNvCxnSpPr>
            <a:cxnSpLocks/>
          </p:cNvCxnSpPr>
          <p:nvPr/>
        </p:nvCxnSpPr>
        <p:spPr>
          <a:xfrm>
            <a:off x="5948673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AF58FF3-8019-1D01-92DA-EEDAF722EFF5}"/>
              </a:ext>
            </a:extLst>
          </p:cNvPr>
          <p:cNvCxnSpPr>
            <a:cxnSpLocks/>
          </p:cNvCxnSpPr>
          <p:nvPr/>
        </p:nvCxnSpPr>
        <p:spPr>
          <a:xfrm>
            <a:off x="6613293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903AF5D-65DD-0D1A-EE45-691CFA2E1C5B}"/>
              </a:ext>
            </a:extLst>
          </p:cNvPr>
          <p:cNvCxnSpPr>
            <a:cxnSpLocks/>
          </p:cNvCxnSpPr>
          <p:nvPr/>
        </p:nvCxnSpPr>
        <p:spPr>
          <a:xfrm>
            <a:off x="730275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59DB6F4-B96B-CC72-D3A9-99A14BA844ED}"/>
              </a:ext>
            </a:extLst>
          </p:cNvPr>
          <p:cNvCxnSpPr>
            <a:cxnSpLocks/>
          </p:cNvCxnSpPr>
          <p:nvPr/>
        </p:nvCxnSpPr>
        <p:spPr>
          <a:xfrm>
            <a:off x="696168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56C175B-F472-C15F-CDAD-A5AEFFB06191}"/>
              </a:ext>
            </a:extLst>
          </p:cNvPr>
          <p:cNvCxnSpPr>
            <a:cxnSpLocks/>
          </p:cNvCxnSpPr>
          <p:nvPr/>
        </p:nvCxnSpPr>
        <p:spPr>
          <a:xfrm>
            <a:off x="762630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DA8812D-12DA-1268-9C3C-02AC575DE0BB}"/>
              </a:ext>
            </a:extLst>
          </p:cNvPr>
          <p:cNvCxnSpPr>
            <a:cxnSpLocks/>
          </p:cNvCxnSpPr>
          <p:nvPr/>
        </p:nvCxnSpPr>
        <p:spPr>
          <a:xfrm>
            <a:off x="830680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76E2801-0275-35C4-AF6E-563295A74464}"/>
              </a:ext>
            </a:extLst>
          </p:cNvPr>
          <p:cNvCxnSpPr>
            <a:cxnSpLocks/>
          </p:cNvCxnSpPr>
          <p:nvPr/>
        </p:nvCxnSpPr>
        <p:spPr>
          <a:xfrm>
            <a:off x="796573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8E0DA8A-F093-0607-27E6-20E6D2F416BC}"/>
              </a:ext>
            </a:extLst>
          </p:cNvPr>
          <p:cNvCxnSpPr>
            <a:cxnSpLocks/>
          </p:cNvCxnSpPr>
          <p:nvPr/>
        </p:nvCxnSpPr>
        <p:spPr>
          <a:xfrm>
            <a:off x="863035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5C3597C-CFD1-519E-6920-AB9DBB7122D2}"/>
              </a:ext>
            </a:extLst>
          </p:cNvPr>
          <p:cNvCxnSpPr>
            <a:cxnSpLocks/>
          </p:cNvCxnSpPr>
          <p:nvPr/>
        </p:nvCxnSpPr>
        <p:spPr>
          <a:xfrm>
            <a:off x="9328782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B07E33-9402-D352-AC68-D17DD3146C6C}"/>
              </a:ext>
            </a:extLst>
          </p:cNvPr>
          <p:cNvCxnSpPr>
            <a:cxnSpLocks/>
          </p:cNvCxnSpPr>
          <p:nvPr/>
        </p:nvCxnSpPr>
        <p:spPr>
          <a:xfrm>
            <a:off x="898770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E8A753-4B2C-3C34-C118-DAADB63E2225}"/>
              </a:ext>
            </a:extLst>
          </p:cNvPr>
          <p:cNvCxnSpPr>
            <a:cxnSpLocks/>
          </p:cNvCxnSpPr>
          <p:nvPr/>
        </p:nvCxnSpPr>
        <p:spPr>
          <a:xfrm>
            <a:off x="965232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56F6EBA-4064-8EAE-3B37-77AB242C8D24}"/>
              </a:ext>
            </a:extLst>
          </p:cNvPr>
          <p:cNvCxnSpPr>
            <a:cxnSpLocks/>
          </p:cNvCxnSpPr>
          <p:nvPr/>
        </p:nvCxnSpPr>
        <p:spPr>
          <a:xfrm>
            <a:off x="1033282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416B70-53EC-6895-6999-33FA3D489DA6}"/>
              </a:ext>
            </a:extLst>
          </p:cNvPr>
          <p:cNvCxnSpPr>
            <a:cxnSpLocks/>
          </p:cNvCxnSpPr>
          <p:nvPr/>
        </p:nvCxnSpPr>
        <p:spPr>
          <a:xfrm>
            <a:off x="999175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8C5ECD-A25F-B94C-7721-9ABD1E257163}"/>
              </a:ext>
            </a:extLst>
          </p:cNvPr>
          <p:cNvCxnSpPr>
            <a:cxnSpLocks/>
          </p:cNvCxnSpPr>
          <p:nvPr/>
        </p:nvCxnSpPr>
        <p:spPr>
          <a:xfrm>
            <a:off x="1065637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CC70BC0-96AD-C9A9-8AD8-486FA8B54636}"/>
              </a:ext>
            </a:extLst>
          </p:cNvPr>
          <p:cNvCxnSpPr>
            <a:cxnSpLocks/>
          </p:cNvCxnSpPr>
          <p:nvPr/>
        </p:nvCxnSpPr>
        <p:spPr>
          <a:xfrm>
            <a:off x="11331910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F214195-94C2-FD6F-0FA9-FCB0A2FC1405}"/>
              </a:ext>
            </a:extLst>
          </p:cNvPr>
          <p:cNvCxnSpPr>
            <a:cxnSpLocks/>
          </p:cNvCxnSpPr>
          <p:nvPr/>
        </p:nvCxnSpPr>
        <p:spPr>
          <a:xfrm>
            <a:off x="10990835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11634DE-4447-1670-28E9-E6F304F805C9}"/>
              </a:ext>
            </a:extLst>
          </p:cNvPr>
          <p:cNvCxnSpPr>
            <a:cxnSpLocks/>
          </p:cNvCxnSpPr>
          <p:nvPr/>
        </p:nvCxnSpPr>
        <p:spPr>
          <a:xfrm>
            <a:off x="11655455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08B274-FE8A-1290-2D67-474582D5DB24}"/>
              </a:ext>
            </a:extLst>
          </p:cNvPr>
          <p:cNvCxnSpPr>
            <a:cxnSpLocks/>
          </p:cNvCxnSpPr>
          <p:nvPr/>
        </p:nvCxnSpPr>
        <p:spPr>
          <a:xfrm>
            <a:off x="619176" y="2119706"/>
            <a:ext cx="0" cy="3840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49BBD-BE6E-8D75-3374-8C126CFC5C86}"/>
              </a:ext>
            </a:extLst>
          </p:cNvPr>
          <p:cNvCxnSpPr>
            <a:cxnSpLocks/>
          </p:cNvCxnSpPr>
          <p:nvPr/>
        </p:nvCxnSpPr>
        <p:spPr>
          <a:xfrm flipV="1">
            <a:off x="605107" y="5949078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BAA7E0-58DF-5A38-9B1E-746FC20D2A02}"/>
              </a:ext>
            </a:extLst>
          </p:cNvPr>
          <p:cNvSpPr txBox="1"/>
          <p:nvPr/>
        </p:nvSpPr>
        <p:spPr>
          <a:xfrm>
            <a:off x="1139945" y="5958078"/>
            <a:ext cx="26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7B42C-65A6-CA49-B0B5-703AEE144950}"/>
              </a:ext>
            </a:extLst>
          </p:cNvPr>
          <p:cNvSpPr txBox="1"/>
          <p:nvPr/>
        </p:nvSpPr>
        <p:spPr>
          <a:xfrm>
            <a:off x="1773682" y="5958078"/>
            <a:ext cx="31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86AE80-7EBC-8FFB-D76F-CEAD8CB57ACB}"/>
              </a:ext>
            </a:extLst>
          </p:cNvPr>
          <p:cNvSpPr txBox="1"/>
          <p:nvPr/>
        </p:nvSpPr>
        <p:spPr>
          <a:xfrm>
            <a:off x="2466870" y="5958078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endParaRPr lang="en-GB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43FF-A068-5A87-D401-6BBC2E5204BF}"/>
              </a:ext>
            </a:extLst>
          </p:cNvPr>
          <p:cNvSpPr txBox="1"/>
          <p:nvPr/>
        </p:nvSpPr>
        <p:spPr>
          <a:xfrm>
            <a:off x="3154401" y="5958078"/>
            <a:ext cx="27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endParaRPr lang="en-GB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CE09D-B3AD-C4B8-2699-FECC02664F14}"/>
              </a:ext>
            </a:extLst>
          </p:cNvPr>
          <p:cNvSpPr txBox="1"/>
          <p:nvPr/>
        </p:nvSpPr>
        <p:spPr>
          <a:xfrm>
            <a:off x="3758825" y="5958078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  <a:endParaRPr lang="en-GB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8CBEB-30BD-F914-526B-82E326E7F3DF}"/>
              </a:ext>
            </a:extLst>
          </p:cNvPr>
          <p:cNvSpPr/>
          <p:nvPr/>
        </p:nvSpPr>
        <p:spPr>
          <a:xfrm>
            <a:off x="2942462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3475B5-1E4D-FFD5-CBB2-4288AFA25974}"/>
              </a:ext>
            </a:extLst>
          </p:cNvPr>
          <p:cNvSpPr/>
          <p:nvPr/>
        </p:nvSpPr>
        <p:spPr>
          <a:xfrm>
            <a:off x="921410" y="3302397"/>
            <a:ext cx="337012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1A476A-1019-5CE1-6ADD-ABB8AFA0DE96}"/>
              </a:ext>
            </a:extLst>
          </p:cNvPr>
          <p:cNvSpPr/>
          <p:nvPr/>
        </p:nvSpPr>
        <p:spPr>
          <a:xfrm>
            <a:off x="617319" y="2385726"/>
            <a:ext cx="30877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9EA7F-C84D-C655-DCF8-39847FE6E113}"/>
              </a:ext>
            </a:extLst>
          </p:cNvPr>
          <p:cNvSpPr/>
          <p:nvPr/>
        </p:nvSpPr>
        <p:spPr>
          <a:xfrm>
            <a:off x="1932485" y="4230818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36C436-CBB7-92C2-581D-9C4D003132BE}"/>
              </a:ext>
            </a:extLst>
          </p:cNvPr>
          <p:cNvCxnSpPr>
            <a:cxnSpLocks/>
          </p:cNvCxnSpPr>
          <p:nvPr/>
        </p:nvCxnSpPr>
        <p:spPr>
          <a:xfrm flipV="1">
            <a:off x="607607" y="5504019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A14059-6EDB-1B22-D229-822770FCA219}"/>
              </a:ext>
            </a:extLst>
          </p:cNvPr>
          <p:cNvCxnSpPr>
            <a:cxnSpLocks/>
          </p:cNvCxnSpPr>
          <p:nvPr/>
        </p:nvCxnSpPr>
        <p:spPr>
          <a:xfrm flipV="1">
            <a:off x="607607" y="4587347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FD97EE-DB8F-04CA-F013-65A0A2AC764E}"/>
              </a:ext>
            </a:extLst>
          </p:cNvPr>
          <p:cNvCxnSpPr>
            <a:cxnSpLocks/>
          </p:cNvCxnSpPr>
          <p:nvPr/>
        </p:nvCxnSpPr>
        <p:spPr>
          <a:xfrm flipV="1">
            <a:off x="607607" y="3679906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5ACDB8-1554-E337-388B-B8B3F5343F40}"/>
              </a:ext>
            </a:extLst>
          </p:cNvPr>
          <p:cNvCxnSpPr>
            <a:cxnSpLocks/>
          </p:cNvCxnSpPr>
          <p:nvPr/>
        </p:nvCxnSpPr>
        <p:spPr>
          <a:xfrm flipV="1">
            <a:off x="623649" y="2750518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05CAC-2923-8E1D-C3DC-04CB76AC9685}"/>
              </a:ext>
            </a:extLst>
          </p:cNvPr>
          <p:cNvCxnSpPr>
            <a:cxnSpLocks/>
          </p:cNvCxnSpPr>
          <p:nvPr/>
        </p:nvCxnSpPr>
        <p:spPr>
          <a:xfrm flipV="1">
            <a:off x="2598144" y="487963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A81C5D-3D92-CEF6-6A36-B8B6B5BE5B5B}"/>
              </a:ext>
            </a:extLst>
          </p:cNvPr>
          <p:cNvCxnSpPr>
            <a:cxnSpLocks/>
          </p:cNvCxnSpPr>
          <p:nvPr/>
        </p:nvCxnSpPr>
        <p:spPr>
          <a:xfrm flipV="1">
            <a:off x="1584094" y="39472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920BE2-DF67-8678-2866-66F4876BE757}"/>
              </a:ext>
            </a:extLst>
          </p:cNvPr>
          <p:cNvCxnSpPr>
            <a:cxnSpLocks/>
          </p:cNvCxnSpPr>
          <p:nvPr/>
        </p:nvCxnSpPr>
        <p:spPr>
          <a:xfrm flipV="1">
            <a:off x="919474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42B517-3C39-41A2-80E5-F982B796DD72}"/>
              </a:ext>
            </a:extLst>
          </p:cNvPr>
          <p:cNvSpPr txBox="1"/>
          <p:nvPr/>
        </p:nvSpPr>
        <p:spPr>
          <a:xfrm>
            <a:off x="455724" y="5958078"/>
            <a:ext cx="389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8E4483-1773-03B6-511B-62ECAD6D5040}"/>
              </a:ext>
            </a:extLst>
          </p:cNvPr>
          <p:cNvSpPr/>
          <p:nvPr/>
        </p:nvSpPr>
        <p:spPr>
          <a:xfrm>
            <a:off x="1267162" y="2385726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3A8C6D-E540-0C36-1DF6-3E5D3C0F59B9}"/>
                  </a:ext>
                </a:extLst>
              </p:cNvPr>
              <p:cNvSpPr txBox="1"/>
              <p:nvPr/>
            </p:nvSpPr>
            <p:spPr>
              <a:xfrm>
                <a:off x="219310" y="2385726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3A8C6D-E540-0C36-1DF6-3E5D3C0F5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2385726"/>
                <a:ext cx="260712" cy="369332"/>
              </a:xfrm>
              <a:prstGeom prst="rect">
                <a:avLst/>
              </a:prstGeom>
              <a:blipFill>
                <a:blip r:embed="rId2"/>
                <a:stretch>
                  <a:fillRect l="-30233" r="-27907"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1282E6-5FD5-72CC-2028-5D8F9BA35E5F}"/>
                  </a:ext>
                </a:extLst>
              </p:cNvPr>
              <p:cNvSpPr txBox="1"/>
              <p:nvPr/>
            </p:nvSpPr>
            <p:spPr>
              <a:xfrm>
                <a:off x="219310" y="3294992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1282E6-5FD5-72CC-2028-5D8F9BA35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3294992"/>
                <a:ext cx="260712" cy="369332"/>
              </a:xfrm>
              <a:prstGeom prst="rect">
                <a:avLst/>
              </a:prstGeom>
              <a:blipFill>
                <a:blip r:embed="rId3"/>
                <a:stretch>
                  <a:fillRect l="-30233" r="-30233"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DDE019-E8B8-972A-C3F8-D1240CA1CD63}"/>
                  </a:ext>
                </a:extLst>
              </p:cNvPr>
              <p:cNvSpPr txBox="1"/>
              <p:nvPr/>
            </p:nvSpPr>
            <p:spPr>
              <a:xfrm>
                <a:off x="219310" y="4260223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DDE019-E8B8-972A-C3F8-D1240CA1C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4260223"/>
                <a:ext cx="260712" cy="369332"/>
              </a:xfrm>
              <a:prstGeom prst="rect">
                <a:avLst/>
              </a:prstGeom>
              <a:blipFill>
                <a:blip r:embed="rId4"/>
                <a:stretch>
                  <a:fillRect l="-30233" r="-30233"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906BE42-FCEF-F948-8F67-D1E07AF3B0E7}"/>
                  </a:ext>
                </a:extLst>
              </p:cNvPr>
              <p:cNvSpPr txBox="1"/>
              <p:nvPr/>
            </p:nvSpPr>
            <p:spPr>
              <a:xfrm>
                <a:off x="219310" y="5169489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906BE42-FCEF-F948-8F67-D1E07AF3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5169489"/>
                <a:ext cx="260712" cy="369332"/>
              </a:xfrm>
              <a:prstGeom prst="rect">
                <a:avLst/>
              </a:prstGeom>
              <a:blipFill>
                <a:blip r:embed="rId5"/>
                <a:stretch>
                  <a:fillRect l="-30233" r="-30233"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3C725E9D-6E1C-C747-25E7-7374227D58FC}"/>
              </a:ext>
            </a:extLst>
          </p:cNvPr>
          <p:cNvSpPr txBox="1"/>
          <p:nvPr/>
        </p:nvSpPr>
        <p:spPr>
          <a:xfrm>
            <a:off x="5092589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14</a:t>
            </a:r>
            <a:endParaRPr lang="en-GB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76AC23-403F-8D03-171B-8E2484D304D1}"/>
              </a:ext>
            </a:extLst>
          </p:cNvPr>
          <p:cNvSpPr txBox="1"/>
          <p:nvPr/>
        </p:nvSpPr>
        <p:spPr>
          <a:xfrm>
            <a:off x="5753225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</a:t>
            </a:r>
            <a:endParaRPr lang="en-GB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7FD06-E3BF-999E-BFE6-CC74E484A672}"/>
              </a:ext>
            </a:extLst>
          </p:cNvPr>
          <p:cNvSpPr txBox="1"/>
          <p:nvPr/>
        </p:nvSpPr>
        <p:spPr>
          <a:xfrm>
            <a:off x="6419512" y="5967294"/>
            <a:ext cx="40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18</a:t>
            </a:r>
            <a:endParaRPr lang="en-GB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EE1F1F-3A93-69EE-1147-47C452B0CB5C}"/>
              </a:ext>
            </a:extLst>
          </p:cNvPr>
          <p:cNvSpPr txBox="1"/>
          <p:nvPr/>
        </p:nvSpPr>
        <p:spPr>
          <a:xfrm>
            <a:off x="7103738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  <a:endParaRPr lang="en-GB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511B07-1A36-339F-F05F-6A29FB613057}"/>
              </a:ext>
            </a:extLst>
          </p:cNvPr>
          <p:cNvSpPr txBox="1"/>
          <p:nvPr/>
        </p:nvSpPr>
        <p:spPr>
          <a:xfrm>
            <a:off x="7773335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22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31366B-4924-49F0-87D3-EDFFEE17E5C4}"/>
              </a:ext>
            </a:extLst>
          </p:cNvPr>
          <p:cNvSpPr txBox="1"/>
          <p:nvPr/>
        </p:nvSpPr>
        <p:spPr>
          <a:xfrm>
            <a:off x="4416444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</a:t>
            </a:r>
            <a:endParaRPr lang="en-GB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A47F0D-14FB-E94A-706A-50DB5AE6DFF1}"/>
              </a:ext>
            </a:extLst>
          </p:cNvPr>
          <p:cNvSpPr txBox="1"/>
          <p:nvPr/>
        </p:nvSpPr>
        <p:spPr>
          <a:xfrm>
            <a:off x="8430523" y="5967294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24</a:t>
            </a:r>
            <a:endParaRPr lang="en-GB" sz="16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284B0B3-173D-3BA0-44A2-8DA197C9A311}"/>
              </a:ext>
            </a:extLst>
          </p:cNvPr>
          <p:cNvCxnSpPr>
            <a:cxnSpLocks/>
          </p:cNvCxnSpPr>
          <p:nvPr/>
        </p:nvCxnSpPr>
        <p:spPr>
          <a:xfrm flipV="1">
            <a:off x="4614164" y="2119706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92E7B8-A855-CFBF-319B-8EBB7C7594FB}"/>
              </a:ext>
            </a:extLst>
          </p:cNvPr>
          <p:cNvCxnSpPr>
            <a:cxnSpLocks/>
          </p:cNvCxnSpPr>
          <p:nvPr/>
        </p:nvCxnSpPr>
        <p:spPr>
          <a:xfrm flipV="1">
            <a:off x="8633666" y="2119706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631029-C8A6-D0F1-55EF-E77094368AE4}"/>
              </a:ext>
            </a:extLst>
          </p:cNvPr>
          <p:cNvCxnSpPr>
            <a:cxnSpLocks/>
          </p:cNvCxnSpPr>
          <p:nvPr/>
        </p:nvCxnSpPr>
        <p:spPr>
          <a:xfrm flipV="1">
            <a:off x="2945497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67B493-2D78-6F95-CD49-FF8637DC31BC}"/>
              </a:ext>
            </a:extLst>
          </p:cNvPr>
          <p:cNvCxnSpPr>
            <a:cxnSpLocks/>
          </p:cNvCxnSpPr>
          <p:nvPr/>
        </p:nvCxnSpPr>
        <p:spPr>
          <a:xfrm flipV="1">
            <a:off x="4954578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E440C3-A88E-325C-C59E-5B9DBA43D81E}"/>
              </a:ext>
            </a:extLst>
          </p:cNvPr>
          <p:cNvCxnSpPr>
            <a:cxnSpLocks/>
          </p:cNvCxnSpPr>
          <p:nvPr/>
        </p:nvCxnSpPr>
        <p:spPr>
          <a:xfrm flipV="1">
            <a:off x="8994940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1EC743E-62A8-1F31-6A4B-E7D705D5D7EE}"/>
              </a:ext>
            </a:extLst>
          </p:cNvPr>
          <p:cNvCxnSpPr>
            <a:cxnSpLocks/>
          </p:cNvCxnSpPr>
          <p:nvPr/>
        </p:nvCxnSpPr>
        <p:spPr>
          <a:xfrm flipV="1">
            <a:off x="5622535" y="3965462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54D046A-60BE-3CA2-C800-822549C4077C}"/>
              </a:ext>
            </a:extLst>
          </p:cNvPr>
          <p:cNvSpPr txBox="1"/>
          <p:nvPr/>
        </p:nvSpPr>
        <p:spPr>
          <a:xfrm>
            <a:off x="9135331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26</a:t>
            </a:r>
            <a:endParaRPr lang="en-GB" sz="16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5010AC-86C9-A2D3-990C-0C273D36B31D}"/>
              </a:ext>
            </a:extLst>
          </p:cNvPr>
          <p:cNvSpPr txBox="1"/>
          <p:nvPr/>
        </p:nvSpPr>
        <p:spPr>
          <a:xfrm>
            <a:off x="9795963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28</a:t>
            </a:r>
            <a:endParaRPr lang="en-GB" sz="1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C94EDC-AF0E-428C-910D-64AB39BD8E15}"/>
              </a:ext>
            </a:extLst>
          </p:cNvPr>
          <p:cNvSpPr txBox="1"/>
          <p:nvPr/>
        </p:nvSpPr>
        <p:spPr>
          <a:xfrm>
            <a:off x="10462116" y="5967294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  <a:endParaRPr lang="en-GB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822788-869D-3AA1-7CFE-CD3CFCEB7E29}"/>
              </a:ext>
            </a:extLst>
          </p:cNvPr>
          <p:cNvSpPr txBox="1"/>
          <p:nvPr/>
        </p:nvSpPr>
        <p:spPr>
          <a:xfrm>
            <a:off x="11128687" y="5958078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32</a:t>
            </a:r>
            <a:endParaRPr lang="en-GB" sz="16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99DBE07-442C-F2A0-C6E0-833C6DD2EA98}"/>
              </a:ext>
            </a:extLst>
          </p:cNvPr>
          <p:cNvCxnSpPr>
            <a:cxnSpLocks/>
          </p:cNvCxnSpPr>
          <p:nvPr/>
        </p:nvCxnSpPr>
        <p:spPr>
          <a:xfrm flipV="1">
            <a:off x="623648" y="2110438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7CBBA0-FB8E-9CDE-5D87-8FBCA364684A}"/>
              </a:ext>
            </a:extLst>
          </p:cNvPr>
          <p:cNvCxnSpPr>
            <a:cxnSpLocks/>
          </p:cNvCxnSpPr>
          <p:nvPr/>
        </p:nvCxnSpPr>
        <p:spPr>
          <a:xfrm flipV="1">
            <a:off x="6967744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658A2C2-88CD-C627-BED1-163ED0DCB686}"/>
              </a:ext>
            </a:extLst>
          </p:cNvPr>
          <p:cNvCxnSpPr>
            <a:cxnSpLocks/>
          </p:cNvCxnSpPr>
          <p:nvPr/>
        </p:nvCxnSpPr>
        <p:spPr>
          <a:xfrm flipV="1">
            <a:off x="10990835" y="305668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B09C9BE-3A22-D13F-D73C-DFAFE9DECD6F}"/>
              </a:ext>
            </a:extLst>
          </p:cNvPr>
          <p:cNvCxnSpPr>
            <a:cxnSpLocks/>
          </p:cNvCxnSpPr>
          <p:nvPr/>
        </p:nvCxnSpPr>
        <p:spPr>
          <a:xfrm flipV="1">
            <a:off x="9652327" y="3965462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1A8D53E-1DEA-475C-8274-5D87307977DF}"/>
              </a:ext>
            </a:extLst>
          </p:cNvPr>
          <p:cNvCxnSpPr>
            <a:cxnSpLocks/>
          </p:cNvCxnSpPr>
          <p:nvPr/>
        </p:nvCxnSpPr>
        <p:spPr>
          <a:xfrm flipV="1">
            <a:off x="6622736" y="4863939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16DCCAC-B6DA-723D-14FD-51DB18C24985}"/>
              </a:ext>
            </a:extLst>
          </p:cNvPr>
          <p:cNvCxnSpPr>
            <a:cxnSpLocks/>
          </p:cNvCxnSpPr>
          <p:nvPr/>
        </p:nvCxnSpPr>
        <p:spPr>
          <a:xfrm flipV="1">
            <a:off x="10665338" y="487963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624DAE-64D5-B866-AA71-42DCF20DDBD9}"/>
              </a:ext>
            </a:extLst>
          </p:cNvPr>
          <p:cNvSpPr/>
          <p:nvPr/>
        </p:nvSpPr>
        <p:spPr>
          <a:xfrm>
            <a:off x="2277033" y="2385726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CE5A84D8-AE3F-C1C3-167E-1F68B645298D}"/>
              </a:ext>
            </a:extLst>
          </p:cNvPr>
          <p:cNvSpPr/>
          <p:nvPr/>
        </p:nvSpPr>
        <p:spPr>
          <a:xfrm rot="7127460">
            <a:off x="1402656" y="1530640"/>
            <a:ext cx="752519" cy="55274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A25F1E30-6F2B-196F-8C34-58F98091C84E}"/>
              </a:ext>
            </a:extLst>
          </p:cNvPr>
          <p:cNvSpPr/>
          <p:nvPr/>
        </p:nvSpPr>
        <p:spPr>
          <a:xfrm rot="7127460">
            <a:off x="2402387" y="1530640"/>
            <a:ext cx="752519" cy="55274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5704C36-E1D4-1CC7-DDD8-471BC913FD8A}"/>
              </a:ext>
            </a:extLst>
          </p:cNvPr>
          <p:cNvSpPr/>
          <p:nvPr/>
        </p:nvSpPr>
        <p:spPr>
          <a:xfrm>
            <a:off x="3620414" y="2385726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ADFA0D3-EE92-88FA-F7A0-D489341997BD}"/>
              </a:ext>
            </a:extLst>
          </p:cNvPr>
          <p:cNvSpPr/>
          <p:nvPr/>
        </p:nvSpPr>
        <p:spPr>
          <a:xfrm>
            <a:off x="4284342" y="2385243"/>
            <a:ext cx="30877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3E4AFF3-DA27-E504-FAD3-883D03EE2811}"/>
              </a:ext>
            </a:extLst>
          </p:cNvPr>
          <p:cNvSpPr/>
          <p:nvPr/>
        </p:nvSpPr>
        <p:spPr>
          <a:xfrm>
            <a:off x="4618686" y="3296778"/>
            <a:ext cx="337012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C6CFC0-8937-37D4-199E-9C730860DD55}"/>
              </a:ext>
            </a:extLst>
          </p:cNvPr>
          <p:cNvSpPr/>
          <p:nvPr/>
        </p:nvSpPr>
        <p:spPr>
          <a:xfrm>
            <a:off x="4957728" y="3296778"/>
            <a:ext cx="336917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B428A76-40FE-6E66-A4F8-8131BFA182B4}"/>
              </a:ext>
            </a:extLst>
          </p:cNvPr>
          <p:cNvSpPr/>
          <p:nvPr/>
        </p:nvSpPr>
        <p:spPr>
          <a:xfrm>
            <a:off x="5619246" y="4230818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CE6FB7-D3A6-041A-7120-5A410C0D43F7}"/>
              </a:ext>
            </a:extLst>
          </p:cNvPr>
          <p:cNvSpPr/>
          <p:nvPr/>
        </p:nvSpPr>
        <p:spPr>
          <a:xfrm>
            <a:off x="5295088" y="2385243"/>
            <a:ext cx="317473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02B1475-7658-DBD2-91BB-1D25D171317E}"/>
              </a:ext>
            </a:extLst>
          </p:cNvPr>
          <p:cNvSpPr/>
          <p:nvPr/>
        </p:nvSpPr>
        <p:spPr>
          <a:xfrm>
            <a:off x="6628964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BBAEEB8-71A2-BB8D-D1A3-EBD62BED68D0}"/>
              </a:ext>
            </a:extLst>
          </p:cNvPr>
          <p:cNvSpPr/>
          <p:nvPr/>
        </p:nvSpPr>
        <p:spPr>
          <a:xfrm>
            <a:off x="5953635" y="2385001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E2AA714-7C32-6714-03B2-4CED61E22EA3}"/>
              </a:ext>
            </a:extLst>
          </p:cNvPr>
          <p:cNvSpPr/>
          <p:nvPr/>
        </p:nvSpPr>
        <p:spPr>
          <a:xfrm>
            <a:off x="8315265" y="3296778"/>
            <a:ext cx="336917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89BC332-2C75-5FF2-7A68-AEE4A59240F4}"/>
              </a:ext>
            </a:extLst>
          </p:cNvPr>
          <p:cNvSpPr/>
          <p:nvPr/>
        </p:nvSpPr>
        <p:spPr>
          <a:xfrm>
            <a:off x="7306119" y="2385001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9D9ECAD-FD1D-28A3-0883-79D8AC80BA0B}"/>
              </a:ext>
            </a:extLst>
          </p:cNvPr>
          <p:cNvSpPr/>
          <p:nvPr/>
        </p:nvSpPr>
        <p:spPr>
          <a:xfrm>
            <a:off x="7978841" y="2384758"/>
            <a:ext cx="324089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73C2A6-CDB5-0C62-AD84-9ADAD2526898}"/>
              </a:ext>
            </a:extLst>
          </p:cNvPr>
          <p:cNvSpPr/>
          <p:nvPr/>
        </p:nvSpPr>
        <p:spPr>
          <a:xfrm>
            <a:off x="8626474" y="2366599"/>
            <a:ext cx="367848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18D5589-EB21-820F-DDCA-43F69C3BF3E0}"/>
              </a:ext>
            </a:extLst>
          </p:cNvPr>
          <p:cNvSpPr/>
          <p:nvPr/>
        </p:nvSpPr>
        <p:spPr>
          <a:xfrm>
            <a:off x="9328163" y="2366599"/>
            <a:ext cx="670206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6387DBD-F2A9-83C7-C981-DCA8683AD788}"/>
              </a:ext>
            </a:extLst>
          </p:cNvPr>
          <p:cNvSpPr/>
          <p:nvPr/>
        </p:nvSpPr>
        <p:spPr>
          <a:xfrm>
            <a:off x="10337794" y="2366599"/>
            <a:ext cx="64656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BF96060-34A0-96EA-8DB6-1EA2E4C5D81C}"/>
              </a:ext>
            </a:extLst>
          </p:cNvPr>
          <p:cNvSpPr/>
          <p:nvPr/>
        </p:nvSpPr>
        <p:spPr>
          <a:xfrm>
            <a:off x="11655455" y="2366599"/>
            <a:ext cx="672282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3E48505-5F85-19F6-7653-E5B5249C99E2}"/>
              </a:ext>
            </a:extLst>
          </p:cNvPr>
          <p:cNvSpPr/>
          <p:nvPr/>
        </p:nvSpPr>
        <p:spPr>
          <a:xfrm>
            <a:off x="12293497" y="2366116"/>
            <a:ext cx="343966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B16F4A0-11C7-C68D-D38B-E7A0FF60A443}"/>
              </a:ext>
            </a:extLst>
          </p:cNvPr>
          <p:cNvSpPr/>
          <p:nvPr/>
        </p:nvSpPr>
        <p:spPr>
          <a:xfrm>
            <a:off x="8986836" y="3301430"/>
            <a:ext cx="337012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920D26-34D0-1154-265A-FFAA789B574F}"/>
              </a:ext>
            </a:extLst>
          </p:cNvPr>
          <p:cNvSpPr/>
          <p:nvPr/>
        </p:nvSpPr>
        <p:spPr>
          <a:xfrm>
            <a:off x="10000887" y="4199716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03CF87-41B2-A153-AC1F-AC0B9553CD54}"/>
              </a:ext>
            </a:extLst>
          </p:cNvPr>
          <p:cNvSpPr/>
          <p:nvPr/>
        </p:nvSpPr>
        <p:spPr>
          <a:xfrm>
            <a:off x="11000469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5CDB6C47-08A3-68A3-1632-677322DD6623}"/>
              </a:ext>
            </a:extLst>
          </p:cNvPr>
          <p:cNvSpPr/>
          <p:nvPr/>
        </p:nvSpPr>
        <p:spPr>
          <a:xfrm rot="7127460">
            <a:off x="9473116" y="1530406"/>
            <a:ext cx="752519" cy="55274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F6B6C944-10BA-9417-1CC2-640202183573}"/>
              </a:ext>
            </a:extLst>
          </p:cNvPr>
          <p:cNvSpPr/>
          <p:nvPr/>
        </p:nvSpPr>
        <p:spPr>
          <a:xfrm rot="7127460">
            <a:off x="10472847" y="1530406"/>
            <a:ext cx="752519" cy="55274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F840FAEA-4D0B-2B05-A0E6-3368B067D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22" y="133392"/>
            <a:ext cx="2733675" cy="1609725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8CC3049-CE53-8193-BD70-5F0B352D7DB8}"/>
              </a:ext>
            </a:extLst>
          </p:cNvPr>
          <p:cNvSpPr txBox="1"/>
          <p:nvPr/>
        </p:nvSpPr>
        <p:spPr>
          <a:xfrm>
            <a:off x="5644944" y="297899"/>
            <a:ext cx="502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err="1"/>
              <a:t>Each</a:t>
            </a:r>
            <a:r>
              <a:rPr lang="pt-PT" dirty="0"/>
              <a:t> job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preempted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jobs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release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and</a:t>
            </a:r>
            <a:r>
              <a:rPr lang="pt-PT" dirty="0"/>
              <a:t> deadline </a:t>
            </a:r>
            <a:r>
              <a:rPr lang="pt-PT" dirty="0" err="1"/>
              <a:t>falling</a:t>
            </a:r>
            <a:r>
              <a:rPr lang="pt-PT" dirty="0"/>
              <a:t> in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window</a:t>
            </a:r>
            <a:endParaRPr lang="pt-PT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58D4F15-4725-689B-F46A-F63A36C3F76C}"/>
              </a:ext>
            </a:extLst>
          </p:cNvPr>
          <p:cNvSpPr/>
          <p:nvPr/>
        </p:nvSpPr>
        <p:spPr>
          <a:xfrm>
            <a:off x="4199154" y="4466459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457248F-2DEB-73C4-1A07-3CF6527A11A7}"/>
              </a:ext>
            </a:extLst>
          </p:cNvPr>
          <p:cNvSpPr/>
          <p:nvPr/>
        </p:nvSpPr>
        <p:spPr>
          <a:xfrm>
            <a:off x="8213590" y="4471757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63D5C54-992F-931C-E381-41F13B3E55DF}"/>
              </a:ext>
            </a:extLst>
          </p:cNvPr>
          <p:cNvSpPr/>
          <p:nvPr/>
        </p:nvSpPr>
        <p:spPr>
          <a:xfrm>
            <a:off x="3516532" y="5398621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460518D-9ADB-88E9-D798-43EE286ECC96}"/>
              </a:ext>
            </a:extLst>
          </p:cNvPr>
          <p:cNvSpPr/>
          <p:nvPr/>
        </p:nvSpPr>
        <p:spPr>
          <a:xfrm>
            <a:off x="7540214" y="5392094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6869720-8482-5092-E0A1-CD6B0B67202B}"/>
              </a:ext>
            </a:extLst>
          </p:cNvPr>
          <p:cNvSpPr/>
          <p:nvPr/>
        </p:nvSpPr>
        <p:spPr>
          <a:xfrm>
            <a:off x="11553710" y="5398621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1FFCA-AB5B-0CB8-A1F9-37549191D0FC}"/>
              </a:ext>
            </a:extLst>
          </p:cNvPr>
          <p:cNvSpPr txBox="1"/>
          <p:nvPr/>
        </p:nvSpPr>
        <p:spPr>
          <a:xfrm>
            <a:off x="3294923" y="1174800"/>
            <a:ext cx="459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release</a:t>
            </a:r>
            <a:r>
              <a:rPr lang="pt-PT" dirty="0"/>
              <a:t> time (offset)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every</a:t>
            </a:r>
            <a:r>
              <a:rPr lang="pt-PT" dirty="0"/>
              <a:t> </a:t>
            </a:r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relative</a:t>
            </a:r>
            <a:r>
              <a:rPr lang="pt-PT" dirty="0"/>
              <a:t> to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previously</a:t>
            </a:r>
            <a:r>
              <a:rPr lang="pt-PT" dirty="0"/>
              <a:t> </a:t>
            </a:r>
            <a:r>
              <a:rPr lang="pt-PT" dirty="0" err="1"/>
              <a:t>released</a:t>
            </a:r>
            <a:r>
              <a:rPr lang="pt-PT" dirty="0"/>
              <a:t> </a:t>
            </a:r>
            <a:r>
              <a:rPr lang="pt-PT" dirty="0" err="1"/>
              <a:t>ones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85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92FCCC-5D39-FE5B-B1E2-193455B97AA8}"/>
              </a:ext>
            </a:extLst>
          </p:cNvPr>
          <p:cNvSpPr/>
          <p:nvPr/>
        </p:nvSpPr>
        <p:spPr>
          <a:xfrm>
            <a:off x="8637957" y="1743117"/>
            <a:ext cx="4008630" cy="4895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43ED8-465D-55F2-A104-970D89902043}"/>
              </a:ext>
            </a:extLst>
          </p:cNvPr>
          <p:cNvCxnSpPr>
            <a:cxnSpLocks/>
          </p:cNvCxnSpPr>
          <p:nvPr/>
        </p:nvCxnSpPr>
        <p:spPr>
          <a:xfrm>
            <a:off x="126054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D0D2F4-DD04-791D-F90D-E0D718C11A42}"/>
              </a:ext>
            </a:extLst>
          </p:cNvPr>
          <p:cNvCxnSpPr>
            <a:cxnSpLocks/>
          </p:cNvCxnSpPr>
          <p:nvPr/>
        </p:nvCxnSpPr>
        <p:spPr>
          <a:xfrm>
            <a:off x="91947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50A560-EF5F-2346-4238-284EF48A8147}"/>
              </a:ext>
            </a:extLst>
          </p:cNvPr>
          <p:cNvCxnSpPr>
            <a:cxnSpLocks/>
          </p:cNvCxnSpPr>
          <p:nvPr/>
        </p:nvCxnSpPr>
        <p:spPr>
          <a:xfrm>
            <a:off x="158409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5AD2DB-8702-0170-2653-C14407920E2E}"/>
              </a:ext>
            </a:extLst>
          </p:cNvPr>
          <p:cNvCxnSpPr>
            <a:cxnSpLocks/>
          </p:cNvCxnSpPr>
          <p:nvPr/>
        </p:nvCxnSpPr>
        <p:spPr>
          <a:xfrm>
            <a:off x="226459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EE177A-1155-B108-4FC3-5ACE767B921C}"/>
              </a:ext>
            </a:extLst>
          </p:cNvPr>
          <p:cNvCxnSpPr>
            <a:cxnSpLocks/>
          </p:cNvCxnSpPr>
          <p:nvPr/>
        </p:nvCxnSpPr>
        <p:spPr>
          <a:xfrm>
            <a:off x="192352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2C4C11-503C-2301-FA7D-C3A17BB89FB7}"/>
              </a:ext>
            </a:extLst>
          </p:cNvPr>
          <p:cNvCxnSpPr>
            <a:cxnSpLocks/>
          </p:cNvCxnSpPr>
          <p:nvPr/>
        </p:nvCxnSpPr>
        <p:spPr>
          <a:xfrm>
            <a:off x="258814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B3AC13-EFD0-B6F6-CDEA-9A160EDA9749}"/>
              </a:ext>
            </a:extLst>
          </p:cNvPr>
          <p:cNvCxnSpPr>
            <a:cxnSpLocks/>
          </p:cNvCxnSpPr>
          <p:nvPr/>
        </p:nvCxnSpPr>
        <p:spPr>
          <a:xfrm>
            <a:off x="3286572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A9F7E64-C0D5-3A7C-FF08-B301D2AED763}"/>
              </a:ext>
            </a:extLst>
          </p:cNvPr>
          <p:cNvCxnSpPr>
            <a:cxnSpLocks/>
          </p:cNvCxnSpPr>
          <p:nvPr/>
        </p:nvCxnSpPr>
        <p:spPr>
          <a:xfrm>
            <a:off x="294549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273E40E-6902-0C1E-A1DC-59E9374FB756}"/>
              </a:ext>
            </a:extLst>
          </p:cNvPr>
          <p:cNvCxnSpPr>
            <a:cxnSpLocks/>
          </p:cNvCxnSpPr>
          <p:nvPr/>
        </p:nvCxnSpPr>
        <p:spPr>
          <a:xfrm>
            <a:off x="361011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C578E5-31CE-CB64-65AB-1231E972CAFF}"/>
              </a:ext>
            </a:extLst>
          </p:cNvPr>
          <p:cNvCxnSpPr>
            <a:cxnSpLocks/>
          </p:cNvCxnSpPr>
          <p:nvPr/>
        </p:nvCxnSpPr>
        <p:spPr>
          <a:xfrm>
            <a:off x="429061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DD62A89-5620-E257-91C7-DF5036E83DFB}"/>
              </a:ext>
            </a:extLst>
          </p:cNvPr>
          <p:cNvCxnSpPr>
            <a:cxnSpLocks/>
          </p:cNvCxnSpPr>
          <p:nvPr/>
        </p:nvCxnSpPr>
        <p:spPr>
          <a:xfrm>
            <a:off x="394954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FBB4AC1-C2DF-788C-DC4D-F0EE3B06F600}"/>
              </a:ext>
            </a:extLst>
          </p:cNvPr>
          <p:cNvCxnSpPr>
            <a:cxnSpLocks/>
          </p:cNvCxnSpPr>
          <p:nvPr/>
        </p:nvCxnSpPr>
        <p:spPr>
          <a:xfrm>
            <a:off x="461416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C3D858A-57BA-DD75-3AB4-C9982E0F05E6}"/>
              </a:ext>
            </a:extLst>
          </p:cNvPr>
          <p:cNvCxnSpPr>
            <a:cxnSpLocks/>
          </p:cNvCxnSpPr>
          <p:nvPr/>
        </p:nvCxnSpPr>
        <p:spPr>
          <a:xfrm>
            <a:off x="528570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7752AC-2E8F-1D61-5455-77D88EC8AAB6}"/>
              </a:ext>
            </a:extLst>
          </p:cNvPr>
          <p:cNvCxnSpPr>
            <a:cxnSpLocks/>
          </p:cNvCxnSpPr>
          <p:nvPr/>
        </p:nvCxnSpPr>
        <p:spPr>
          <a:xfrm>
            <a:off x="494462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9D76A4A-263D-2E3A-B0F1-7F213E1F3D60}"/>
              </a:ext>
            </a:extLst>
          </p:cNvPr>
          <p:cNvCxnSpPr>
            <a:cxnSpLocks/>
          </p:cNvCxnSpPr>
          <p:nvPr/>
        </p:nvCxnSpPr>
        <p:spPr>
          <a:xfrm>
            <a:off x="560924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CA2617-AB08-41CA-8A58-DC46DB53D08B}"/>
              </a:ext>
            </a:extLst>
          </p:cNvPr>
          <p:cNvCxnSpPr>
            <a:cxnSpLocks/>
          </p:cNvCxnSpPr>
          <p:nvPr/>
        </p:nvCxnSpPr>
        <p:spPr>
          <a:xfrm>
            <a:off x="6289748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0967C47-0010-6CFC-81FB-2E2D380C3CD3}"/>
              </a:ext>
            </a:extLst>
          </p:cNvPr>
          <p:cNvCxnSpPr>
            <a:cxnSpLocks/>
          </p:cNvCxnSpPr>
          <p:nvPr/>
        </p:nvCxnSpPr>
        <p:spPr>
          <a:xfrm>
            <a:off x="5948673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AF58FF3-8019-1D01-92DA-EEDAF722EFF5}"/>
              </a:ext>
            </a:extLst>
          </p:cNvPr>
          <p:cNvCxnSpPr>
            <a:cxnSpLocks/>
          </p:cNvCxnSpPr>
          <p:nvPr/>
        </p:nvCxnSpPr>
        <p:spPr>
          <a:xfrm>
            <a:off x="6613293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903AF5D-65DD-0D1A-EE45-691CFA2E1C5B}"/>
              </a:ext>
            </a:extLst>
          </p:cNvPr>
          <p:cNvCxnSpPr>
            <a:cxnSpLocks/>
          </p:cNvCxnSpPr>
          <p:nvPr/>
        </p:nvCxnSpPr>
        <p:spPr>
          <a:xfrm>
            <a:off x="730275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59DB6F4-B96B-CC72-D3A9-99A14BA844ED}"/>
              </a:ext>
            </a:extLst>
          </p:cNvPr>
          <p:cNvCxnSpPr>
            <a:cxnSpLocks/>
          </p:cNvCxnSpPr>
          <p:nvPr/>
        </p:nvCxnSpPr>
        <p:spPr>
          <a:xfrm>
            <a:off x="696168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56C175B-F472-C15F-CDAD-A5AEFFB06191}"/>
              </a:ext>
            </a:extLst>
          </p:cNvPr>
          <p:cNvCxnSpPr>
            <a:cxnSpLocks/>
          </p:cNvCxnSpPr>
          <p:nvPr/>
        </p:nvCxnSpPr>
        <p:spPr>
          <a:xfrm>
            <a:off x="762630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DA8812D-12DA-1268-9C3C-02AC575DE0BB}"/>
              </a:ext>
            </a:extLst>
          </p:cNvPr>
          <p:cNvCxnSpPr>
            <a:cxnSpLocks/>
          </p:cNvCxnSpPr>
          <p:nvPr/>
        </p:nvCxnSpPr>
        <p:spPr>
          <a:xfrm>
            <a:off x="830680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76E2801-0275-35C4-AF6E-563295A74464}"/>
              </a:ext>
            </a:extLst>
          </p:cNvPr>
          <p:cNvCxnSpPr>
            <a:cxnSpLocks/>
          </p:cNvCxnSpPr>
          <p:nvPr/>
        </p:nvCxnSpPr>
        <p:spPr>
          <a:xfrm>
            <a:off x="796573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8E0DA8A-F093-0607-27E6-20E6D2F416BC}"/>
              </a:ext>
            </a:extLst>
          </p:cNvPr>
          <p:cNvCxnSpPr>
            <a:cxnSpLocks/>
          </p:cNvCxnSpPr>
          <p:nvPr/>
        </p:nvCxnSpPr>
        <p:spPr>
          <a:xfrm>
            <a:off x="863035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5C3597C-CFD1-519E-6920-AB9DBB7122D2}"/>
              </a:ext>
            </a:extLst>
          </p:cNvPr>
          <p:cNvCxnSpPr>
            <a:cxnSpLocks/>
          </p:cNvCxnSpPr>
          <p:nvPr/>
        </p:nvCxnSpPr>
        <p:spPr>
          <a:xfrm>
            <a:off x="9328782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B07E33-9402-D352-AC68-D17DD3146C6C}"/>
              </a:ext>
            </a:extLst>
          </p:cNvPr>
          <p:cNvCxnSpPr>
            <a:cxnSpLocks/>
          </p:cNvCxnSpPr>
          <p:nvPr/>
        </p:nvCxnSpPr>
        <p:spPr>
          <a:xfrm>
            <a:off x="898770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E8A753-4B2C-3C34-C118-DAADB63E2225}"/>
              </a:ext>
            </a:extLst>
          </p:cNvPr>
          <p:cNvCxnSpPr>
            <a:cxnSpLocks/>
          </p:cNvCxnSpPr>
          <p:nvPr/>
        </p:nvCxnSpPr>
        <p:spPr>
          <a:xfrm>
            <a:off x="965232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56F6EBA-4064-8EAE-3B37-77AB242C8D24}"/>
              </a:ext>
            </a:extLst>
          </p:cNvPr>
          <p:cNvCxnSpPr>
            <a:cxnSpLocks/>
          </p:cNvCxnSpPr>
          <p:nvPr/>
        </p:nvCxnSpPr>
        <p:spPr>
          <a:xfrm>
            <a:off x="1033282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416B70-53EC-6895-6999-33FA3D489DA6}"/>
              </a:ext>
            </a:extLst>
          </p:cNvPr>
          <p:cNvCxnSpPr>
            <a:cxnSpLocks/>
          </p:cNvCxnSpPr>
          <p:nvPr/>
        </p:nvCxnSpPr>
        <p:spPr>
          <a:xfrm>
            <a:off x="999175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8C5ECD-A25F-B94C-7721-9ABD1E257163}"/>
              </a:ext>
            </a:extLst>
          </p:cNvPr>
          <p:cNvCxnSpPr>
            <a:cxnSpLocks/>
          </p:cNvCxnSpPr>
          <p:nvPr/>
        </p:nvCxnSpPr>
        <p:spPr>
          <a:xfrm>
            <a:off x="1065637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CC70BC0-96AD-C9A9-8AD8-486FA8B54636}"/>
              </a:ext>
            </a:extLst>
          </p:cNvPr>
          <p:cNvCxnSpPr>
            <a:cxnSpLocks/>
          </p:cNvCxnSpPr>
          <p:nvPr/>
        </p:nvCxnSpPr>
        <p:spPr>
          <a:xfrm>
            <a:off x="11331910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F214195-94C2-FD6F-0FA9-FCB0A2FC1405}"/>
              </a:ext>
            </a:extLst>
          </p:cNvPr>
          <p:cNvCxnSpPr>
            <a:cxnSpLocks/>
          </p:cNvCxnSpPr>
          <p:nvPr/>
        </p:nvCxnSpPr>
        <p:spPr>
          <a:xfrm>
            <a:off x="10990835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11634DE-4447-1670-28E9-E6F304F805C9}"/>
              </a:ext>
            </a:extLst>
          </p:cNvPr>
          <p:cNvCxnSpPr>
            <a:cxnSpLocks/>
          </p:cNvCxnSpPr>
          <p:nvPr/>
        </p:nvCxnSpPr>
        <p:spPr>
          <a:xfrm>
            <a:off x="11655455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08B274-FE8A-1290-2D67-474582D5DB24}"/>
              </a:ext>
            </a:extLst>
          </p:cNvPr>
          <p:cNvCxnSpPr>
            <a:cxnSpLocks/>
          </p:cNvCxnSpPr>
          <p:nvPr/>
        </p:nvCxnSpPr>
        <p:spPr>
          <a:xfrm>
            <a:off x="619176" y="2119706"/>
            <a:ext cx="0" cy="3840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49BBD-BE6E-8D75-3374-8C126CFC5C86}"/>
              </a:ext>
            </a:extLst>
          </p:cNvPr>
          <p:cNvCxnSpPr>
            <a:cxnSpLocks/>
          </p:cNvCxnSpPr>
          <p:nvPr/>
        </p:nvCxnSpPr>
        <p:spPr>
          <a:xfrm flipV="1">
            <a:off x="605107" y="5949078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BAA7E0-58DF-5A38-9B1E-746FC20D2A02}"/>
              </a:ext>
            </a:extLst>
          </p:cNvPr>
          <p:cNvSpPr txBox="1"/>
          <p:nvPr/>
        </p:nvSpPr>
        <p:spPr>
          <a:xfrm>
            <a:off x="1139945" y="5958078"/>
            <a:ext cx="26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7B42C-65A6-CA49-B0B5-703AEE144950}"/>
              </a:ext>
            </a:extLst>
          </p:cNvPr>
          <p:cNvSpPr txBox="1"/>
          <p:nvPr/>
        </p:nvSpPr>
        <p:spPr>
          <a:xfrm>
            <a:off x="1773682" y="5958078"/>
            <a:ext cx="31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86AE80-7EBC-8FFB-D76F-CEAD8CB57ACB}"/>
              </a:ext>
            </a:extLst>
          </p:cNvPr>
          <p:cNvSpPr txBox="1"/>
          <p:nvPr/>
        </p:nvSpPr>
        <p:spPr>
          <a:xfrm>
            <a:off x="2466870" y="5958078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endParaRPr lang="en-GB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43FF-A068-5A87-D401-6BBC2E5204BF}"/>
              </a:ext>
            </a:extLst>
          </p:cNvPr>
          <p:cNvSpPr txBox="1"/>
          <p:nvPr/>
        </p:nvSpPr>
        <p:spPr>
          <a:xfrm>
            <a:off x="3154401" y="5958078"/>
            <a:ext cx="27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endParaRPr lang="en-GB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CE09D-B3AD-C4B8-2699-FECC02664F14}"/>
              </a:ext>
            </a:extLst>
          </p:cNvPr>
          <p:cNvSpPr txBox="1"/>
          <p:nvPr/>
        </p:nvSpPr>
        <p:spPr>
          <a:xfrm>
            <a:off x="3758825" y="5958078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  <a:endParaRPr lang="en-GB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8CBEB-30BD-F914-526B-82E326E7F3DF}"/>
              </a:ext>
            </a:extLst>
          </p:cNvPr>
          <p:cNvSpPr/>
          <p:nvPr/>
        </p:nvSpPr>
        <p:spPr>
          <a:xfrm>
            <a:off x="2609087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3475B5-1E4D-FFD5-CBB2-4288AFA25974}"/>
              </a:ext>
            </a:extLst>
          </p:cNvPr>
          <p:cNvSpPr/>
          <p:nvPr/>
        </p:nvSpPr>
        <p:spPr>
          <a:xfrm>
            <a:off x="921410" y="3302397"/>
            <a:ext cx="337012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1A476A-1019-5CE1-6ADD-ABB8AFA0DE96}"/>
              </a:ext>
            </a:extLst>
          </p:cNvPr>
          <p:cNvSpPr/>
          <p:nvPr/>
        </p:nvSpPr>
        <p:spPr>
          <a:xfrm>
            <a:off x="617319" y="2385726"/>
            <a:ext cx="30877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9EA7F-C84D-C655-DCF8-39847FE6E113}"/>
              </a:ext>
            </a:extLst>
          </p:cNvPr>
          <p:cNvSpPr/>
          <p:nvPr/>
        </p:nvSpPr>
        <p:spPr>
          <a:xfrm>
            <a:off x="1580060" y="4230818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36C436-CBB7-92C2-581D-9C4D003132BE}"/>
              </a:ext>
            </a:extLst>
          </p:cNvPr>
          <p:cNvCxnSpPr>
            <a:cxnSpLocks/>
          </p:cNvCxnSpPr>
          <p:nvPr/>
        </p:nvCxnSpPr>
        <p:spPr>
          <a:xfrm flipV="1">
            <a:off x="607607" y="5504019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A14059-6EDB-1B22-D229-822770FCA219}"/>
              </a:ext>
            </a:extLst>
          </p:cNvPr>
          <p:cNvCxnSpPr>
            <a:cxnSpLocks/>
          </p:cNvCxnSpPr>
          <p:nvPr/>
        </p:nvCxnSpPr>
        <p:spPr>
          <a:xfrm flipV="1">
            <a:off x="607607" y="4587347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FD97EE-DB8F-04CA-F013-65A0A2AC764E}"/>
              </a:ext>
            </a:extLst>
          </p:cNvPr>
          <p:cNvCxnSpPr>
            <a:cxnSpLocks/>
          </p:cNvCxnSpPr>
          <p:nvPr/>
        </p:nvCxnSpPr>
        <p:spPr>
          <a:xfrm flipV="1">
            <a:off x="607607" y="3679906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5ACDB8-1554-E337-388B-B8B3F5343F40}"/>
              </a:ext>
            </a:extLst>
          </p:cNvPr>
          <p:cNvCxnSpPr>
            <a:cxnSpLocks/>
          </p:cNvCxnSpPr>
          <p:nvPr/>
        </p:nvCxnSpPr>
        <p:spPr>
          <a:xfrm flipV="1">
            <a:off x="623649" y="2750518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05CAC-2923-8E1D-C3DC-04CB76AC9685}"/>
              </a:ext>
            </a:extLst>
          </p:cNvPr>
          <p:cNvCxnSpPr>
            <a:cxnSpLocks/>
          </p:cNvCxnSpPr>
          <p:nvPr/>
        </p:nvCxnSpPr>
        <p:spPr>
          <a:xfrm flipV="1">
            <a:off x="2598144" y="487963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A81C5D-3D92-CEF6-6A36-B8B6B5BE5B5B}"/>
              </a:ext>
            </a:extLst>
          </p:cNvPr>
          <p:cNvCxnSpPr>
            <a:cxnSpLocks/>
          </p:cNvCxnSpPr>
          <p:nvPr/>
        </p:nvCxnSpPr>
        <p:spPr>
          <a:xfrm flipV="1">
            <a:off x="1584094" y="39472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920BE2-DF67-8678-2866-66F4876BE757}"/>
              </a:ext>
            </a:extLst>
          </p:cNvPr>
          <p:cNvCxnSpPr>
            <a:cxnSpLocks/>
          </p:cNvCxnSpPr>
          <p:nvPr/>
        </p:nvCxnSpPr>
        <p:spPr>
          <a:xfrm flipV="1">
            <a:off x="919474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42B517-3C39-41A2-80E5-F982B796DD72}"/>
              </a:ext>
            </a:extLst>
          </p:cNvPr>
          <p:cNvSpPr txBox="1"/>
          <p:nvPr/>
        </p:nvSpPr>
        <p:spPr>
          <a:xfrm>
            <a:off x="455724" y="5958078"/>
            <a:ext cx="389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8E4483-1773-03B6-511B-62ECAD6D5040}"/>
              </a:ext>
            </a:extLst>
          </p:cNvPr>
          <p:cNvSpPr/>
          <p:nvPr/>
        </p:nvSpPr>
        <p:spPr>
          <a:xfrm>
            <a:off x="1267162" y="2385726"/>
            <a:ext cx="31693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3A8C6D-E540-0C36-1DF6-3E5D3C0F59B9}"/>
                  </a:ext>
                </a:extLst>
              </p:cNvPr>
              <p:cNvSpPr txBox="1"/>
              <p:nvPr/>
            </p:nvSpPr>
            <p:spPr>
              <a:xfrm>
                <a:off x="219310" y="2385726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3A8C6D-E540-0C36-1DF6-3E5D3C0F5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2385726"/>
                <a:ext cx="260712" cy="369332"/>
              </a:xfrm>
              <a:prstGeom prst="rect">
                <a:avLst/>
              </a:prstGeom>
              <a:blipFill>
                <a:blip r:embed="rId2"/>
                <a:stretch>
                  <a:fillRect l="-30233" r="-27907"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1282E6-5FD5-72CC-2028-5D8F9BA35E5F}"/>
                  </a:ext>
                </a:extLst>
              </p:cNvPr>
              <p:cNvSpPr txBox="1"/>
              <p:nvPr/>
            </p:nvSpPr>
            <p:spPr>
              <a:xfrm>
                <a:off x="219310" y="3294992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1282E6-5FD5-72CC-2028-5D8F9BA35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3294992"/>
                <a:ext cx="260712" cy="369332"/>
              </a:xfrm>
              <a:prstGeom prst="rect">
                <a:avLst/>
              </a:prstGeom>
              <a:blipFill>
                <a:blip r:embed="rId3"/>
                <a:stretch>
                  <a:fillRect l="-30233" r="-30233"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DDE019-E8B8-972A-C3F8-D1240CA1CD63}"/>
                  </a:ext>
                </a:extLst>
              </p:cNvPr>
              <p:cNvSpPr txBox="1"/>
              <p:nvPr/>
            </p:nvSpPr>
            <p:spPr>
              <a:xfrm>
                <a:off x="219310" y="4260223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DDE019-E8B8-972A-C3F8-D1240CA1C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4260223"/>
                <a:ext cx="260712" cy="369332"/>
              </a:xfrm>
              <a:prstGeom prst="rect">
                <a:avLst/>
              </a:prstGeom>
              <a:blipFill>
                <a:blip r:embed="rId4"/>
                <a:stretch>
                  <a:fillRect l="-30233" r="-30233"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906BE42-FCEF-F948-8F67-D1E07AF3B0E7}"/>
                  </a:ext>
                </a:extLst>
              </p:cNvPr>
              <p:cNvSpPr txBox="1"/>
              <p:nvPr/>
            </p:nvSpPr>
            <p:spPr>
              <a:xfrm>
                <a:off x="219310" y="5169489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906BE42-FCEF-F948-8F67-D1E07AF3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5169489"/>
                <a:ext cx="260712" cy="369332"/>
              </a:xfrm>
              <a:prstGeom prst="rect">
                <a:avLst/>
              </a:prstGeom>
              <a:blipFill>
                <a:blip r:embed="rId5"/>
                <a:stretch>
                  <a:fillRect l="-30233" r="-30233"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3C725E9D-6E1C-C747-25E7-7374227D58FC}"/>
              </a:ext>
            </a:extLst>
          </p:cNvPr>
          <p:cNvSpPr txBox="1"/>
          <p:nvPr/>
        </p:nvSpPr>
        <p:spPr>
          <a:xfrm>
            <a:off x="5092589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14</a:t>
            </a:r>
            <a:endParaRPr lang="en-GB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76AC23-403F-8D03-171B-8E2484D304D1}"/>
              </a:ext>
            </a:extLst>
          </p:cNvPr>
          <p:cNvSpPr txBox="1"/>
          <p:nvPr/>
        </p:nvSpPr>
        <p:spPr>
          <a:xfrm>
            <a:off x="5753225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</a:t>
            </a:r>
            <a:endParaRPr lang="en-GB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7FD06-E3BF-999E-BFE6-CC74E484A672}"/>
              </a:ext>
            </a:extLst>
          </p:cNvPr>
          <p:cNvSpPr txBox="1"/>
          <p:nvPr/>
        </p:nvSpPr>
        <p:spPr>
          <a:xfrm>
            <a:off x="6419512" y="5967294"/>
            <a:ext cx="40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18</a:t>
            </a:r>
            <a:endParaRPr lang="en-GB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EE1F1F-3A93-69EE-1147-47C452B0CB5C}"/>
              </a:ext>
            </a:extLst>
          </p:cNvPr>
          <p:cNvSpPr txBox="1"/>
          <p:nvPr/>
        </p:nvSpPr>
        <p:spPr>
          <a:xfrm>
            <a:off x="7103738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  <a:endParaRPr lang="en-GB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511B07-1A36-339F-F05F-6A29FB613057}"/>
              </a:ext>
            </a:extLst>
          </p:cNvPr>
          <p:cNvSpPr txBox="1"/>
          <p:nvPr/>
        </p:nvSpPr>
        <p:spPr>
          <a:xfrm>
            <a:off x="7773335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22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31366B-4924-49F0-87D3-EDFFEE17E5C4}"/>
              </a:ext>
            </a:extLst>
          </p:cNvPr>
          <p:cNvSpPr txBox="1"/>
          <p:nvPr/>
        </p:nvSpPr>
        <p:spPr>
          <a:xfrm>
            <a:off x="4416444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</a:t>
            </a:r>
            <a:endParaRPr lang="en-GB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A47F0D-14FB-E94A-706A-50DB5AE6DFF1}"/>
              </a:ext>
            </a:extLst>
          </p:cNvPr>
          <p:cNvSpPr txBox="1"/>
          <p:nvPr/>
        </p:nvSpPr>
        <p:spPr>
          <a:xfrm>
            <a:off x="8430523" y="5967294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24</a:t>
            </a:r>
            <a:endParaRPr lang="en-GB" sz="16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284B0B3-173D-3BA0-44A2-8DA197C9A311}"/>
              </a:ext>
            </a:extLst>
          </p:cNvPr>
          <p:cNvCxnSpPr>
            <a:cxnSpLocks/>
          </p:cNvCxnSpPr>
          <p:nvPr/>
        </p:nvCxnSpPr>
        <p:spPr>
          <a:xfrm flipV="1">
            <a:off x="4614164" y="2119706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92E7B8-A855-CFBF-319B-8EBB7C7594FB}"/>
              </a:ext>
            </a:extLst>
          </p:cNvPr>
          <p:cNvCxnSpPr>
            <a:cxnSpLocks/>
          </p:cNvCxnSpPr>
          <p:nvPr/>
        </p:nvCxnSpPr>
        <p:spPr>
          <a:xfrm flipV="1">
            <a:off x="8633666" y="2119706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631029-C8A6-D0F1-55EF-E77094368AE4}"/>
              </a:ext>
            </a:extLst>
          </p:cNvPr>
          <p:cNvCxnSpPr>
            <a:cxnSpLocks/>
          </p:cNvCxnSpPr>
          <p:nvPr/>
        </p:nvCxnSpPr>
        <p:spPr>
          <a:xfrm flipV="1">
            <a:off x="2945497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67B493-2D78-6F95-CD49-FF8637DC31BC}"/>
              </a:ext>
            </a:extLst>
          </p:cNvPr>
          <p:cNvCxnSpPr>
            <a:cxnSpLocks/>
          </p:cNvCxnSpPr>
          <p:nvPr/>
        </p:nvCxnSpPr>
        <p:spPr>
          <a:xfrm flipV="1">
            <a:off x="4954578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E440C3-A88E-325C-C59E-5B9DBA43D81E}"/>
              </a:ext>
            </a:extLst>
          </p:cNvPr>
          <p:cNvCxnSpPr>
            <a:cxnSpLocks/>
          </p:cNvCxnSpPr>
          <p:nvPr/>
        </p:nvCxnSpPr>
        <p:spPr>
          <a:xfrm flipV="1">
            <a:off x="8994940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1EC743E-62A8-1F31-6A4B-E7D705D5D7EE}"/>
              </a:ext>
            </a:extLst>
          </p:cNvPr>
          <p:cNvCxnSpPr>
            <a:cxnSpLocks/>
          </p:cNvCxnSpPr>
          <p:nvPr/>
        </p:nvCxnSpPr>
        <p:spPr>
          <a:xfrm flipV="1">
            <a:off x="5622535" y="3965462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54D046A-60BE-3CA2-C800-822549C4077C}"/>
              </a:ext>
            </a:extLst>
          </p:cNvPr>
          <p:cNvSpPr txBox="1"/>
          <p:nvPr/>
        </p:nvSpPr>
        <p:spPr>
          <a:xfrm>
            <a:off x="9135331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26</a:t>
            </a:r>
            <a:endParaRPr lang="en-GB" sz="16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5010AC-86C9-A2D3-990C-0C273D36B31D}"/>
              </a:ext>
            </a:extLst>
          </p:cNvPr>
          <p:cNvSpPr txBox="1"/>
          <p:nvPr/>
        </p:nvSpPr>
        <p:spPr>
          <a:xfrm>
            <a:off x="9795963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28</a:t>
            </a:r>
            <a:endParaRPr lang="en-GB" sz="1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C94EDC-AF0E-428C-910D-64AB39BD8E15}"/>
              </a:ext>
            </a:extLst>
          </p:cNvPr>
          <p:cNvSpPr txBox="1"/>
          <p:nvPr/>
        </p:nvSpPr>
        <p:spPr>
          <a:xfrm>
            <a:off x="10462116" y="5967294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  <a:endParaRPr lang="en-GB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822788-869D-3AA1-7CFE-CD3CFCEB7E29}"/>
              </a:ext>
            </a:extLst>
          </p:cNvPr>
          <p:cNvSpPr txBox="1"/>
          <p:nvPr/>
        </p:nvSpPr>
        <p:spPr>
          <a:xfrm>
            <a:off x="11128687" y="5958078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32</a:t>
            </a:r>
            <a:endParaRPr lang="en-GB" sz="16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99DBE07-442C-F2A0-C6E0-833C6DD2EA98}"/>
              </a:ext>
            </a:extLst>
          </p:cNvPr>
          <p:cNvCxnSpPr>
            <a:cxnSpLocks/>
          </p:cNvCxnSpPr>
          <p:nvPr/>
        </p:nvCxnSpPr>
        <p:spPr>
          <a:xfrm flipV="1">
            <a:off x="623648" y="2110438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7CBBA0-FB8E-9CDE-5D87-8FBCA364684A}"/>
              </a:ext>
            </a:extLst>
          </p:cNvPr>
          <p:cNvCxnSpPr>
            <a:cxnSpLocks/>
          </p:cNvCxnSpPr>
          <p:nvPr/>
        </p:nvCxnSpPr>
        <p:spPr>
          <a:xfrm flipV="1">
            <a:off x="6967744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658A2C2-88CD-C627-BED1-163ED0DCB686}"/>
              </a:ext>
            </a:extLst>
          </p:cNvPr>
          <p:cNvCxnSpPr>
            <a:cxnSpLocks/>
          </p:cNvCxnSpPr>
          <p:nvPr/>
        </p:nvCxnSpPr>
        <p:spPr>
          <a:xfrm flipV="1">
            <a:off x="10990835" y="305668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B09C9BE-3A22-D13F-D73C-DFAFE9DECD6F}"/>
              </a:ext>
            </a:extLst>
          </p:cNvPr>
          <p:cNvCxnSpPr>
            <a:cxnSpLocks/>
          </p:cNvCxnSpPr>
          <p:nvPr/>
        </p:nvCxnSpPr>
        <p:spPr>
          <a:xfrm flipV="1">
            <a:off x="9652327" y="3965462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1A8D53E-1DEA-475C-8274-5D87307977DF}"/>
              </a:ext>
            </a:extLst>
          </p:cNvPr>
          <p:cNvCxnSpPr>
            <a:cxnSpLocks/>
          </p:cNvCxnSpPr>
          <p:nvPr/>
        </p:nvCxnSpPr>
        <p:spPr>
          <a:xfrm flipV="1">
            <a:off x="6622736" y="4863939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16DCCAC-B6DA-723D-14FD-51DB18C24985}"/>
              </a:ext>
            </a:extLst>
          </p:cNvPr>
          <p:cNvCxnSpPr>
            <a:cxnSpLocks/>
          </p:cNvCxnSpPr>
          <p:nvPr/>
        </p:nvCxnSpPr>
        <p:spPr>
          <a:xfrm flipV="1">
            <a:off x="10665338" y="487963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6AA240A-2D9B-07AD-8AB3-780A7F901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22" y="133392"/>
            <a:ext cx="2733675" cy="1609725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7624DAE-64D5-B866-AA71-42DCF20DDBD9}"/>
              </a:ext>
            </a:extLst>
          </p:cNvPr>
          <p:cNvSpPr/>
          <p:nvPr/>
        </p:nvSpPr>
        <p:spPr>
          <a:xfrm>
            <a:off x="1924608" y="2385726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5704C36-E1D4-1CC7-DDD8-471BC913FD8A}"/>
              </a:ext>
            </a:extLst>
          </p:cNvPr>
          <p:cNvSpPr/>
          <p:nvPr/>
        </p:nvSpPr>
        <p:spPr>
          <a:xfrm>
            <a:off x="3287039" y="2385726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ADFA0D3-EE92-88FA-F7A0-D489341997BD}"/>
              </a:ext>
            </a:extLst>
          </p:cNvPr>
          <p:cNvSpPr/>
          <p:nvPr/>
        </p:nvSpPr>
        <p:spPr>
          <a:xfrm>
            <a:off x="3950966" y="2385243"/>
            <a:ext cx="346133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3E4AFF3-DA27-E504-FAD3-883D03EE2811}"/>
              </a:ext>
            </a:extLst>
          </p:cNvPr>
          <p:cNvSpPr/>
          <p:nvPr/>
        </p:nvSpPr>
        <p:spPr>
          <a:xfrm>
            <a:off x="4295774" y="3296778"/>
            <a:ext cx="317023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C6CFC0-8937-37D4-199E-9C730860DD55}"/>
              </a:ext>
            </a:extLst>
          </p:cNvPr>
          <p:cNvSpPr/>
          <p:nvPr/>
        </p:nvSpPr>
        <p:spPr>
          <a:xfrm>
            <a:off x="4957728" y="3296778"/>
            <a:ext cx="336917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B428A76-40FE-6E66-A4F8-8131BFA182B4}"/>
              </a:ext>
            </a:extLst>
          </p:cNvPr>
          <p:cNvSpPr/>
          <p:nvPr/>
        </p:nvSpPr>
        <p:spPr>
          <a:xfrm>
            <a:off x="5619246" y="4230818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CE6FB7-D3A6-041A-7120-5A410C0D43F7}"/>
              </a:ext>
            </a:extLst>
          </p:cNvPr>
          <p:cNvSpPr/>
          <p:nvPr/>
        </p:nvSpPr>
        <p:spPr>
          <a:xfrm>
            <a:off x="4618813" y="2385243"/>
            <a:ext cx="317473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02B1475-7658-DBD2-91BB-1D25D171317E}"/>
              </a:ext>
            </a:extLst>
          </p:cNvPr>
          <p:cNvSpPr/>
          <p:nvPr/>
        </p:nvSpPr>
        <p:spPr>
          <a:xfrm>
            <a:off x="6628964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BBAEEB8-71A2-BB8D-D1A3-EBD62BED68D0}"/>
              </a:ext>
            </a:extLst>
          </p:cNvPr>
          <p:cNvSpPr/>
          <p:nvPr/>
        </p:nvSpPr>
        <p:spPr>
          <a:xfrm>
            <a:off x="5286885" y="2385001"/>
            <a:ext cx="332113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E2AA714-7C32-6714-03B2-4CED61E22EA3}"/>
              </a:ext>
            </a:extLst>
          </p:cNvPr>
          <p:cNvSpPr/>
          <p:nvPr/>
        </p:nvSpPr>
        <p:spPr>
          <a:xfrm>
            <a:off x="8315265" y="3296778"/>
            <a:ext cx="336917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89BC332-2C75-5FF2-7A68-AEE4A59240F4}"/>
              </a:ext>
            </a:extLst>
          </p:cNvPr>
          <p:cNvSpPr/>
          <p:nvPr/>
        </p:nvSpPr>
        <p:spPr>
          <a:xfrm>
            <a:off x="5944044" y="2385001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9D9ECAD-FD1D-28A3-0883-79D8AC80BA0B}"/>
              </a:ext>
            </a:extLst>
          </p:cNvPr>
          <p:cNvSpPr/>
          <p:nvPr/>
        </p:nvSpPr>
        <p:spPr>
          <a:xfrm>
            <a:off x="7978841" y="2384758"/>
            <a:ext cx="324089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73C2A6-CDB5-0C62-AD84-9ADAD2526898}"/>
              </a:ext>
            </a:extLst>
          </p:cNvPr>
          <p:cNvSpPr/>
          <p:nvPr/>
        </p:nvSpPr>
        <p:spPr>
          <a:xfrm>
            <a:off x="8626474" y="2366599"/>
            <a:ext cx="367848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18D5589-EB21-820F-DDCA-43F69C3BF3E0}"/>
              </a:ext>
            </a:extLst>
          </p:cNvPr>
          <p:cNvSpPr/>
          <p:nvPr/>
        </p:nvSpPr>
        <p:spPr>
          <a:xfrm>
            <a:off x="9328163" y="2366599"/>
            <a:ext cx="322517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6387DBD-F2A9-83C7-C981-DCA8683AD788}"/>
              </a:ext>
            </a:extLst>
          </p:cNvPr>
          <p:cNvSpPr/>
          <p:nvPr/>
        </p:nvSpPr>
        <p:spPr>
          <a:xfrm>
            <a:off x="10004419" y="2366599"/>
            <a:ext cx="64656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BF96060-34A0-96EA-8DB6-1EA2E4C5D81C}"/>
              </a:ext>
            </a:extLst>
          </p:cNvPr>
          <p:cNvSpPr/>
          <p:nvPr/>
        </p:nvSpPr>
        <p:spPr>
          <a:xfrm>
            <a:off x="11341130" y="2366599"/>
            <a:ext cx="672282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3E48505-5F85-19F6-7653-E5B5249C99E2}"/>
              </a:ext>
            </a:extLst>
          </p:cNvPr>
          <p:cNvSpPr/>
          <p:nvPr/>
        </p:nvSpPr>
        <p:spPr>
          <a:xfrm>
            <a:off x="11979172" y="2366116"/>
            <a:ext cx="343966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B16F4A0-11C7-C68D-D38B-E7A0FF60A443}"/>
              </a:ext>
            </a:extLst>
          </p:cNvPr>
          <p:cNvSpPr/>
          <p:nvPr/>
        </p:nvSpPr>
        <p:spPr>
          <a:xfrm>
            <a:off x="8986836" y="3301430"/>
            <a:ext cx="337012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920D26-34D0-1154-265A-FFAA789B574F}"/>
              </a:ext>
            </a:extLst>
          </p:cNvPr>
          <p:cNvSpPr/>
          <p:nvPr/>
        </p:nvSpPr>
        <p:spPr>
          <a:xfrm>
            <a:off x="9648462" y="4199716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03CF87-41B2-A153-AC1F-AC0B9553CD54}"/>
              </a:ext>
            </a:extLst>
          </p:cNvPr>
          <p:cNvSpPr/>
          <p:nvPr/>
        </p:nvSpPr>
        <p:spPr>
          <a:xfrm>
            <a:off x="10667094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3F09F-91B7-DFDF-0547-B548443A6D87}"/>
              </a:ext>
            </a:extLst>
          </p:cNvPr>
          <p:cNvSpPr/>
          <p:nvPr/>
        </p:nvSpPr>
        <p:spPr>
          <a:xfrm>
            <a:off x="7315573" y="2384758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8E521-336A-8741-5A2A-FC3FA5CC5D44}"/>
              </a:ext>
            </a:extLst>
          </p:cNvPr>
          <p:cNvSpPr txBox="1"/>
          <p:nvPr/>
        </p:nvSpPr>
        <p:spPr>
          <a:xfrm>
            <a:off x="5644944" y="297899"/>
            <a:ext cx="502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err="1"/>
              <a:t>Each</a:t>
            </a:r>
            <a:r>
              <a:rPr lang="pt-PT" dirty="0"/>
              <a:t> job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preempted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jobs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release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and</a:t>
            </a:r>
            <a:r>
              <a:rPr lang="pt-PT" dirty="0"/>
              <a:t> deadline </a:t>
            </a:r>
            <a:r>
              <a:rPr lang="pt-PT" dirty="0" err="1"/>
              <a:t>falling</a:t>
            </a:r>
            <a:r>
              <a:rPr lang="pt-PT" dirty="0"/>
              <a:t> in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window</a:t>
            </a:r>
            <a:endParaRPr lang="pt-P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CC9569-F8C0-9E06-6832-CA01305E1252}"/>
              </a:ext>
            </a:extLst>
          </p:cNvPr>
          <p:cNvSpPr/>
          <p:nvPr/>
        </p:nvSpPr>
        <p:spPr>
          <a:xfrm>
            <a:off x="4199154" y="4466459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D4370D-29C4-EE98-88E7-F9E7F4077311}"/>
              </a:ext>
            </a:extLst>
          </p:cNvPr>
          <p:cNvSpPr/>
          <p:nvPr/>
        </p:nvSpPr>
        <p:spPr>
          <a:xfrm>
            <a:off x="8213590" y="4471757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3EF21-3695-8FE6-A729-E304993DB6B9}"/>
              </a:ext>
            </a:extLst>
          </p:cNvPr>
          <p:cNvSpPr/>
          <p:nvPr/>
        </p:nvSpPr>
        <p:spPr>
          <a:xfrm>
            <a:off x="3516532" y="5398621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541B4C-4BB5-5ADC-BE51-AD5ADC897EAA}"/>
              </a:ext>
            </a:extLst>
          </p:cNvPr>
          <p:cNvSpPr/>
          <p:nvPr/>
        </p:nvSpPr>
        <p:spPr>
          <a:xfrm>
            <a:off x="7540214" y="5392094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28C615-D3DC-86A3-4767-0362B54B5592}"/>
              </a:ext>
            </a:extLst>
          </p:cNvPr>
          <p:cNvSpPr/>
          <p:nvPr/>
        </p:nvSpPr>
        <p:spPr>
          <a:xfrm>
            <a:off x="11553710" y="5398621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21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E4618B-6490-6D7A-0A0F-4C86E29D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636106"/>
            <a:ext cx="1985960" cy="105251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F6B895A-CFDC-1E28-B306-4216D11E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2" y="133392"/>
            <a:ext cx="2733675" cy="1609725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C1CEFF8-DC3B-04BA-BA11-674F009C4928}"/>
              </a:ext>
            </a:extLst>
          </p:cNvPr>
          <p:cNvGrpSpPr/>
          <p:nvPr/>
        </p:nvGrpSpPr>
        <p:grpSpPr>
          <a:xfrm>
            <a:off x="937356" y="1102198"/>
            <a:ext cx="4579387" cy="4360028"/>
            <a:chOff x="937356" y="1102198"/>
            <a:chExt cx="4579387" cy="43600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39AE4B7-D7AE-A69F-C1A7-BB9DF882C2C2}"/>
                </a:ext>
              </a:extLst>
            </p:cNvPr>
            <p:cNvSpPr/>
            <p:nvPr/>
          </p:nvSpPr>
          <p:spPr>
            <a:xfrm>
              <a:off x="1714500" y="2009775"/>
              <a:ext cx="3048000" cy="3009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7980C6-0446-4A2B-E528-5CFB3C02FBEC}"/>
                </a:ext>
              </a:extLst>
            </p:cNvPr>
            <p:cNvCxnSpPr>
              <a:cxnSpLocks/>
              <a:stCxn id="4" idx="2"/>
              <a:endCxn id="4" idx="6"/>
            </p:cNvCxnSpPr>
            <p:nvPr/>
          </p:nvCxnSpPr>
          <p:spPr>
            <a:xfrm>
              <a:off x="1714500" y="3514725"/>
              <a:ext cx="3048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9AEA184-9AE3-C242-4FB4-5D93DA357FE1}"/>
                </a:ext>
              </a:extLst>
            </p:cNvPr>
            <p:cNvCxnSpPr>
              <a:stCxn id="4" idx="4"/>
              <a:endCxn id="4" idx="0"/>
            </p:cNvCxnSpPr>
            <p:nvPr/>
          </p:nvCxnSpPr>
          <p:spPr>
            <a:xfrm flipV="1">
              <a:off x="3238500" y="2009775"/>
              <a:ext cx="0" cy="3009900"/>
            </a:xfrm>
            <a:prstGeom prst="straightConnector1">
              <a:avLst/>
            </a:prstGeom>
            <a:ln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0B0D5E-0479-6D97-E1C8-BCBA2036FC75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3514725"/>
              <a:ext cx="2000250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56E289-C984-08D0-D4B0-7DC631A4A2DC}"/>
                </a:ext>
              </a:extLst>
            </p:cNvPr>
            <p:cNvSpPr txBox="1"/>
            <p:nvPr/>
          </p:nvSpPr>
          <p:spPr>
            <a:xfrm>
              <a:off x="1371495" y="3447044"/>
              <a:ext cx="262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</a:t>
              </a:r>
              <a:endParaRPr lang="en-GB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F38273-F2A7-8B69-A112-72D29936CFF7}"/>
                </a:ext>
              </a:extLst>
            </p:cNvPr>
            <p:cNvSpPr txBox="1"/>
            <p:nvPr/>
          </p:nvSpPr>
          <p:spPr>
            <a:xfrm>
              <a:off x="4748718" y="3243852"/>
              <a:ext cx="262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en-GB" sz="16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16899D-9A38-78D6-8922-1280B3962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4525" y="2838450"/>
              <a:ext cx="2667000" cy="136207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2C15389-4E2E-8ED8-93CE-FAAA02D39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925" y="2260339"/>
              <a:ext cx="1581149" cy="254026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9AB65F-03CF-D7FE-F306-75887C8BC463}"/>
                </a:ext>
              </a:extLst>
            </p:cNvPr>
            <p:cNvCxnSpPr>
              <a:cxnSpLocks/>
              <a:stCxn id="4" idx="4"/>
              <a:endCxn id="4" idx="0"/>
            </p:cNvCxnSpPr>
            <p:nvPr/>
          </p:nvCxnSpPr>
          <p:spPr>
            <a:xfrm flipV="1">
              <a:off x="3238500" y="2009775"/>
              <a:ext cx="0" cy="30099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2F2315A-0929-B87E-F559-8C604FA935A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24050" y="2828925"/>
              <a:ext cx="2667000" cy="136207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E4519F1-E216-DF5B-D59F-108CA0F4987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457450" y="2250814"/>
              <a:ext cx="1581149" cy="254026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BE68B1E-0BE8-9B36-AAB7-3C77B63E5329}"/>
                    </a:ext>
                  </a:extLst>
                </p:cNvPr>
                <p:cNvSpPr txBox="1"/>
                <p:nvPr/>
              </p:nvSpPr>
              <p:spPr>
                <a:xfrm>
                  <a:off x="5256031" y="3514725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BE68B1E-0BE8-9B36-AAB7-3C77B63E5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031" y="3514725"/>
                  <a:ext cx="2607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907" r="-27907" b="-15000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C4F162-5A6A-DD5D-1993-E15EF4A48AC1}"/>
                </a:ext>
              </a:extLst>
            </p:cNvPr>
            <p:cNvSpPr txBox="1"/>
            <p:nvPr/>
          </p:nvSpPr>
          <p:spPr>
            <a:xfrm>
              <a:off x="3105725" y="5123672"/>
              <a:ext cx="262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9</a:t>
              </a:r>
              <a:endParaRPr lang="en-GB" sz="1600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0F5503-3BA6-2F3C-B753-E98E0A9E3D86}"/>
                </a:ext>
              </a:extLst>
            </p:cNvPr>
            <p:cNvCxnSpPr>
              <a:cxnSpLocks/>
            </p:cNvCxnSpPr>
            <p:nvPr/>
          </p:nvCxnSpPr>
          <p:spPr>
            <a:xfrm rot="-1620000">
              <a:off x="3146140" y="3062144"/>
              <a:ext cx="2000250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D982096-42A2-155A-DAFC-DD6992910AC4}"/>
                    </a:ext>
                  </a:extLst>
                </p:cNvPr>
                <p:cNvSpPr txBox="1"/>
                <p:nvPr/>
              </p:nvSpPr>
              <p:spPr>
                <a:xfrm>
                  <a:off x="5122089" y="2361037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D982096-42A2-155A-DAFC-DD6992910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089" y="2361037"/>
                  <a:ext cx="2607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7907" r="-30233" b="-1311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0D9194E-5248-1997-84B6-7BB26B1AC106}"/>
                </a:ext>
              </a:extLst>
            </p:cNvPr>
            <p:cNvSpPr/>
            <p:nvPr/>
          </p:nvSpPr>
          <p:spPr>
            <a:xfrm>
              <a:off x="1810700" y="4098948"/>
              <a:ext cx="192774" cy="2238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3270D9F-9BC3-D1F5-AD4C-80DA1B2BE320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2237646" y="2530495"/>
              <a:ext cx="2000250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3BC1596-3059-456A-BA3E-28CD0F070D9B}"/>
                </a:ext>
              </a:extLst>
            </p:cNvPr>
            <p:cNvSpPr/>
            <p:nvPr/>
          </p:nvSpPr>
          <p:spPr>
            <a:xfrm>
              <a:off x="4421768" y="4210873"/>
              <a:ext cx="192774" cy="2238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EAA3B8-0A2E-99AC-974E-073B7FB4F1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78" y="3519349"/>
              <a:ext cx="2000250" cy="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83EF21D-7811-F748-1B7A-BC5E7E68DB39}"/>
                </a:ext>
              </a:extLst>
            </p:cNvPr>
            <p:cNvSpPr/>
            <p:nvPr/>
          </p:nvSpPr>
          <p:spPr>
            <a:xfrm>
              <a:off x="3140612" y="4925746"/>
              <a:ext cx="192774" cy="2238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9174F3-E474-8C04-4C5B-1D729236DB05}"/>
                    </a:ext>
                  </a:extLst>
                </p:cNvPr>
                <p:cNvSpPr txBox="1"/>
                <p:nvPr/>
              </p:nvSpPr>
              <p:spPr>
                <a:xfrm>
                  <a:off x="3140612" y="1102198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9174F3-E474-8C04-4C5B-1D729236DB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612" y="1102198"/>
                  <a:ext cx="26071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7907" r="-30233" b="-15000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F95674D-28CA-3346-DA28-6EDAAFEBD4E0}"/>
                    </a:ext>
                  </a:extLst>
                </p:cNvPr>
                <p:cNvSpPr txBox="1"/>
                <p:nvPr/>
              </p:nvSpPr>
              <p:spPr>
                <a:xfrm>
                  <a:off x="937356" y="3170446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F95674D-28CA-3346-DA28-6EDAAFEBD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56" y="3170446"/>
                  <a:ext cx="26071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233" r="-30233" b="-1311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21D26C8-ADFD-149A-B15C-039C63407048}"/>
                </a:ext>
              </a:extLst>
            </p:cNvPr>
            <p:cNvCxnSpPr>
              <a:cxnSpLocks/>
            </p:cNvCxnSpPr>
            <p:nvPr/>
          </p:nvCxnSpPr>
          <p:spPr>
            <a:xfrm rot="-12420000">
              <a:off x="1368885" y="3980116"/>
              <a:ext cx="2000250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1CB9AEA-3E4D-ED35-E565-3C6A2CA9AD0F}"/>
                </a:ext>
              </a:extLst>
            </p:cNvPr>
            <p:cNvSpPr/>
            <p:nvPr/>
          </p:nvSpPr>
          <p:spPr>
            <a:xfrm>
              <a:off x="4501912" y="2737213"/>
              <a:ext cx="192774" cy="2238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C4577D-B6BA-EF95-D553-FFF0249C6977}"/>
                </a:ext>
              </a:extLst>
            </p:cNvPr>
            <p:cNvSpPr txBox="1"/>
            <p:nvPr/>
          </p:nvSpPr>
          <p:spPr>
            <a:xfrm>
              <a:off x="3107225" y="1639340"/>
              <a:ext cx="262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  <a:endParaRPr lang="en-GB" sz="1600" dirty="0"/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B35B779C-10A3-90DA-69CC-275300592983}"/>
              </a:ext>
            </a:extLst>
          </p:cNvPr>
          <p:cNvSpPr/>
          <p:nvPr/>
        </p:nvSpPr>
        <p:spPr>
          <a:xfrm>
            <a:off x="5983202" y="3233591"/>
            <a:ext cx="752519" cy="55274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F987B7-0A4D-2752-0FD3-EFD8C5997490}"/>
              </a:ext>
            </a:extLst>
          </p:cNvPr>
          <p:cNvGrpSpPr/>
          <p:nvPr/>
        </p:nvGrpSpPr>
        <p:grpSpPr>
          <a:xfrm>
            <a:off x="6991792" y="1102198"/>
            <a:ext cx="4579387" cy="4360028"/>
            <a:chOff x="937356" y="1102198"/>
            <a:chExt cx="4579387" cy="436002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7ED74BD-BF7A-9A0A-5A30-423A345D5BF5}"/>
                </a:ext>
              </a:extLst>
            </p:cNvPr>
            <p:cNvSpPr/>
            <p:nvPr/>
          </p:nvSpPr>
          <p:spPr>
            <a:xfrm>
              <a:off x="1714500" y="2009775"/>
              <a:ext cx="3048000" cy="3009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91C761A-4B22-C9FB-2EA4-6A224F5CE6EE}"/>
                </a:ext>
              </a:extLst>
            </p:cNvPr>
            <p:cNvCxnSpPr>
              <a:cxnSpLocks/>
              <a:stCxn id="71" idx="2"/>
              <a:endCxn id="71" idx="6"/>
            </p:cNvCxnSpPr>
            <p:nvPr/>
          </p:nvCxnSpPr>
          <p:spPr>
            <a:xfrm>
              <a:off x="1714500" y="3514725"/>
              <a:ext cx="3048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9C8EA31-3024-3232-14D6-1C4DEA859C7F}"/>
                </a:ext>
              </a:extLst>
            </p:cNvPr>
            <p:cNvCxnSpPr>
              <a:stCxn id="71" idx="4"/>
              <a:endCxn id="71" idx="0"/>
            </p:cNvCxnSpPr>
            <p:nvPr/>
          </p:nvCxnSpPr>
          <p:spPr>
            <a:xfrm flipV="1">
              <a:off x="3238500" y="2009775"/>
              <a:ext cx="0" cy="3009900"/>
            </a:xfrm>
            <a:prstGeom prst="straightConnector1">
              <a:avLst/>
            </a:prstGeom>
            <a:ln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FE64F3D-3C29-0B57-CA15-8C2C1AA8568E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3514725"/>
              <a:ext cx="2000250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2931EB-D165-72F4-74D9-E00DF71AB192}"/>
                </a:ext>
              </a:extLst>
            </p:cNvPr>
            <p:cNvSpPr txBox="1"/>
            <p:nvPr/>
          </p:nvSpPr>
          <p:spPr>
            <a:xfrm>
              <a:off x="1371495" y="3345448"/>
              <a:ext cx="262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</a:t>
              </a:r>
              <a:endParaRPr lang="en-GB" sz="1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59C392-0751-960C-0B93-D2BDDA2FA1D6}"/>
                </a:ext>
              </a:extLst>
            </p:cNvPr>
            <p:cNvSpPr txBox="1"/>
            <p:nvPr/>
          </p:nvSpPr>
          <p:spPr>
            <a:xfrm>
              <a:off x="4748718" y="3345448"/>
              <a:ext cx="262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en-GB" sz="16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5CC0D0E-C306-4C09-0512-D380C5C4CE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4525" y="2838450"/>
              <a:ext cx="2667000" cy="136207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E3FCDC8-750B-CDC7-67BF-1489B13B3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925" y="2260339"/>
              <a:ext cx="1581149" cy="254026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2F9093F-3380-6AB1-4A72-21F719CC390B}"/>
                </a:ext>
              </a:extLst>
            </p:cNvPr>
            <p:cNvCxnSpPr>
              <a:cxnSpLocks/>
              <a:stCxn id="71" idx="4"/>
              <a:endCxn id="71" idx="0"/>
            </p:cNvCxnSpPr>
            <p:nvPr/>
          </p:nvCxnSpPr>
          <p:spPr>
            <a:xfrm flipV="1">
              <a:off x="3238500" y="2009775"/>
              <a:ext cx="0" cy="30099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E6EB90F-B83D-2D07-057A-9235E7AF5B6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24050" y="2828925"/>
              <a:ext cx="2667000" cy="136207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F1425B6-32F5-8E4F-509E-69C30325D46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457450" y="2250814"/>
              <a:ext cx="1581149" cy="254026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CC5F82C-16DA-17F2-FB37-47C65BFF2304}"/>
                    </a:ext>
                  </a:extLst>
                </p:cNvPr>
                <p:cNvSpPr txBox="1"/>
                <p:nvPr/>
              </p:nvSpPr>
              <p:spPr>
                <a:xfrm>
                  <a:off x="5256031" y="3514725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CC5F82C-16DA-17F2-FB37-47C65BFF2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031" y="3514725"/>
                  <a:ext cx="26071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907" r="-27907" b="-15000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B16714-2FD0-7CEC-BA90-496F5FF6F60E}"/>
                </a:ext>
              </a:extLst>
            </p:cNvPr>
            <p:cNvSpPr txBox="1"/>
            <p:nvPr/>
          </p:nvSpPr>
          <p:spPr>
            <a:xfrm>
              <a:off x="3107225" y="1639340"/>
              <a:ext cx="262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  <a:endParaRPr lang="en-GB" sz="16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10AEF3-EE1E-346C-FAF6-B9FC665DADAC}"/>
                </a:ext>
              </a:extLst>
            </p:cNvPr>
            <p:cNvSpPr txBox="1"/>
            <p:nvPr/>
          </p:nvSpPr>
          <p:spPr>
            <a:xfrm>
              <a:off x="3105725" y="5123672"/>
              <a:ext cx="262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9</a:t>
              </a:r>
              <a:endParaRPr lang="en-GB" sz="16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DD22D71-52F3-ADD6-E5CC-29CAB199A9C7}"/>
                </a:ext>
              </a:extLst>
            </p:cNvPr>
            <p:cNvCxnSpPr>
              <a:cxnSpLocks/>
            </p:cNvCxnSpPr>
            <p:nvPr/>
          </p:nvCxnSpPr>
          <p:spPr>
            <a:xfrm rot="-1620000">
              <a:off x="3146140" y="3062144"/>
              <a:ext cx="2000250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C7E100F-A390-D083-8F35-6B7A2947CD0B}"/>
                    </a:ext>
                  </a:extLst>
                </p:cNvPr>
                <p:cNvSpPr txBox="1"/>
                <p:nvPr/>
              </p:nvSpPr>
              <p:spPr>
                <a:xfrm>
                  <a:off x="5122089" y="2361037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C7E100F-A390-D083-8F35-6B7A2947C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089" y="2361037"/>
                  <a:ext cx="26071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7907" r="-30233" b="-1311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D23DA68-3249-D300-4545-01140D42D661}"/>
                </a:ext>
              </a:extLst>
            </p:cNvPr>
            <p:cNvSpPr/>
            <p:nvPr/>
          </p:nvSpPr>
          <p:spPr>
            <a:xfrm>
              <a:off x="1810700" y="4098948"/>
              <a:ext cx="192774" cy="2238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757349F-7EAF-19C6-CCA7-8DF5D38AB4E0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2237646" y="2530495"/>
              <a:ext cx="2000250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EEDE46-77F2-6CBA-EF5C-86E3B7D09AC5}"/>
                </a:ext>
              </a:extLst>
            </p:cNvPr>
            <p:cNvSpPr/>
            <p:nvPr/>
          </p:nvSpPr>
          <p:spPr>
            <a:xfrm>
              <a:off x="4421768" y="4210873"/>
              <a:ext cx="192774" cy="2238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28C6A24-BB5B-DB7A-6828-00AD0B342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78" y="3519349"/>
              <a:ext cx="2000250" cy="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426F6F3-D4EE-C14A-8AA6-6F7440A53DB4}"/>
                </a:ext>
              </a:extLst>
            </p:cNvPr>
            <p:cNvSpPr/>
            <p:nvPr/>
          </p:nvSpPr>
          <p:spPr>
            <a:xfrm>
              <a:off x="3140612" y="4925746"/>
              <a:ext cx="192774" cy="2238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C2DC2D2-C847-24D0-9E5A-6BF57B3EFC0F}"/>
                    </a:ext>
                  </a:extLst>
                </p:cNvPr>
                <p:cNvSpPr txBox="1"/>
                <p:nvPr/>
              </p:nvSpPr>
              <p:spPr>
                <a:xfrm>
                  <a:off x="3140612" y="1102198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C2DC2D2-C847-24D0-9E5A-6BF57B3EF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612" y="1102198"/>
                  <a:ext cx="26071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7907" r="-30233" b="-15000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015F13E-7084-BF08-BBE9-1C6306442AD5}"/>
                    </a:ext>
                  </a:extLst>
                </p:cNvPr>
                <p:cNvSpPr txBox="1"/>
                <p:nvPr/>
              </p:nvSpPr>
              <p:spPr>
                <a:xfrm>
                  <a:off x="937356" y="3170446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PT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015F13E-7084-BF08-BBE9-1C6306442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56" y="3170446"/>
                  <a:ext cx="26071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0233" r="-30233" b="-1311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36" name="Picture 12" descr="Download HD Red Cross Clipart Crossout - Tick And Cross Png Transparent PNG  Image - NicePNG.com">
            <a:extLst>
              <a:ext uri="{FF2B5EF4-FFF2-40B4-BE49-F238E27FC236}">
                <a16:creationId xmlns:a16="http://schemas.microsoft.com/office/drawing/2014/main" id="{8AF94BDA-3956-AF97-DA33-E005F8B2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58347">
            <a:off x="1144366" y="4319282"/>
            <a:ext cx="449082" cy="37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27BEC2BD-F071-B0FB-1DD8-771C4C5031C8}"/>
              </a:ext>
            </a:extLst>
          </p:cNvPr>
          <p:cNvSpPr/>
          <p:nvPr/>
        </p:nvSpPr>
        <p:spPr>
          <a:xfrm>
            <a:off x="4403296" y="2530495"/>
            <a:ext cx="404100" cy="63994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A7BDD6D-DFBE-6FE7-9325-F2418D5DFB18}"/>
              </a:ext>
            </a:extLst>
          </p:cNvPr>
          <p:cNvSpPr txBox="1"/>
          <p:nvPr/>
        </p:nvSpPr>
        <p:spPr>
          <a:xfrm>
            <a:off x="5644944" y="297899"/>
            <a:ext cx="502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Each</a:t>
            </a:r>
            <a:r>
              <a:rPr lang="pt-PT" dirty="0"/>
              <a:t> job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preempted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jobs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release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and</a:t>
            </a:r>
            <a:r>
              <a:rPr lang="pt-PT" dirty="0"/>
              <a:t> deadline </a:t>
            </a:r>
            <a:r>
              <a:rPr lang="pt-PT" dirty="0" err="1"/>
              <a:t>falling</a:t>
            </a:r>
            <a:r>
              <a:rPr lang="pt-PT" dirty="0"/>
              <a:t> in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window</a:t>
            </a:r>
            <a:endParaRPr lang="pt-PT" dirty="0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B0D6472-2D85-BB62-748B-32EB118683A8}"/>
              </a:ext>
            </a:extLst>
          </p:cNvPr>
          <p:cNvSpPr/>
          <p:nvPr/>
        </p:nvSpPr>
        <p:spPr>
          <a:xfrm rot="20944667">
            <a:off x="4016935" y="1774133"/>
            <a:ext cx="914400" cy="914400"/>
          </a:xfrm>
          <a:prstGeom prst="arc">
            <a:avLst>
              <a:gd name="adj1" fmla="val 18074799"/>
              <a:gd name="adj2" fmla="val 991547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4131FBC8-2653-9E70-885E-0016898C2CAB}"/>
              </a:ext>
            </a:extLst>
          </p:cNvPr>
          <p:cNvSpPr/>
          <p:nvPr/>
        </p:nvSpPr>
        <p:spPr>
          <a:xfrm rot="20944667">
            <a:off x="10709779" y="1774133"/>
            <a:ext cx="914400" cy="914400"/>
          </a:xfrm>
          <a:prstGeom prst="arc">
            <a:avLst>
              <a:gd name="adj1" fmla="val 18074799"/>
              <a:gd name="adj2" fmla="val 991547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13" name="Picture 12" descr="Download HD Red Cross Clipart Crossout - Tick And Cross Png Transparent PNG  Image - NicePNG.com">
            <a:extLst>
              <a:ext uri="{FF2B5EF4-FFF2-40B4-BE49-F238E27FC236}">
                <a16:creationId xmlns:a16="http://schemas.microsoft.com/office/drawing/2014/main" id="{2C041670-DB4B-FEC4-ADA6-8613CAF8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58347">
            <a:off x="7162094" y="4390894"/>
            <a:ext cx="449082" cy="37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3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D0585D-B8C8-D630-7A1A-CA1DDFD12AA0}"/>
              </a:ext>
            </a:extLst>
          </p:cNvPr>
          <p:cNvCxnSpPr>
            <a:cxnSpLocks/>
          </p:cNvCxnSpPr>
          <p:nvPr/>
        </p:nvCxnSpPr>
        <p:spPr>
          <a:xfrm flipV="1">
            <a:off x="4297099" y="3956498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292FCCC-5D39-FE5B-B1E2-193455B97AA8}"/>
              </a:ext>
            </a:extLst>
          </p:cNvPr>
          <p:cNvSpPr/>
          <p:nvPr/>
        </p:nvSpPr>
        <p:spPr>
          <a:xfrm>
            <a:off x="8637957" y="1743117"/>
            <a:ext cx="4008630" cy="4895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43ED8-465D-55F2-A104-970D89902043}"/>
              </a:ext>
            </a:extLst>
          </p:cNvPr>
          <p:cNvCxnSpPr>
            <a:cxnSpLocks/>
          </p:cNvCxnSpPr>
          <p:nvPr/>
        </p:nvCxnSpPr>
        <p:spPr>
          <a:xfrm>
            <a:off x="126054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D0D2F4-DD04-791D-F90D-E0D718C11A42}"/>
              </a:ext>
            </a:extLst>
          </p:cNvPr>
          <p:cNvCxnSpPr>
            <a:cxnSpLocks/>
          </p:cNvCxnSpPr>
          <p:nvPr/>
        </p:nvCxnSpPr>
        <p:spPr>
          <a:xfrm>
            <a:off x="91947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50A560-EF5F-2346-4238-284EF48A8147}"/>
              </a:ext>
            </a:extLst>
          </p:cNvPr>
          <p:cNvCxnSpPr>
            <a:cxnSpLocks/>
          </p:cNvCxnSpPr>
          <p:nvPr/>
        </p:nvCxnSpPr>
        <p:spPr>
          <a:xfrm>
            <a:off x="158409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5AD2DB-8702-0170-2653-C14407920E2E}"/>
              </a:ext>
            </a:extLst>
          </p:cNvPr>
          <p:cNvCxnSpPr>
            <a:cxnSpLocks/>
          </p:cNvCxnSpPr>
          <p:nvPr/>
        </p:nvCxnSpPr>
        <p:spPr>
          <a:xfrm>
            <a:off x="226459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EE177A-1155-B108-4FC3-5ACE767B921C}"/>
              </a:ext>
            </a:extLst>
          </p:cNvPr>
          <p:cNvCxnSpPr>
            <a:cxnSpLocks/>
          </p:cNvCxnSpPr>
          <p:nvPr/>
        </p:nvCxnSpPr>
        <p:spPr>
          <a:xfrm>
            <a:off x="192352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2C4C11-503C-2301-FA7D-C3A17BB89FB7}"/>
              </a:ext>
            </a:extLst>
          </p:cNvPr>
          <p:cNvCxnSpPr>
            <a:cxnSpLocks/>
          </p:cNvCxnSpPr>
          <p:nvPr/>
        </p:nvCxnSpPr>
        <p:spPr>
          <a:xfrm>
            <a:off x="258814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B3AC13-EFD0-B6F6-CDEA-9A160EDA9749}"/>
              </a:ext>
            </a:extLst>
          </p:cNvPr>
          <p:cNvCxnSpPr>
            <a:cxnSpLocks/>
          </p:cNvCxnSpPr>
          <p:nvPr/>
        </p:nvCxnSpPr>
        <p:spPr>
          <a:xfrm>
            <a:off x="3286572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A9F7E64-C0D5-3A7C-FF08-B301D2AED763}"/>
              </a:ext>
            </a:extLst>
          </p:cNvPr>
          <p:cNvCxnSpPr>
            <a:cxnSpLocks/>
          </p:cNvCxnSpPr>
          <p:nvPr/>
        </p:nvCxnSpPr>
        <p:spPr>
          <a:xfrm>
            <a:off x="294549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273E40E-6902-0C1E-A1DC-59E9374FB756}"/>
              </a:ext>
            </a:extLst>
          </p:cNvPr>
          <p:cNvCxnSpPr>
            <a:cxnSpLocks/>
          </p:cNvCxnSpPr>
          <p:nvPr/>
        </p:nvCxnSpPr>
        <p:spPr>
          <a:xfrm>
            <a:off x="361011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C578E5-31CE-CB64-65AB-1231E972CAFF}"/>
              </a:ext>
            </a:extLst>
          </p:cNvPr>
          <p:cNvCxnSpPr>
            <a:cxnSpLocks/>
          </p:cNvCxnSpPr>
          <p:nvPr/>
        </p:nvCxnSpPr>
        <p:spPr>
          <a:xfrm>
            <a:off x="429061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DD62A89-5620-E257-91C7-DF5036E83DFB}"/>
              </a:ext>
            </a:extLst>
          </p:cNvPr>
          <p:cNvCxnSpPr>
            <a:cxnSpLocks/>
          </p:cNvCxnSpPr>
          <p:nvPr/>
        </p:nvCxnSpPr>
        <p:spPr>
          <a:xfrm>
            <a:off x="394954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FBB4AC1-C2DF-788C-DC4D-F0EE3B06F600}"/>
              </a:ext>
            </a:extLst>
          </p:cNvPr>
          <p:cNvCxnSpPr>
            <a:cxnSpLocks/>
          </p:cNvCxnSpPr>
          <p:nvPr/>
        </p:nvCxnSpPr>
        <p:spPr>
          <a:xfrm>
            <a:off x="461416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C3D858A-57BA-DD75-3AB4-C9982E0F05E6}"/>
              </a:ext>
            </a:extLst>
          </p:cNvPr>
          <p:cNvCxnSpPr>
            <a:cxnSpLocks/>
          </p:cNvCxnSpPr>
          <p:nvPr/>
        </p:nvCxnSpPr>
        <p:spPr>
          <a:xfrm>
            <a:off x="528570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7752AC-2E8F-1D61-5455-77D88EC8AAB6}"/>
              </a:ext>
            </a:extLst>
          </p:cNvPr>
          <p:cNvCxnSpPr>
            <a:cxnSpLocks/>
          </p:cNvCxnSpPr>
          <p:nvPr/>
        </p:nvCxnSpPr>
        <p:spPr>
          <a:xfrm>
            <a:off x="494462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9D76A4A-263D-2E3A-B0F1-7F213E1F3D60}"/>
              </a:ext>
            </a:extLst>
          </p:cNvPr>
          <p:cNvCxnSpPr>
            <a:cxnSpLocks/>
          </p:cNvCxnSpPr>
          <p:nvPr/>
        </p:nvCxnSpPr>
        <p:spPr>
          <a:xfrm>
            <a:off x="560924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CA2617-AB08-41CA-8A58-DC46DB53D08B}"/>
              </a:ext>
            </a:extLst>
          </p:cNvPr>
          <p:cNvCxnSpPr>
            <a:cxnSpLocks/>
          </p:cNvCxnSpPr>
          <p:nvPr/>
        </p:nvCxnSpPr>
        <p:spPr>
          <a:xfrm>
            <a:off x="6289748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0967C47-0010-6CFC-81FB-2E2D380C3CD3}"/>
              </a:ext>
            </a:extLst>
          </p:cNvPr>
          <p:cNvCxnSpPr>
            <a:cxnSpLocks/>
          </p:cNvCxnSpPr>
          <p:nvPr/>
        </p:nvCxnSpPr>
        <p:spPr>
          <a:xfrm>
            <a:off x="5948673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AF58FF3-8019-1D01-92DA-EEDAF722EFF5}"/>
              </a:ext>
            </a:extLst>
          </p:cNvPr>
          <p:cNvCxnSpPr>
            <a:cxnSpLocks/>
          </p:cNvCxnSpPr>
          <p:nvPr/>
        </p:nvCxnSpPr>
        <p:spPr>
          <a:xfrm>
            <a:off x="6613293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903AF5D-65DD-0D1A-EE45-691CFA2E1C5B}"/>
              </a:ext>
            </a:extLst>
          </p:cNvPr>
          <p:cNvCxnSpPr>
            <a:cxnSpLocks/>
          </p:cNvCxnSpPr>
          <p:nvPr/>
        </p:nvCxnSpPr>
        <p:spPr>
          <a:xfrm>
            <a:off x="730275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59DB6F4-B96B-CC72-D3A9-99A14BA844ED}"/>
              </a:ext>
            </a:extLst>
          </p:cNvPr>
          <p:cNvCxnSpPr>
            <a:cxnSpLocks/>
          </p:cNvCxnSpPr>
          <p:nvPr/>
        </p:nvCxnSpPr>
        <p:spPr>
          <a:xfrm>
            <a:off x="696168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56C175B-F472-C15F-CDAD-A5AEFFB06191}"/>
              </a:ext>
            </a:extLst>
          </p:cNvPr>
          <p:cNvCxnSpPr>
            <a:cxnSpLocks/>
          </p:cNvCxnSpPr>
          <p:nvPr/>
        </p:nvCxnSpPr>
        <p:spPr>
          <a:xfrm>
            <a:off x="762630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DA8812D-12DA-1268-9C3C-02AC575DE0BB}"/>
              </a:ext>
            </a:extLst>
          </p:cNvPr>
          <p:cNvCxnSpPr>
            <a:cxnSpLocks/>
          </p:cNvCxnSpPr>
          <p:nvPr/>
        </p:nvCxnSpPr>
        <p:spPr>
          <a:xfrm>
            <a:off x="830680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76E2801-0275-35C4-AF6E-563295A74464}"/>
              </a:ext>
            </a:extLst>
          </p:cNvPr>
          <p:cNvCxnSpPr>
            <a:cxnSpLocks/>
          </p:cNvCxnSpPr>
          <p:nvPr/>
        </p:nvCxnSpPr>
        <p:spPr>
          <a:xfrm>
            <a:off x="796573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8E0DA8A-F093-0607-27E6-20E6D2F416BC}"/>
              </a:ext>
            </a:extLst>
          </p:cNvPr>
          <p:cNvCxnSpPr>
            <a:cxnSpLocks/>
          </p:cNvCxnSpPr>
          <p:nvPr/>
        </p:nvCxnSpPr>
        <p:spPr>
          <a:xfrm>
            <a:off x="863035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5C3597C-CFD1-519E-6920-AB9DBB7122D2}"/>
              </a:ext>
            </a:extLst>
          </p:cNvPr>
          <p:cNvCxnSpPr>
            <a:cxnSpLocks/>
          </p:cNvCxnSpPr>
          <p:nvPr/>
        </p:nvCxnSpPr>
        <p:spPr>
          <a:xfrm>
            <a:off x="9328782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B07E33-9402-D352-AC68-D17DD3146C6C}"/>
              </a:ext>
            </a:extLst>
          </p:cNvPr>
          <p:cNvCxnSpPr>
            <a:cxnSpLocks/>
          </p:cNvCxnSpPr>
          <p:nvPr/>
        </p:nvCxnSpPr>
        <p:spPr>
          <a:xfrm>
            <a:off x="898770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E8A753-4B2C-3C34-C118-DAADB63E2225}"/>
              </a:ext>
            </a:extLst>
          </p:cNvPr>
          <p:cNvCxnSpPr>
            <a:cxnSpLocks/>
          </p:cNvCxnSpPr>
          <p:nvPr/>
        </p:nvCxnSpPr>
        <p:spPr>
          <a:xfrm>
            <a:off x="965232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56F6EBA-4064-8EAE-3B37-77AB242C8D24}"/>
              </a:ext>
            </a:extLst>
          </p:cNvPr>
          <p:cNvCxnSpPr>
            <a:cxnSpLocks/>
          </p:cNvCxnSpPr>
          <p:nvPr/>
        </p:nvCxnSpPr>
        <p:spPr>
          <a:xfrm>
            <a:off x="1033282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416B70-53EC-6895-6999-33FA3D489DA6}"/>
              </a:ext>
            </a:extLst>
          </p:cNvPr>
          <p:cNvCxnSpPr>
            <a:cxnSpLocks/>
          </p:cNvCxnSpPr>
          <p:nvPr/>
        </p:nvCxnSpPr>
        <p:spPr>
          <a:xfrm>
            <a:off x="999175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8C5ECD-A25F-B94C-7721-9ABD1E257163}"/>
              </a:ext>
            </a:extLst>
          </p:cNvPr>
          <p:cNvCxnSpPr>
            <a:cxnSpLocks/>
          </p:cNvCxnSpPr>
          <p:nvPr/>
        </p:nvCxnSpPr>
        <p:spPr>
          <a:xfrm>
            <a:off x="1065637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CC70BC0-96AD-C9A9-8AD8-486FA8B54636}"/>
              </a:ext>
            </a:extLst>
          </p:cNvPr>
          <p:cNvCxnSpPr>
            <a:cxnSpLocks/>
          </p:cNvCxnSpPr>
          <p:nvPr/>
        </p:nvCxnSpPr>
        <p:spPr>
          <a:xfrm>
            <a:off x="11331910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F214195-94C2-FD6F-0FA9-FCB0A2FC1405}"/>
              </a:ext>
            </a:extLst>
          </p:cNvPr>
          <p:cNvCxnSpPr>
            <a:cxnSpLocks/>
          </p:cNvCxnSpPr>
          <p:nvPr/>
        </p:nvCxnSpPr>
        <p:spPr>
          <a:xfrm>
            <a:off x="10990835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11634DE-4447-1670-28E9-E6F304F805C9}"/>
              </a:ext>
            </a:extLst>
          </p:cNvPr>
          <p:cNvCxnSpPr>
            <a:cxnSpLocks/>
          </p:cNvCxnSpPr>
          <p:nvPr/>
        </p:nvCxnSpPr>
        <p:spPr>
          <a:xfrm>
            <a:off x="11655455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08B274-FE8A-1290-2D67-474582D5DB24}"/>
              </a:ext>
            </a:extLst>
          </p:cNvPr>
          <p:cNvCxnSpPr>
            <a:cxnSpLocks/>
          </p:cNvCxnSpPr>
          <p:nvPr/>
        </p:nvCxnSpPr>
        <p:spPr>
          <a:xfrm>
            <a:off x="619176" y="2119706"/>
            <a:ext cx="0" cy="3840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49BBD-BE6E-8D75-3374-8C126CFC5C86}"/>
              </a:ext>
            </a:extLst>
          </p:cNvPr>
          <p:cNvCxnSpPr>
            <a:cxnSpLocks/>
          </p:cNvCxnSpPr>
          <p:nvPr/>
        </p:nvCxnSpPr>
        <p:spPr>
          <a:xfrm flipV="1">
            <a:off x="605107" y="5949078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BAA7E0-58DF-5A38-9B1E-746FC20D2A02}"/>
              </a:ext>
            </a:extLst>
          </p:cNvPr>
          <p:cNvSpPr txBox="1"/>
          <p:nvPr/>
        </p:nvSpPr>
        <p:spPr>
          <a:xfrm>
            <a:off x="1139945" y="5958078"/>
            <a:ext cx="26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7B42C-65A6-CA49-B0B5-703AEE144950}"/>
              </a:ext>
            </a:extLst>
          </p:cNvPr>
          <p:cNvSpPr txBox="1"/>
          <p:nvPr/>
        </p:nvSpPr>
        <p:spPr>
          <a:xfrm>
            <a:off x="1773682" y="5958078"/>
            <a:ext cx="31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86AE80-7EBC-8FFB-D76F-CEAD8CB57ACB}"/>
              </a:ext>
            </a:extLst>
          </p:cNvPr>
          <p:cNvSpPr txBox="1"/>
          <p:nvPr/>
        </p:nvSpPr>
        <p:spPr>
          <a:xfrm>
            <a:off x="2466870" y="5958078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endParaRPr lang="en-GB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43FF-A068-5A87-D401-6BBC2E5204BF}"/>
              </a:ext>
            </a:extLst>
          </p:cNvPr>
          <p:cNvSpPr txBox="1"/>
          <p:nvPr/>
        </p:nvSpPr>
        <p:spPr>
          <a:xfrm>
            <a:off x="3154401" y="5958078"/>
            <a:ext cx="27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endParaRPr lang="en-GB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CE09D-B3AD-C4B8-2699-FECC02664F14}"/>
              </a:ext>
            </a:extLst>
          </p:cNvPr>
          <p:cNvSpPr txBox="1"/>
          <p:nvPr/>
        </p:nvSpPr>
        <p:spPr>
          <a:xfrm>
            <a:off x="3758825" y="5958078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  <a:endParaRPr lang="en-GB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8CBEB-30BD-F914-526B-82E326E7F3DF}"/>
              </a:ext>
            </a:extLst>
          </p:cNvPr>
          <p:cNvSpPr/>
          <p:nvPr/>
        </p:nvSpPr>
        <p:spPr>
          <a:xfrm>
            <a:off x="2950829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3475B5-1E4D-FFD5-CBB2-4288AFA25974}"/>
              </a:ext>
            </a:extLst>
          </p:cNvPr>
          <p:cNvSpPr/>
          <p:nvPr/>
        </p:nvSpPr>
        <p:spPr>
          <a:xfrm>
            <a:off x="921410" y="3302397"/>
            <a:ext cx="337012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1A476A-1019-5CE1-6ADD-ABB8AFA0DE96}"/>
              </a:ext>
            </a:extLst>
          </p:cNvPr>
          <p:cNvSpPr/>
          <p:nvPr/>
        </p:nvSpPr>
        <p:spPr>
          <a:xfrm>
            <a:off x="617319" y="2385726"/>
            <a:ext cx="30877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9EA7F-C84D-C655-DCF8-39847FE6E113}"/>
              </a:ext>
            </a:extLst>
          </p:cNvPr>
          <p:cNvSpPr/>
          <p:nvPr/>
        </p:nvSpPr>
        <p:spPr>
          <a:xfrm>
            <a:off x="1921800" y="4230818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36C436-CBB7-92C2-581D-9C4D003132BE}"/>
              </a:ext>
            </a:extLst>
          </p:cNvPr>
          <p:cNvCxnSpPr>
            <a:cxnSpLocks/>
          </p:cNvCxnSpPr>
          <p:nvPr/>
        </p:nvCxnSpPr>
        <p:spPr>
          <a:xfrm flipV="1">
            <a:off x="607607" y="5504019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A14059-6EDB-1B22-D229-822770FCA219}"/>
              </a:ext>
            </a:extLst>
          </p:cNvPr>
          <p:cNvCxnSpPr>
            <a:cxnSpLocks/>
          </p:cNvCxnSpPr>
          <p:nvPr/>
        </p:nvCxnSpPr>
        <p:spPr>
          <a:xfrm flipV="1">
            <a:off x="607607" y="4587347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FD97EE-DB8F-04CA-F013-65A0A2AC764E}"/>
              </a:ext>
            </a:extLst>
          </p:cNvPr>
          <p:cNvCxnSpPr>
            <a:cxnSpLocks/>
          </p:cNvCxnSpPr>
          <p:nvPr/>
        </p:nvCxnSpPr>
        <p:spPr>
          <a:xfrm flipV="1">
            <a:off x="607607" y="3679906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5ACDB8-1554-E337-388B-B8B3F5343F40}"/>
              </a:ext>
            </a:extLst>
          </p:cNvPr>
          <p:cNvCxnSpPr>
            <a:cxnSpLocks/>
          </p:cNvCxnSpPr>
          <p:nvPr/>
        </p:nvCxnSpPr>
        <p:spPr>
          <a:xfrm flipV="1">
            <a:off x="623649" y="2750518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05CAC-2923-8E1D-C3DC-04CB76AC9685}"/>
              </a:ext>
            </a:extLst>
          </p:cNvPr>
          <p:cNvCxnSpPr>
            <a:cxnSpLocks/>
          </p:cNvCxnSpPr>
          <p:nvPr/>
        </p:nvCxnSpPr>
        <p:spPr>
          <a:xfrm flipV="1">
            <a:off x="2598144" y="487963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A81C5D-3D92-CEF6-6A36-B8B6B5BE5B5B}"/>
              </a:ext>
            </a:extLst>
          </p:cNvPr>
          <p:cNvCxnSpPr>
            <a:cxnSpLocks/>
          </p:cNvCxnSpPr>
          <p:nvPr/>
        </p:nvCxnSpPr>
        <p:spPr>
          <a:xfrm flipV="1">
            <a:off x="1584094" y="39472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920BE2-DF67-8678-2866-66F4876BE757}"/>
              </a:ext>
            </a:extLst>
          </p:cNvPr>
          <p:cNvCxnSpPr>
            <a:cxnSpLocks/>
          </p:cNvCxnSpPr>
          <p:nvPr/>
        </p:nvCxnSpPr>
        <p:spPr>
          <a:xfrm flipV="1">
            <a:off x="919474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42B517-3C39-41A2-80E5-F982B796DD72}"/>
              </a:ext>
            </a:extLst>
          </p:cNvPr>
          <p:cNvSpPr txBox="1"/>
          <p:nvPr/>
        </p:nvSpPr>
        <p:spPr>
          <a:xfrm>
            <a:off x="455724" y="5958078"/>
            <a:ext cx="389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8E4483-1773-03B6-511B-62ECAD6D5040}"/>
              </a:ext>
            </a:extLst>
          </p:cNvPr>
          <p:cNvSpPr/>
          <p:nvPr/>
        </p:nvSpPr>
        <p:spPr>
          <a:xfrm>
            <a:off x="1267162" y="2385726"/>
            <a:ext cx="646357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3A8C6D-E540-0C36-1DF6-3E5D3C0F59B9}"/>
                  </a:ext>
                </a:extLst>
              </p:cNvPr>
              <p:cNvSpPr txBox="1"/>
              <p:nvPr/>
            </p:nvSpPr>
            <p:spPr>
              <a:xfrm>
                <a:off x="219310" y="2385726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3A8C6D-E540-0C36-1DF6-3E5D3C0F5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2385726"/>
                <a:ext cx="260712" cy="369332"/>
              </a:xfrm>
              <a:prstGeom prst="rect">
                <a:avLst/>
              </a:prstGeom>
              <a:blipFill>
                <a:blip r:embed="rId2"/>
                <a:stretch>
                  <a:fillRect l="-30233" r="-27907"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1282E6-5FD5-72CC-2028-5D8F9BA35E5F}"/>
                  </a:ext>
                </a:extLst>
              </p:cNvPr>
              <p:cNvSpPr txBox="1"/>
              <p:nvPr/>
            </p:nvSpPr>
            <p:spPr>
              <a:xfrm>
                <a:off x="219310" y="3294992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1282E6-5FD5-72CC-2028-5D8F9BA35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3294992"/>
                <a:ext cx="260712" cy="369332"/>
              </a:xfrm>
              <a:prstGeom prst="rect">
                <a:avLst/>
              </a:prstGeom>
              <a:blipFill>
                <a:blip r:embed="rId3"/>
                <a:stretch>
                  <a:fillRect l="-30233" r="-30233"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DDE019-E8B8-972A-C3F8-D1240CA1CD63}"/>
                  </a:ext>
                </a:extLst>
              </p:cNvPr>
              <p:cNvSpPr txBox="1"/>
              <p:nvPr/>
            </p:nvSpPr>
            <p:spPr>
              <a:xfrm>
                <a:off x="219310" y="4260223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DDE019-E8B8-972A-C3F8-D1240CA1C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4260223"/>
                <a:ext cx="260712" cy="369332"/>
              </a:xfrm>
              <a:prstGeom prst="rect">
                <a:avLst/>
              </a:prstGeom>
              <a:blipFill>
                <a:blip r:embed="rId4"/>
                <a:stretch>
                  <a:fillRect l="-30233" r="-30233"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906BE42-FCEF-F948-8F67-D1E07AF3B0E7}"/>
                  </a:ext>
                </a:extLst>
              </p:cNvPr>
              <p:cNvSpPr txBox="1"/>
              <p:nvPr/>
            </p:nvSpPr>
            <p:spPr>
              <a:xfrm>
                <a:off x="219310" y="5169489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906BE42-FCEF-F948-8F67-D1E07AF3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5169489"/>
                <a:ext cx="260712" cy="369332"/>
              </a:xfrm>
              <a:prstGeom prst="rect">
                <a:avLst/>
              </a:prstGeom>
              <a:blipFill>
                <a:blip r:embed="rId5"/>
                <a:stretch>
                  <a:fillRect l="-30233" r="-30233"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3C725E9D-6E1C-C747-25E7-7374227D58FC}"/>
              </a:ext>
            </a:extLst>
          </p:cNvPr>
          <p:cNvSpPr txBox="1"/>
          <p:nvPr/>
        </p:nvSpPr>
        <p:spPr>
          <a:xfrm>
            <a:off x="5092589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14</a:t>
            </a:r>
            <a:endParaRPr lang="en-GB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76AC23-403F-8D03-171B-8E2484D304D1}"/>
              </a:ext>
            </a:extLst>
          </p:cNvPr>
          <p:cNvSpPr txBox="1"/>
          <p:nvPr/>
        </p:nvSpPr>
        <p:spPr>
          <a:xfrm>
            <a:off x="5753225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</a:t>
            </a:r>
            <a:endParaRPr lang="en-GB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7FD06-E3BF-999E-BFE6-CC74E484A672}"/>
              </a:ext>
            </a:extLst>
          </p:cNvPr>
          <p:cNvSpPr txBox="1"/>
          <p:nvPr/>
        </p:nvSpPr>
        <p:spPr>
          <a:xfrm>
            <a:off x="6419512" y="5967294"/>
            <a:ext cx="40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18</a:t>
            </a:r>
            <a:endParaRPr lang="en-GB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EE1F1F-3A93-69EE-1147-47C452B0CB5C}"/>
              </a:ext>
            </a:extLst>
          </p:cNvPr>
          <p:cNvSpPr txBox="1"/>
          <p:nvPr/>
        </p:nvSpPr>
        <p:spPr>
          <a:xfrm>
            <a:off x="7103738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  <a:endParaRPr lang="en-GB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511B07-1A36-339F-F05F-6A29FB613057}"/>
              </a:ext>
            </a:extLst>
          </p:cNvPr>
          <p:cNvSpPr txBox="1"/>
          <p:nvPr/>
        </p:nvSpPr>
        <p:spPr>
          <a:xfrm>
            <a:off x="7773335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22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31366B-4924-49F0-87D3-EDFFEE17E5C4}"/>
              </a:ext>
            </a:extLst>
          </p:cNvPr>
          <p:cNvSpPr txBox="1"/>
          <p:nvPr/>
        </p:nvSpPr>
        <p:spPr>
          <a:xfrm>
            <a:off x="4416444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</a:t>
            </a:r>
            <a:endParaRPr lang="en-GB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A47F0D-14FB-E94A-706A-50DB5AE6DFF1}"/>
              </a:ext>
            </a:extLst>
          </p:cNvPr>
          <p:cNvSpPr txBox="1"/>
          <p:nvPr/>
        </p:nvSpPr>
        <p:spPr>
          <a:xfrm>
            <a:off x="8430523" y="5967294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24</a:t>
            </a:r>
            <a:endParaRPr lang="en-GB" sz="16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284B0B3-173D-3BA0-44A2-8DA197C9A311}"/>
              </a:ext>
            </a:extLst>
          </p:cNvPr>
          <p:cNvCxnSpPr>
            <a:cxnSpLocks/>
          </p:cNvCxnSpPr>
          <p:nvPr/>
        </p:nvCxnSpPr>
        <p:spPr>
          <a:xfrm flipV="1">
            <a:off x="4614164" y="2119706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92E7B8-A855-CFBF-319B-8EBB7C7594FB}"/>
              </a:ext>
            </a:extLst>
          </p:cNvPr>
          <p:cNvCxnSpPr>
            <a:cxnSpLocks/>
          </p:cNvCxnSpPr>
          <p:nvPr/>
        </p:nvCxnSpPr>
        <p:spPr>
          <a:xfrm flipV="1">
            <a:off x="8633666" y="2119706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631029-C8A6-D0F1-55EF-E77094368AE4}"/>
              </a:ext>
            </a:extLst>
          </p:cNvPr>
          <p:cNvCxnSpPr>
            <a:cxnSpLocks/>
          </p:cNvCxnSpPr>
          <p:nvPr/>
        </p:nvCxnSpPr>
        <p:spPr>
          <a:xfrm flipV="1">
            <a:off x="2945497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67B493-2D78-6F95-CD49-FF8637DC31BC}"/>
              </a:ext>
            </a:extLst>
          </p:cNvPr>
          <p:cNvCxnSpPr>
            <a:cxnSpLocks/>
          </p:cNvCxnSpPr>
          <p:nvPr/>
        </p:nvCxnSpPr>
        <p:spPr>
          <a:xfrm flipV="1">
            <a:off x="4954578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E440C3-A88E-325C-C59E-5B9DBA43D81E}"/>
              </a:ext>
            </a:extLst>
          </p:cNvPr>
          <p:cNvCxnSpPr>
            <a:cxnSpLocks/>
          </p:cNvCxnSpPr>
          <p:nvPr/>
        </p:nvCxnSpPr>
        <p:spPr>
          <a:xfrm flipV="1">
            <a:off x="8994940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1EC743E-62A8-1F31-6A4B-E7D705D5D7EE}"/>
              </a:ext>
            </a:extLst>
          </p:cNvPr>
          <p:cNvCxnSpPr>
            <a:cxnSpLocks/>
          </p:cNvCxnSpPr>
          <p:nvPr/>
        </p:nvCxnSpPr>
        <p:spPr>
          <a:xfrm flipV="1">
            <a:off x="6960404" y="39472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54D046A-60BE-3CA2-C800-822549C4077C}"/>
              </a:ext>
            </a:extLst>
          </p:cNvPr>
          <p:cNvSpPr txBox="1"/>
          <p:nvPr/>
        </p:nvSpPr>
        <p:spPr>
          <a:xfrm>
            <a:off x="9135331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26</a:t>
            </a:r>
            <a:endParaRPr lang="en-GB" sz="16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5010AC-86C9-A2D3-990C-0C273D36B31D}"/>
              </a:ext>
            </a:extLst>
          </p:cNvPr>
          <p:cNvSpPr txBox="1"/>
          <p:nvPr/>
        </p:nvSpPr>
        <p:spPr>
          <a:xfrm>
            <a:off x="9795963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28</a:t>
            </a:r>
            <a:endParaRPr lang="en-GB" sz="1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C94EDC-AF0E-428C-910D-64AB39BD8E15}"/>
              </a:ext>
            </a:extLst>
          </p:cNvPr>
          <p:cNvSpPr txBox="1"/>
          <p:nvPr/>
        </p:nvSpPr>
        <p:spPr>
          <a:xfrm>
            <a:off x="10462116" y="5967294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  <a:endParaRPr lang="en-GB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822788-869D-3AA1-7CFE-CD3CFCEB7E29}"/>
              </a:ext>
            </a:extLst>
          </p:cNvPr>
          <p:cNvSpPr txBox="1"/>
          <p:nvPr/>
        </p:nvSpPr>
        <p:spPr>
          <a:xfrm>
            <a:off x="11128687" y="5958078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32</a:t>
            </a:r>
            <a:endParaRPr lang="en-GB" sz="16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99DBE07-442C-F2A0-C6E0-833C6DD2EA98}"/>
              </a:ext>
            </a:extLst>
          </p:cNvPr>
          <p:cNvCxnSpPr>
            <a:cxnSpLocks/>
          </p:cNvCxnSpPr>
          <p:nvPr/>
        </p:nvCxnSpPr>
        <p:spPr>
          <a:xfrm flipV="1">
            <a:off x="623648" y="2110438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7CBBA0-FB8E-9CDE-5D87-8FBCA364684A}"/>
              </a:ext>
            </a:extLst>
          </p:cNvPr>
          <p:cNvCxnSpPr>
            <a:cxnSpLocks/>
          </p:cNvCxnSpPr>
          <p:nvPr/>
        </p:nvCxnSpPr>
        <p:spPr>
          <a:xfrm flipV="1">
            <a:off x="6967744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658A2C2-88CD-C627-BED1-163ED0DCB686}"/>
              </a:ext>
            </a:extLst>
          </p:cNvPr>
          <p:cNvCxnSpPr>
            <a:cxnSpLocks/>
          </p:cNvCxnSpPr>
          <p:nvPr/>
        </p:nvCxnSpPr>
        <p:spPr>
          <a:xfrm flipV="1">
            <a:off x="10990835" y="305668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B09C9BE-3A22-D13F-D73C-DFAFE9DECD6F}"/>
              </a:ext>
            </a:extLst>
          </p:cNvPr>
          <p:cNvCxnSpPr>
            <a:cxnSpLocks/>
          </p:cNvCxnSpPr>
          <p:nvPr/>
        </p:nvCxnSpPr>
        <p:spPr>
          <a:xfrm flipV="1">
            <a:off x="9652327" y="3965462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1A8D53E-1DEA-475C-8274-5D87307977DF}"/>
              </a:ext>
            </a:extLst>
          </p:cNvPr>
          <p:cNvCxnSpPr>
            <a:cxnSpLocks/>
          </p:cNvCxnSpPr>
          <p:nvPr/>
        </p:nvCxnSpPr>
        <p:spPr>
          <a:xfrm flipV="1">
            <a:off x="6622736" y="4863939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16DCCAC-B6DA-723D-14FD-51DB18C24985}"/>
              </a:ext>
            </a:extLst>
          </p:cNvPr>
          <p:cNvCxnSpPr>
            <a:cxnSpLocks/>
          </p:cNvCxnSpPr>
          <p:nvPr/>
        </p:nvCxnSpPr>
        <p:spPr>
          <a:xfrm flipV="1">
            <a:off x="10665338" y="487963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6AA240A-2D9B-07AD-8AB3-780A7F901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22" y="133392"/>
            <a:ext cx="2733675" cy="1609725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7624DAE-64D5-B866-AA71-42DCF20DDBD9}"/>
              </a:ext>
            </a:extLst>
          </p:cNvPr>
          <p:cNvSpPr/>
          <p:nvPr/>
        </p:nvSpPr>
        <p:spPr>
          <a:xfrm>
            <a:off x="2275587" y="2385726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5704C36-E1D4-1CC7-DDD8-471BC913FD8A}"/>
              </a:ext>
            </a:extLst>
          </p:cNvPr>
          <p:cNvSpPr/>
          <p:nvPr/>
        </p:nvSpPr>
        <p:spPr>
          <a:xfrm>
            <a:off x="3610303" y="2385726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ADFA0D3-EE92-88FA-F7A0-D489341997BD}"/>
              </a:ext>
            </a:extLst>
          </p:cNvPr>
          <p:cNvSpPr/>
          <p:nvPr/>
        </p:nvSpPr>
        <p:spPr>
          <a:xfrm>
            <a:off x="4274230" y="2385243"/>
            <a:ext cx="346133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3E4AFF3-DA27-E504-FAD3-883D03EE2811}"/>
              </a:ext>
            </a:extLst>
          </p:cNvPr>
          <p:cNvSpPr/>
          <p:nvPr/>
        </p:nvSpPr>
        <p:spPr>
          <a:xfrm>
            <a:off x="4637515" y="3296778"/>
            <a:ext cx="317023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C6CFC0-8937-37D4-199E-9C730860DD55}"/>
              </a:ext>
            </a:extLst>
          </p:cNvPr>
          <p:cNvSpPr/>
          <p:nvPr/>
        </p:nvSpPr>
        <p:spPr>
          <a:xfrm>
            <a:off x="5280998" y="3296778"/>
            <a:ext cx="336917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B428A76-40FE-6E66-A4F8-8131BFA182B4}"/>
              </a:ext>
            </a:extLst>
          </p:cNvPr>
          <p:cNvSpPr/>
          <p:nvPr/>
        </p:nvSpPr>
        <p:spPr>
          <a:xfrm>
            <a:off x="4953834" y="4230818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CE6FB7-D3A6-041A-7120-5A410C0D43F7}"/>
              </a:ext>
            </a:extLst>
          </p:cNvPr>
          <p:cNvSpPr/>
          <p:nvPr/>
        </p:nvSpPr>
        <p:spPr>
          <a:xfrm>
            <a:off x="5625567" y="2385243"/>
            <a:ext cx="654254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02B1475-7658-DBD2-91BB-1D25D171317E}"/>
              </a:ext>
            </a:extLst>
          </p:cNvPr>
          <p:cNvSpPr/>
          <p:nvPr/>
        </p:nvSpPr>
        <p:spPr>
          <a:xfrm>
            <a:off x="6628964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E2AA714-7C32-6714-03B2-4CED61E22EA3}"/>
              </a:ext>
            </a:extLst>
          </p:cNvPr>
          <p:cNvSpPr/>
          <p:nvPr/>
        </p:nvSpPr>
        <p:spPr>
          <a:xfrm>
            <a:off x="7622545" y="3296778"/>
            <a:ext cx="336917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73C2A6-CDB5-0C62-AD84-9ADAD2526898}"/>
              </a:ext>
            </a:extLst>
          </p:cNvPr>
          <p:cNvSpPr/>
          <p:nvPr/>
        </p:nvSpPr>
        <p:spPr>
          <a:xfrm>
            <a:off x="8626474" y="2366599"/>
            <a:ext cx="367848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18D5589-EB21-820F-DDCA-43F69C3BF3E0}"/>
              </a:ext>
            </a:extLst>
          </p:cNvPr>
          <p:cNvSpPr/>
          <p:nvPr/>
        </p:nvSpPr>
        <p:spPr>
          <a:xfrm>
            <a:off x="9328163" y="2366599"/>
            <a:ext cx="665528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6387DBD-F2A9-83C7-C981-DCA8683AD788}"/>
              </a:ext>
            </a:extLst>
          </p:cNvPr>
          <p:cNvSpPr/>
          <p:nvPr/>
        </p:nvSpPr>
        <p:spPr>
          <a:xfrm>
            <a:off x="10346164" y="2366599"/>
            <a:ext cx="64656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BF96060-34A0-96EA-8DB6-1EA2E4C5D81C}"/>
              </a:ext>
            </a:extLst>
          </p:cNvPr>
          <p:cNvSpPr/>
          <p:nvPr/>
        </p:nvSpPr>
        <p:spPr>
          <a:xfrm>
            <a:off x="11664396" y="2366599"/>
            <a:ext cx="672282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3E48505-5F85-19F6-7653-E5B5249C99E2}"/>
              </a:ext>
            </a:extLst>
          </p:cNvPr>
          <p:cNvSpPr/>
          <p:nvPr/>
        </p:nvSpPr>
        <p:spPr>
          <a:xfrm>
            <a:off x="12302438" y="2366116"/>
            <a:ext cx="343966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B16F4A0-11C7-C68D-D38B-E7A0FF60A443}"/>
              </a:ext>
            </a:extLst>
          </p:cNvPr>
          <p:cNvSpPr/>
          <p:nvPr/>
        </p:nvSpPr>
        <p:spPr>
          <a:xfrm>
            <a:off x="8986836" y="3301430"/>
            <a:ext cx="337012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920D26-34D0-1154-265A-FFAA789B574F}"/>
              </a:ext>
            </a:extLst>
          </p:cNvPr>
          <p:cNvSpPr/>
          <p:nvPr/>
        </p:nvSpPr>
        <p:spPr>
          <a:xfrm>
            <a:off x="9999436" y="4199716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03CF87-41B2-A153-AC1F-AC0B9553CD54}"/>
              </a:ext>
            </a:extLst>
          </p:cNvPr>
          <p:cNvSpPr/>
          <p:nvPr/>
        </p:nvSpPr>
        <p:spPr>
          <a:xfrm>
            <a:off x="10999605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8E521-336A-8741-5A2A-FC3FA5CC5D44}"/>
              </a:ext>
            </a:extLst>
          </p:cNvPr>
          <p:cNvSpPr txBox="1"/>
          <p:nvPr/>
        </p:nvSpPr>
        <p:spPr>
          <a:xfrm>
            <a:off x="5644944" y="297899"/>
            <a:ext cx="502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err="1"/>
              <a:t>Each</a:t>
            </a:r>
            <a:r>
              <a:rPr lang="pt-PT" dirty="0"/>
              <a:t> job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preempted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jobs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release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and</a:t>
            </a:r>
            <a:r>
              <a:rPr lang="pt-PT" dirty="0"/>
              <a:t> deadline </a:t>
            </a:r>
            <a:r>
              <a:rPr lang="pt-PT" dirty="0" err="1"/>
              <a:t>falling</a:t>
            </a:r>
            <a:r>
              <a:rPr lang="pt-PT" dirty="0"/>
              <a:t> in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window</a:t>
            </a:r>
            <a:endParaRPr lang="pt-P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CC9569-F8C0-9E06-6832-CA01305E1252}"/>
              </a:ext>
            </a:extLst>
          </p:cNvPr>
          <p:cNvSpPr/>
          <p:nvPr/>
        </p:nvSpPr>
        <p:spPr>
          <a:xfrm>
            <a:off x="3192392" y="4466459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D4370D-29C4-EE98-88E7-F9E7F4077311}"/>
              </a:ext>
            </a:extLst>
          </p:cNvPr>
          <p:cNvSpPr/>
          <p:nvPr/>
        </p:nvSpPr>
        <p:spPr>
          <a:xfrm>
            <a:off x="8537314" y="4470872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3EF21-3695-8FE6-A729-E304993DB6B9}"/>
              </a:ext>
            </a:extLst>
          </p:cNvPr>
          <p:cNvSpPr/>
          <p:nvPr/>
        </p:nvSpPr>
        <p:spPr>
          <a:xfrm>
            <a:off x="3516532" y="5398621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541B4C-4BB5-5ADC-BE51-AD5ADC897EAA}"/>
              </a:ext>
            </a:extLst>
          </p:cNvPr>
          <p:cNvSpPr/>
          <p:nvPr/>
        </p:nvSpPr>
        <p:spPr>
          <a:xfrm>
            <a:off x="7540214" y="5392094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28C615-D3DC-86A3-4767-0362B54B5592}"/>
              </a:ext>
            </a:extLst>
          </p:cNvPr>
          <p:cNvSpPr/>
          <p:nvPr/>
        </p:nvSpPr>
        <p:spPr>
          <a:xfrm>
            <a:off x="11553710" y="5398621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12" descr="Download HD Red Cross Clipart Crossout - Tick And Cross Png Transparent PNG  Image - NicePNG.com">
            <a:extLst>
              <a:ext uri="{FF2B5EF4-FFF2-40B4-BE49-F238E27FC236}">
                <a16:creationId xmlns:a16="http://schemas.microsoft.com/office/drawing/2014/main" id="{D0055BFC-C3DF-4659-17E6-71BDA727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58347">
            <a:off x="1078197" y="1114193"/>
            <a:ext cx="205929" cy="1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604D8B-28AE-1796-8549-1CE90A3D4025}"/>
              </a:ext>
            </a:extLst>
          </p:cNvPr>
          <p:cNvSpPr txBox="1"/>
          <p:nvPr/>
        </p:nvSpPr>
        <p:spPr>
          <a:xfrm>
            <a:off x="1038002" y="1005653"/>
            <a:ext cx="2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GB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8C9267-E16C-9130-75FC-90A9CE955E34}"/>
              </a:ext>
            </a:extLst>
          </p:cNvPr>
          <p:cNvSpPr/>
          <p:nvPr/>
        </p:nvSpPr>
        <p:spPr>
          <a:xfrm>
            <a:off x="5854404" y="4475423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E331F-255B-8A73-1481-B6BD682E25DF}"/>
              </a:ext>
            </a:extLst>
          </p:cNvPr>
          <p:cNvSpPr/>
          <p:nvPr/>
        </p:nvSpPr>
        <p:spPr>
          <a:xfrm>
            <a:off x="7305421" y="4227415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Picture 12" descr="Download HD Red Cross Clipart Crossout - Tick And Cross Png Transparent PNG  Image - NicePNG.com">
            <a:extLst>
              <a:ext uri="{FF2B5EF4-FFF2-40B4-BE49-F238E27FC236}">
                <a16:creationId xmlns:a16="http://schemas.microsoft.com/office/drawing/2014/main" id="{C8B2701D-2131-D050-29F2-2A615BAB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58347">
            <a:off x="1491103" y="1115584"/>
            <a:ext cx="205929" cy="1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249BB32-6A37-D026-990C-32152876018D}"/>
              </a:ext>
            </a:extLst>
          </p:cNvPr>
          <p:cNvSpPr txBox="1"/>
          <p:nvPr/>
        </p:nvSpPr>
        <p:spPr>
          <a:xfrm>
            <a:off x="1439516" y="1005653"/>
            <a:ext cx="2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GB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0631B46-319D-FECB-387C-2582D6B09B79}"/>
              </a:ext>
            </a:extLst>
          </p:cNvPr>
          <p:cNvSpPr/>
          <p:nvPr/>
        </p:nvSpPr>
        <p:spPr>
          <a:xfrm>
            <a:off x="11222956" y="4461792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018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D0585D-B8C8-D630-7A1A-CA1DDFD12AA0}"/>
              </a:ext>
            </a:extLst>
          </p:cNvPr>
          <p:cNvCxnSpPr>
            <a:cxnSpLocks/>
          </p:cNvCxnSpPr>
          <p:nvPr/>
        </p:nvCxnSpPr>
        <p:spPr>
          <a:xfrm flipV="1">
            <a:off x="4297099" y="3956498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292FCCC-5D39-FE5B-B1E2-193455B97AA8}"/>
              </a:ext>
            </a:extLst>
          </p:cNvPr>
          <p:cNvSpPr/>
          <p:nvPr/>
        </p:nvSpPr>
        <p:spPr>
          <a:xfrm>
            <a:off x="8637957" y="1743117"/>
            <a:ext cx="4008630" cy="4895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43ED8-465D-55F2-A104-970D89902043}"/>
              </a:ext>
            </a:extLst>
          </p:cNvPr>
          <p:cNvCxnSpPr>
            <a:cxnSpLocks/>
          </p:cNvCxnSpPr>
          <p:nvPr/>
        </p:nvCxnSpPr>
        <p:spPr>
          <a:xfrm>
            <a:off x="126054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D0D2F4-DD04-791D-F90D-E0D718C11A42}"/>
              </a:ext>
            </a:extLst>
          </p:cNvPr>
          <p:cNvCxnSpPr>
            <a:cxnSpLocks/>
          </p:cNvCxnSpPr>
          <p:nvPr/>
        </p:nvCxnSpPr>
        <p:spPr>
          <a:xfrm>
            <a:off x="91947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50A560-EF5F-2346-4238-284EF48A8147}"/>
              </a:ext>
            </a:extLst>
          </p:cNvPr>
          <p:cNvCxnSpPr>
            <a:cxnSpLocks/>
          </p:cNvCxnSpPr>
          <p:nvPr/>
        </p:nvCxnSpPr>
        <p:spPr>
          <a:xfrm>
            <a:off x="158409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5AD2DB-8702-0170-2653-C14407920E2E}"/>
              </a:ext>
            </a:extLst>
          </p:cNvPr>
          <p:cNvCxnSpPr>
            <a:cxnSpLocks/>
          </p:cNvCxnSpPr>
          <p:nvPr/>
        </p:nvCxnSpPr>
        <p:spPr>
          <a:xfrm>
            <a:off x="226459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EE177A-1155-B108-4FC3-5ACE767B921C}"/>
              </a:ext>
            </a:extLst>
          </p:cNvPr>
          <p:cNvCxnSpPr>
            <a:cxnSpLocks/>
          </p:cNvCxnSpPr>
          <p:nvPr/>
        </p:nvCxnSpPr>
        <p:spPr>
          <a:xfrm>
            <a:off x="192352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2C4C11-503C-2301-FA7D-C3A17BB89FB7}"/>
              </a:ext>
            </a:extLst>
          </p:cNvPr>
          <p:cNvCxnSpPr>
            <a:cxnSpLocks/>
          </p:cNvCxnSpPr>
          <p:nvPr/>
        </p:nvCxnSpPr>
        <p:spPr>
          <a:xfrm>
            <a:off x="258814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B3AC13-EFD0-B6F6-CDEA-9A160EDA9749}"/>
              </a:ext>
            </a:extLst>
          </p:cNvPr>
          <p:cNvCxnSpPr>
            <a:cxnSpLocks/>
          </p:cNvCxnSpPr>
          <p:nvPr/>
        </p:nvCxnSpPr>
        <p:spPr>
          <a:xfrm>
            <a:off x="3286572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A9F7E64-C0D5-3A7C-FF08-B301D2AED763}"/>
              </a:ext>
            </a:extLst>
          </p:cNvPr>
          <p:cNvCxnSpPr>
            <a:cxnSpLocks/>
          </p:cNvCxnSpPr>
          <p:nvPr/>
        </p:nvCxnSpPr>
        <p:spPr>
          <a:xfrm>
            <a:off x="294549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273E40E-6902-0C1E-A1DC-59E9374FB756}"/>
              </a:ext>
            </a:extLst>
          </p:cNvPr>
          <p:cNvCxnSpPr>
            <a:cxnSpLocks/>
          </p:cNvCxnSpPr>
          <p:nvPr/>
        </p:nvCxnSpPr>
        <p:spPr>
          <a:xfrm>
            <a:off x="361011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C578E5-31CE-CB64-65AB-1231E972CAFF}"/>
              </a:ext>
            </a:extLst>
          </p:cNvPr>
          <p:cNvCxnSpPr>
            <a:cxnSpLocks/>
          </p:cNvCxnSpPr>
          <p:nvPr/>
        </p:nvCxnSpPr>
        <p:spPr>
          <a:xfrm>
            <a:off x="429061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DD62A89-5620-E257-91C7-DF5036E83DFB}"/>
              </a:ext>
            </a:extLst>
          </p:cNvPr>
          <p:cNvCxnSpPr>
            <a:cxnSpLocks/>
          </p:cNvCxnSpPr>
          <p:nvPr/>
        </p:nvCxnSpPr>
        <p:spPr>
          <a:xfrm>
            <a:off x="394954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FBB4AC1-C2DF-788C-DC4D-F0EE3B06F600}"/>
              </a:ext>
            </a:extLst>
          </p:cNvPr>
          <p:cNvCxnSpPr>
            <a:cxnSpLocks/>
          </p:cNvCxnSpPr>
          <p:nvPr/>
        </p:nvCxnSpPr>
        <p:spPr>
          <a:xfrm>
            <a:off x="461416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C3D858A-57BA-DD75-3AB4-C9982E0F05E6}"/>
              </a:ext>
            </a:extLst>
          </p:cNvPr>
          <p:cNvCxnSpPr>
            <a:cxnSpLocks/>
          </p:cNvCxnSpPr>
          <p:nvPr/>
        </p:nvCxnSpPr>
        <p:spPr>
          <a:xfrm>
            <a:off x="528570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7752AC-2E8F-1D61-5455-77D88EC8AAB6}"/>
              </a:ext>
            </a:extLst>
          </p:cNvPr>
          <p:cNvCxnSpPr>
            <a:cxnSpLocks/>
          </p:cNvCxnSpPr>
          <p:nvPr/>
        </p:nvCxnSpPr>
        <p:spPr>
          <a:xfrm>
            <a:off x="494462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9D76A4A-263D-2E3A-B0F1-7F213E1F3D60}"/>
              </a:ext>
            </a:extLst>
          </p:cNvPr>
          <p:cNvCxnSpPr>
            <a:cxnSpLocks/>
          </p:cNvCxnSpPr>
          <p:nvPr/>
        </p:nvCxnSpPr>
        <p:spPr>
          <a:xfrm>
            <a:off x="560924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CA2617-AB08-41CA-8A58-DC46DB53D08B}"/>
              </a:ext>
            </a:extLst>
          </p:cNvPr>
          <p:cNvCxnSpPr>
            <a:cxnSpLocks/>
          </p:cNvCxnSpPr>
          <p:nvPr/>
        </p:nvCxnSpPr>
        <p:spPr>
          <a:xfrm>
            <a:off x="6289748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0967C47-0010-6CFC-81FB-2E2D380C3CD3}"/>
              </a:ext>
            </a:extLst>
          </p:cNvPr>
          <p:cNvCxnSpPr>
            <a:cxnSpLocks/>
          </p:cNvCxnSpPr>
          <p:nvPr/>
        </p:nvCxnSpPr>
        <p:spPr>
          <a:xfrm>
            <a:off x="5948673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AF58FF3-8019-1D01-92DA-EEDAF722EFF5}"/>
              </a:ext>
            </a:extLst>
          </p:cNvPr>
          <p:cNvCxnSpPr>
            <a:cxnSpLocks/>
          </p:cNvCxnSpPr>
          <p:nvPr/>
        </p:nvCxnSpPr>
        <p:spPr>
          <a:xfrm>
            <a:off x="6613293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903AF5D-65DD-0D1A-EE45-691CFA2E1C5B}"/>
              </a:ext>
            </a:extLst>
          </p:cNvPr>
          <p:cNvCxnSpPr>
            <a:cxnSpLocks/>
          </p:cNvCxnSpPr>
          <p:nvPr/>
        </p:nvCxnSpPr>
        <p:spPr>
          <a:xfrm>
            <a:off x="730275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59DB6F4-B96B-CC72-D3A9-99A14BA844ED}"/>
              </a:ext>
            </a:extLst>
          </p:cNvPr>
          <p:cNvCxnSpPr>
            <a:cxnSpLocks/>
          </p:cNvCxnSpPr>
          <p:nvPr/>
        </p:nvCxnSpPr>
        <p:spPr>
          <a:xfrm>
            <a:off x="696168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56C175B-F472-C15F-CDAD-A5AEFFB06191}"/>
              </a:ext>
            </a:extLst>
          </p:cNvPr>
          <p:cNvCxnSpPr>
            <a:cxnSpLocks/>
          </p:cNvCxnSpPr>
          <p:nvPr/>
        </p:nvCxnSpPr>
        <p:spPr>
          <a:xfrm>
            <a:off x="762630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DA8812D-12DA-1268-9C3C-02AC575DE0BB}"/>
              </a:ext>
            </a:extLst>
          </p:cNvPr>
          <p:cNvCxnSpPr>
            <a:cxnSpLocks/>
          </p:cNvCxnSpPr>
          <p:nvPr/>
        </p:nvCxnSpPr>
        <p:spPr>
          <a:xfrm>
            <a:off x="830680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76E2801-0275-35C4-AF6E-563295A74464}"/>
              </a:ext>
            </a:extLst>
          </p:cNvPr>
          <p:cNvCxnSpPr>
            <a:cxnSpLocks/>
          </p:cNvCxnSpPr>
          <p:nvPr/>
        </p:nvCxnSpPr>
        <p:spPr>
          <a:xfrm>
            <a:off x="796573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8E0DA8A-F093-0607-27E6-20E6D2F416BC}"/>
              </a:ext>
            </a:extLst>
          </p:cNvPr>
          <p:cNvCxnSpPr>
            <a:cxnSpLocks/>
          </p:cNvCxnSpPr>
          <p:nvPr/>
        </p:nvCxnSpPr>
        <p:spPr>
          <a:xfrm>
            <a:off x="863035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5C3597C-CFD1-519E-6920-AB9DBB7122D2}"/>
              </a:ext>
            </a:extLst>
          </p:cNvPr>
          <p:cNvCxnSpPr>
            <a:cxnSpLocks/>
          </p:cNvCxnSpPr>
          <p:nvPr/>
        </p:nvCxnSpPr>
        <p:spPr>
          <a:xfrm>
            <a:off x="9328782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B07E33-9402-D352-AC68-D17DD3146C6C}"/>
              </a:ext>
            </a:extLst>
          </p:cNvPr>
          <p:cNvCxnSpPr>
            <a:cxnSpLocks/>
          </p:cNvCxnSpPr>
          <p:nvPr/>
        </p:nvCxnSpPr>
        <p:spPr>
          <a:xfrm>
            <a:off x="898770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E8A753-4B2C-3C34-C118-DAADB63E2225}"/>
              </a:ext>
            </a:extLst>
          </p:cNvPr>
          <p:cNvCxnSpPr>
            <a:cxnSpLocks/>
          </p:cNvCxnSpPr>
          <p:nvPr/>
        </p:nvCxnSpPr>
        <p:spPr>
          <a:xfrm>
            <a:off x="965232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56F6EBA-4064-8EAE-3B37-77AB242C8D24}"/>
              </a:ext>
            </a:extLst>
          </p:cNvPr>
          <p:cNvCxnSpPr>
            <a:cxnSpLocks/>
          </p:cNvCxnSpPr>
          <p:nvPr/>
        </p:nvCxnSpPr>
        <p:spPr>
          <a:xfrm>
            <a:off x="1033282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416B70-53EC-6895-6999-33FA3D489DA6}"/>
              </a:ext>
            </a:extLst>
          </p:cNvPr>
          <p:cNvCxnSpPr>
            <a:cxnSpLocks/>
          </p:cNvCxnSpPr>
          <p:nvPr/>
        </p:nvCxnSpPr>
        <p:spPr>
          <a:xfrm>
            <a:off x="999175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8C5ECD-A25F-B94C-7721-9ABD1E257163}"/>
              </a:ext>
            </a:extLst>
          </p:cNvPr>
          <p:cNvCxnSpPr>
            <a:cxnSpLocks/>
          </p:cNvCxnSpPr>
          <p:nvPr/>
        </p:nvCxnSpPr>
        <p:spPr>
          <a:xfrm>
            <a:off x="1065637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CC70BC0-96AD-C9A9-8AD8-486FA8B54636}"/>
              </a:ext>
            </a:extLst>
          </p:cNvPr>
          <p:cNvCxnSpPr>
            <a:cxnSpLocks/>
          </p:cNvCxnSpPr>
          <p:nvPr/>
        </p:nvCxnSpPr>
        <p:spPr>
          <a:xfrm>
            <a:off x="11331910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F214195-94C2-FD6F-0FA9-FCB0A2FC1405}"/>
              </a:ext>
            </a:extLst>
          </p:cNvPr>
          <p:cNvCxnSpPr>
            <a:cxnSpLocks/>
          </p:cNvCxnSpPr>
          <p:nvPr/>
        </p:nvCxnSpPr>
        <p:spPr>
          <a:xfrm>
            <a:off x="10990835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11634DE-4447-1670-28E9-E6F304F805C9}"/>
              </a:ext>
            </a:extLst>
          </p:cNvPr>
          <p:cNvCxnSpPr>
            <a:cxnSpLocks/>
          </p:cNvCxnSpPr>
          <p:nvPr/>
        </p:nvCxnSpPr>
        <p:spPr>
          <a:xfrm>
            <a:off x="11655455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08B274-FE8A-1290-2D67-474582D5DB24}"/>
              </a:ext>
            </a:extLst>
          </p:cNvPr>
          <p:cNvCxnSpPr>
            <a:cxnSpLocks/>
          </p:cNvCxnSpPr>
          <p:nvPr/>
        </p:nvCxnSpPr>
        <p:spPr>
          <a:xfrm>
            <a:off x="619176" y="2119706"/>
            <a:ext cx="0" cy="3840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49BBD-BE6E-8D75-3374-8C126CFC5C86}"/>
              </a:ext>
            </a:extLst>
          </p:cNvPr>
          <p:cNvCxnSpPr>
            <a:cxnSpLocks/>
          </p:cNvCxnSpPr>
          <p:nvPr/>
        </p:nvCxnSpPr>
        <p:spPr>
          <a:xfrm flipV="1">
            <a:off x="605107" y="5949078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BAA7E0-58DF-5A38-9B1E-746FC20D2A02}"/>
              </a:ext>
            </a:extLst>
          </p:cNvPr>
          <p:cNvSpPr txBox="1"/>
          <p:nvPr/>
        </p:nvSpPr>
        <p:spPr>
          <a:xfrm>
            <a:off x="1139945" y="5958078"/>
            <a:ext cx="26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7B42C-65A6-CA49-B0B5-703AEE144950}"/>
              </a:ext>
            </a:extLst>
          </p:cNvPr>
          <p:cNvSpPr txBox="1"/>
          <p:nvPr/>
        </p:nvSpPr>
        <p:spPr>
          <a:xfrm>
            <a:off x="1773682" y="5958078"/>
            <a:ext cx="31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86AE80-7EBC-8FFB-D76F-CEAD8CB57ACB}"/>
              </a:ext>
            </a:extLst>
          </p:cNvPr>
          <p:cNvSpPr txBox="1"/>
          <p:nvPr/>
        </p:nvSpPr>
        <p:spPr>
          <a:xfrm>
            <a:off x="2466870" y="5958078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endParaRPr lang="en-GB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43FF-A068-5A87-D401-6BBC2E5204BF}"/>
              </a:ext>
            </a:extLst>
          </p:cNvPr>
          <p:cNvSpPr txBox="1"/>
          <p:nvPr/>
        </p:nvSpPr>
        <p:spPr>
          <a:xfrm>
            <a:off x="3154401" y="5958078"/>
            <a:ext cx="27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endParaRPr lang="en-GB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CE09D-B3AD-C4B8-2699-FECC02664F14}"/>
              </a:ext>
            </a:extLst>
          </p:cNvPr>
          <p:cNvSpPr txBox="1"/>
          <p:nvPr/>
        </p:nvSpPr>
        <p:spPr>
          <a:xfrm>
            <a:off x="3758825" y="5958078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  <a:endParaRPr lang="en-GB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8CBEB-30BD-F914-526B-82E326E7F3DF}"/>
              </a:ext>
            </a:extLst>
          </p:cNvPr>
          <p:cNvSpPr/>
          <p:nvPr/>
        </p:nvSpPr>
        <p:spPr>
          <a:xfrm>
            <a:off x="2609087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3475B5-1E4D-FFD5-CBB2-4288AFA25974}"/>
              </a:ext>
            </a:extLst>
          </p:cNvPr>
          <p:cNvSpPr/>
          <p:nvPr/>
        </p:nvSpPr>
        <p:spPr>
          <a:xfrm>
            <a:off x="921410" y="3302397"/>
            <a:ext cx="337012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1A476A-1019-5CE1-6ADD-ABB8AFA0DE96}"/>
              </a:ext>
            </a:extLst>
          </p:cNvPr>
          <p:cNvSpPr/>
          <p:nvPr/>
        </p:nvSpPr>
        <p:spPr>
          <a:xfrm>
            <a:off x="617319" y="2385726"/>
            <a:ext cx="30877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9EA7F-C84D-C655-DCF8-39847FE6E113}"/>
              </a:ext>
            </a:extLst>
          </p:cNvPr>
          <p:cNvSpPr/>
          <p:nvPr/>
        </p:nvSpPr>
        <p:spPr>
          <a:xfrm>
            <a:off x="1580060" y="4230818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36C436-CBB7-92C2-581D-9C4D003132BE}"/>
              </a:ext>
            </a:extLst>
          </p:cNvPr>
          <p:cNvCxnSpPr>
            <a:cxnSpLocks/>
          </p:cNvCxnSpPr>
          <p:nvPr/>
        </p:nvCxnSpPr>
        <p:spPr>
          <a:xfrm flipV="1">
            <a:off x="607607" y="5504019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A14059-6EDB-1B22-D229-822770FCA219}"/>
              </a:ext>
            </a:extLst>
          </p:cNvPr>
          <p:cNvCxnSpPr>
            <a:cxnSpLocks/>
          </p:cNvCxnSpPr>
          <p:nvPr/>
        </p:nvCxnSpPr>
        <p:spPr>
          <a:xfrm flipV="1">
            <a:off x="607607" y="4587347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FD97EE-DB8F-04CA-F013-65A0A2AC764E}"/>
              </a:ext>
            </a:extLst>
          </p:cNvPr>
          <p:cNvCxnSpPr>
            <a:cxnSpLocks/>
          </p:cNvCxnSpPr>
          <p:nvPr/>
        </p:nvCxnSpPr>
        <p:spPr>
          <a:xfrm flipV="1">
            <a:off x="607607" y="3679906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5ACDB8-1554-E337-388B-B8B3F5343F40}"/>
              </a:ext>
            </a:extLst>
          </p:cNvPr>
          <p:cNvCxnSpPr>
            <a:cxnSpLocks/>
          </p:cNvCxnSpPr>
          <p:nvPr/>
        </p:nvCxnSpPr>
        <p:spPr>
          <a:xfrm flipV="1">
            <a:off x="623649" y="2750518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05CAC-2923-8E1D-C3DC-04CB76AC9685}"/>
              </a:ext>
            </a:extLst>
          </p:cNvPr>
          <p:cNvCxnSpPr>
            <a:cxnSpLocks/>
          </p:cNvCxnSpPr>
          <p:nvPr/>
        </p:nvCxnSpPr>
        <p:spPr>
          <a:xfrm flipV="1">
            <a:off x="2598144" y="487963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A81C5D-3D92-CEF6-6A36-B8B6B5BE5B5B}"/>
              </a:ext>
            </a:extLst>
          </p:cNvPr>
          <p:cNvCxnSpPr>
            <a:cxnSpLocks/>
          </p:cNvCxnSpPr>
          <p:nvPr/>
        </p:nvCxnSpPr>
        <p:spPr>
          <a:xfrm flipV="1">
            <a:off x="1584094" y="39472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920BE2-DF67-8678-2866-66F4876BE757}"/>
              </a:ext>
            </a:extLst>
          </p:cNvPr>
          <p:cNvCxnSpPr>
            <a:cxnSpLocks/>
          </p:cNvCxnSpPr>
          <p:nvPr/>
        </p:nvCxnSpPr>
        <p:spPr>
          <a:xfrm flipV="1">
            <a:off x="919474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42B517-3C39-41A2-80E5-F982B796DD72}"/>
              </a:ext>
            </a:extLst>
          </p:cNvPr>
          <p:cNvSpPr txBox="1"/>
          <p:nvPr/>
        </p:nvSpPr>
        <p:spPr>
          <a:xfrm>
            <a:off x="455724" y="5958078"/>
            <a:ext cx="389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8E4483-1773-03B6-511B-62ECAD6D5040}"/>
              </a:ext>
            </a:extLst>
          </p:cNvPr>
          <p:cNvSpPr/>
          <p:nvPr/>
        </p:nvSpPr>
        <p:spPr>
          <a:xfrm>
            <a:off x="1267162" y="2385726"/>
            <a:ext cx="31693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3A8C6D-E540-0C36-1DF6-3E5D3C0F59B9}"/>
                  </a:ext>
                </a:extLst>
              </p:cNvPr>
              <p:cNvSpPr txBox="1"/>
              <p:nvPr/>
            </p:nvSpPr>
            <p:spPr>
              <a:xfrm>
                <a:off x="219310" y="2385726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3A8C6D-E540-0C36-1DF6-3E5D3C0F5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2385726"/>
                <a:ext cx="260712" cy="369332"/>
              </a:xfrm>
              <a:prstGeom prst="rect">
                <a:avLst/>
              </a:prstGeom>
              <a:blipFill>
                <a:blip r:embed="rId2"/>
                <a:stretch>
                  <a:fillRect l="-30233" r="-27907"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1282E6-5FD5-72CC-2028-5D8F9BA35E5F}"/>
                  </a:ext>
                </a:extLst>
              </p:cNvPr>
              <p:cNvSpPr txBox="1"/>
              <p:nvPr/>
            </p:nvSpPr>
            <p:spPr>
              <a:xfrm>
                <a:off x="219310" y="3294992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1282E6-5FD5-72CC-2028-5D8F9BA35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3294992"/>
                <a:ext cx="260712" cy="369332"/>
              </a:xfrm>
              <a:prstGeom prst="rect">
                <a:avLst/>
              </a:prstGeom>
              <a:blipFill>
                <a:blip r:embed="rId3"/>
                <a:stretch>
                  <a:fillRect l="-30233" r="-30233"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DDE019-E8B8-972A-C3F8-D1240CA1CD63}"/>
                  </a:ext>
                </a:extLst>
              </p:cNvPr>
              <p:cNvSpPr txBox="1"/>
              <p:nvPr/>
            </p:nvSpPr>
            <p:spPr>
              <a:xfrm>
                <a:off x="219310" y="4260223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DDE019-E8B8-972A-C3F8-D1240CA1C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4260223"/>
                <a:ext cx="260712" cy="369332"/>
              </a:xfrm>
              <a:prstGeom prst="rect">
                <a:avLst/>
              </a:prstGeom>
              <a:blipFill>
                <a:blip r:embed="rId4"/>
                <a:stretch>
                  <a:fillRect l="-30233" r="-30233"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906BE42-FCEF-F948-8F67-D1E07AF3B0E7}"/>
                  </a:ext>
                </a:extLst>
              </p:cNvPr>
              <p:cNvSpPr txBox="1"/>
              <p:nvPr/>
            </p:nvSpPr>
            <p:spPr>
              <a:xfrm>
                <a:off x="219310" y="5169489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906BE42-FCEF-F948-8F67-D1E07AF3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5169489"/>
                <a:ext cx="260712" cy="369332"/>
              </a:xfrm>
              <a:prstGeom prst="rect">
                <a:avLst/>
              </a:prstGeom>
              <a:blipFill>
                <a:blip r:embed="rId5"/>
                <a:stretch>
                  <a:fillRect l="-30233" r="-30233"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3C725E9D-6E1C-C747-25E7-7374227D58FC}"/>
              </a:ext>
            </a:extLst>
          </p:cNvPr>
          <p:cNvSpPr txBox="1"/>
          <p:nvPr/>
        </p:nvSpPr>
        <p:spPr>
          <a:xfrm>
            <a:off x="5092589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14</a:t>
            </a:r>
            <a:endParaRPr lang="en-GB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76AC23-403F-8D03-171B-8E2484D304D1}"/>
              </a:ext>
            </a:extLst>
          </p:cNvPr>
          <p:cNvSpPr txBox="1"/>
          <p:nvPr/>
        </p:nvSpPr>
        <p:spPr>
          <a:xfrm>
            <a:off x="5753225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</a:t>
            </a:r>
            <a:endParaRPr lang="en-GB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7FD06-E3BF-999E-BFE6-CC74E484A672}"/>
              </a:ext>
            </a:extLst>
          </p:cNvPr>
          <p:cNvSpPr txBox="1"/>
          <p:nvPr/>
        </p:nvSpPr>
        <p:spPr>
          <a:xfrm>
            <a:off x="6419512" y="5967294"/>
            <a:ext cx="40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18</a:t>
            </a:r>
            <a:endParaRPr lang="en-GB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EE1F1F-3A93-69EE-1147-47C452B0CB5C}"/>
              </a:ext>
            </a:extLst>
          </p:cNvPr>
          <p:cNvSpPr txBox="1"/>
          <p:nvPr/>
        </p:nvSpPr>
        <p:spPr>
          <a:xfrm>
            <a:off x="7103738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  <a:endParaRPr lang="en-GB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511B07-1A36-339F-F05F-6A29FB613057}"/>
              </a:ext>
            </a:extLst>
          </p:cNvPr>
          <p:cNvSpPr txBox="1"/>
          <p:nvPr/>
        </p:nvSpPr>
        <p:spPr>
          <a:xfrm>
            <a:off x="7773335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22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31366B-4924-49F0-87D3-EDFFEE17E5C4}"/>
              </a:ext>
            </a:extLst>
          </p:cNvPr>
          <p:cNvSpPr txBox="1"/>
          <p:nvPr/>
        </p:nvSpPr>
        <p:spPr>
          <a:xfrm>
            <a:off x="4416444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</a:t>
            </a:r>
            <a:endParaRPr lang="en-GB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A47F0D-14FB-E94A-706A-50DB5AE6DFF1}"/>
              </a:ext>
            </a:extLst>
          </p:cNvPr>
          <p:cNvSpPr txBox="1"/>
          <p:nvPr/>
        </p:nvSpPr>
        <p:spPr>
          <a:xfrm>
            <a:off x="8430523" y="5967294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24</a:t>
            </a:r>
            <a:endParaRPr lang="en-GB" sz="16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284B0B3-173D-3BA0-44A2-8DA197C9A311}"/>
              </a:ext>
            </a:extLst>
          </p:cNvPr>
          <p:cNvCxnSpPr>
            <a:cxnSpLocks/>
          </p:cNvCxnSpPr>
          <p:nvPr/>
        </p:nvCxnSpPr>
        <p:spPr>
          <a:xfrm flipV="1">
            <a:off x="4614164" y="2119706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92E7B8-A855-CFBF-319B-8EBB7C7594FB}"/>
              </a:ext>
            </a:extLst>
          </p:cNvPr>
          <p:cNvCxnSpPr>
            <a:cxnSpLocks/>
          </p:cNvCxnSpPr>
          <p:nvPr/>
        </p:nvCxnSpPr>
        <p:spPr>
          <a:xfrm flipV="1">
            <a:off x="8633666" y="2119706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631029-C8A6-D0F1-55EF-E77094368AE4}"/>
              </a:ext>
            </a:extLst>
          </p:cNvPr>
          <p:cNvCxnSpPr>
            <a:cxnSpLocks/>
          </p:cNvCxnSpPr>
          <p:nvPr/>
        </p:nvCxnSpPr>
        <p:spPr>
          <a:xfrm flipV="1">
            <a:off x="2945497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67B493-2D78-6F95-CD49-FF8637DC31BC}"/>
              </a:ext>
            </a:extLst>
          </p:cNvPr>
          <p:cNvCxnSpPr>
            <a:cxnSpLocks/>
          </p:cNvCxnSpPr>
          <p:nvPr/>
        </p:nvCxnSpPr>
        <p:spPr>
          <a:xfrm flipV="1">
            <a:off x="4954578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E440C3-A88E-325C-C59E-5B9DBA43D81E}"/>
              </a:ext>
            </a:extLst>
          </p:cNvPr>
          <p:cNvCxnSpPr>
            <a:cxnSpLocks/>
          </p:cNvCxnSpPr>
          <p:nvPr/>
        </p:nvCxnSpPr>
        <p:spPr>
          <a:xfrm flipV="1">
            <a:off x="8994940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1EC743E-62A8-1F31-6A4B-E7D705D5D7EE}"/>
              </a:ext>
            </a:extLst>
          </p:cNvPr>
          <p:cNvCxnSpPr>
            <a:cxnSpLocks/>
          </p:cNvCxnSpPr>
          <p:nvPr/>
        </p:nvCxnSpPr>
        <p:spPr>
          <a:xfrm flipV="1">
            <a:off x="6960404" y="39472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54D046A-60BE-3CA2-C800-822549C4077C}"/>
              </a:ext>
            </a:extLst>
          </p:cNvPr>
          <p:cNvSpPr txBox="1"/>
          <p:nvPr/>
        </p:nvSpPr>
        <p:spPr>
          <a:xfrm>
            <a:off x="9135331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26</a:t>
            </a:r>
            <a:endParaRPr lang="en-GB" sz="16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5010AC-86C9-A2D3-990C-0C273D36B31D}"/>
              </a:ext>
            </a:extLst>
          </p:cNvPr>
          <p:cNvSpPr txBox="1"/>
          <p:nvPr/>
        </p:nvSpPr>
        <p:spPr>
          <a:xfrm>
            <a:off x="9795963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28</a:t>
            </a:r>
            <a:endParaRPr lang="en-GB" sz="1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C94EDC-AF0E-428C-910D-64AB39BD8E15}"/>
              </a:ext>
            </a:extLst>
          </p:cNvPr>
          <p:cNvSpPr txBox="1"/>
          <p:nvPr/>
        </p:nvSpPr>
        <p:spPr>
          <a:xfrm>
            <a:off x="10462116" y="5967294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  <a:endParaRPr lang="en-GB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822788-869D-3AA1-7CFE-CD3CFCEB7E29}"/>
              </a:ext>
            </a:extLst>
          </p:cNvPr>
          <p:cNvSpPr txBox="1"/>
          <p:nvPr/>
        </p:nvSpPr>
        <p:spPr>
          <a:xfrm>
            <a:off x="11128687" y="5958078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32</a:t>
            </a:r>
            <a:endParaRPr lang="en-GB" sz="16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99DBE07-442C-F2A0-C6E0-833C6DD2EA98}"/>
              </a:ext>
            </a:extLst>
          </p:cNvPr>
          <p:cNvCxnSpPr>
            <a:cxnSpLocks/>
          </p:cNvCxnSpPr>
          <p:nvPr/>
        </p:nvCxnSpPr>
        <p:spPr>
          <a:xfrm flipV="1">
            <a:off x="623648" y="2110438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7CBBA0-FB8E-9CDE-5D87-8FBCA364684A}"/>
              </a:ext>
            </a:extLst>
          </p:cNvPr>
          <p:cNvCxnSpPr>
            <a:cxnSpLocks/>
          </p:cNvCxnSpPr>
          <p:nvPr/>
        </p:nvCxnSpPr>
        <p:spPr>
          <a:xfrm flipV="1">
            <a:off x="6967744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658A2C2-88CD-C627-BED1-163ED0DCB686}"/>
              </a:ext>
            </a:extLst>
          </p:cNvPr>
          <p:cNvCxnSpPr>
            <a:cxnSpLocks/>
          </p:cNvCxnSpPr>
          <p:nvPr/>
        </p:nvCxnSpPr>
        <p:spPr>
          <a:xfrm flipV="1">
            <a:off x="10990835" y="305668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B09C9BE-3A22-D13F-D73C-DFAFE9DECD6F}"/>
              </a:ext>
            </a:extLst>
          </p:cNvPr>
          <p:cNvCxnSpPr>
            <a:cxnSpLocks/>
          </p:cNvCxnSpPr>
          <p:nvPr/>
        </p:nvCxnSpPr>
        <p:spPr>
          <a:xfrm flipV="1">
            <a:off x="9652327" y="3965462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1A8D53E-1DEA-475C-8274-5D87307977DF}"/>
              </a:ext>
            </a:extLst>
          </p:cNvPr>
          <p:cNvCxnSpPr>
            <a:cxnSpLocks/>
          </p:cNvCxnSpPr>
          <p:nvPr/>
        </p:nvCxnSpPr>
        <p:spPr>
          <a:xfrm flipV="1">
            <a:off x="6622736" y="4863939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16DCCAC-B6DA-723D-14FD-51DB18C24985}"/>
              </a:ext>
            </a:extLst>
          </p:cNvPr>
          <p:cNvCxnSpPr>
            <a:cxnSpLocks/>
          </p:cNvCxnSpPr>
          <p:nvPr/>
        </p:nvCxnSpPr>
        <p:spPr>
          <a:xfrm flipV="1">
            <a:off x="10665338" y="487963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6AA240A-2D9B-07AD-8AB3-780A7F901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22" y="133392"/>
            <a:ext cx="2733675" cy="1609725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7624DAE-64D5-B866-AA71-42DCF20DDBD9}"/>
              </a:ext>
            </a:extLst>
          </p:cNvPr>
          <p:cNvSpPr/>
          <p:nvPr/>
        </p:nvSpPr>
        <p:spPr>
          <a:xfrm>
            <a:off x="1924608" y="2385726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5704C36-E1D4-1CC7-DDD8-471BC913FD8A}"/>
              </a:ext>
            </a:extLst>
          </p:cNvPr>
          <p:cNvSpPr/>
          <p:nvPr/>
        </p:nvSpPr>
        <p:spPr>
          <a:xfrm>
            <a:off x="3287039" y="2385726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ADFA0D3-EE92-88FA-F7A0-D489341997BD}"/>
              </a:ext>
            </a:extLst>
          </p:cNvPr>
          <p:cNvSpPr/>
          <p:nvPr/>
        </p:nvSpPr>
        <p:spPr>
          <a:xfrm>
            <a:off x="3950966" y="2385243"/>
            <a:ext cx="346133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3E4AFF3-DA27-E504-FAD3-883D03EE2811}"/>
              </a:ext>
            </a:extLst>
          </p:cNvPr>
          <p:cNvSpPr/>
          <p:nvPr/>
        </p:nvSpPr>
        <p:spPr>
          <a:xfrm>
            <a:off x="4295774" y="3296778"/>
            <a:ext cx="317023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C6CFC0-8937-37D4-199E-9C730860DD55}"/>
              </a:ext>
            </a:extLst>
          </p:cNvPr>
          <p:cNvSpPr/>
          <p:nvPr/>
        </p:nvSpPr>
        <p:spPr>
          <a:xfrm>
            <a:off x="4957728" y="3296778"/>
            <a:ext cx="336917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B428A76-40FE-6E66-A4F8-8131BFA182B4}"/>
              </a:ext>
            </a:extLst>
          </p:cNvPr>
          <p:cNvSpPr/>
          <p:nvPr/>
        </p:nvSpPr>
        <p:spPr>
          <a:xfrm>
            <a:off x="4621328" y="4230818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CE6FB7-D3A6-041A-7120-5A410C0D43F7}"/>
              </a:ext>
            </a:extLst>
          </p:cNvPr>
          <p:cNvSpPr/>
          <p:nvPr/>
        </p:nvSpPr>
        <p:spPr>
          <a:xfrm>
            <a:off x="5293060" y="2385243"/>
            <a:ext cx="654254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02B1475-7658-DBD2-91BB-1D25D171317E}"/>
              </a:ext>
            </a:extLst>
          </p:cNvPr>
          <p:cNvSpPr/>
          <p:nvPr/>
        </p:nvSpPr>
        <p:spPr>
          <a:xfrm>
            <a:off x="6628964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E2AA714-7C32-6714-03B2-4CED61E22EA3}"/>
              </a:ext>
            </a:extLst>
          </p:cNvPr>
          <p:cNvSpPr/>
          <p:nvPr/>
        </p:nvSpPr>
        <p:spPr>
          <a:xfrm>
            <a:off x="7641021" y="3296778"/>
            <a:ext cx="336917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73C2A6-CDB5-0C62-AD84-9ADAD2526898}"/>
              </a:ext>
            </a:extLst>
          </p:cNvPr>
          <p:cNvSpPr/>
          <p:nvPr/>
        </p:nvSpPr>
        <p:spPr>
          <a:xfrm>
            <a:off x="8626474" y="2366599"/>
            <a:ext cx="367848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18D5589-EB21-820F-DDCA-43F69C3BF3E0}"/>
              </a:ext>
            </a:extLst>
          </p:cNvPr>
          <p:cNvSpPr/>
          <p:nvPr/>
        </p:nvSpPr>
        <p:spPr>
          <a:xfrm>
            <a:off x="9328163" y="2366599"/>
            <a:ext cx="322517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6387DBD-F2A9-83C7-C981-DCA8683AD788}"/>
              </a:ext>
            </a:extLst>
          </p:cNvPr>
          <p:cNvSpPr/>
          <p:nvPr/>
        </p:nvSpPr>
        <p:spPr>
          <a:xfrm>
            <a:off x="10004419" y="2366599"/>
            <a:ext cx="64656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BF96060-34A0-96EA-8DB6-1EA2E4C5D81C}"/>
              </a:ext>
            </a:extLst>
          </p:cNvPr>
          <p:cNvSpPr/>
          <p:nvPr/>
        </p:nvSpPr>
        <p:spPr>
          <a:xfrm>
            <a:off x="11341130" y="2366599"/>
            <a:ext cx="672282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3E48505-5F85-19F6-7653-E5B5249C99E2}"/>
              </a:ext>
            </a:extLst>
          </p:cNvPr>
          <p:cNvSpPr/>
          <p:nvPr/>
        </p:nvSpPr>
        <p:spPr>
          <a:xfrm>
            <a:off x="11979172" y="2366116"/>
            <a:ext cx="343966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B16F4A0-11C7-C68D-D38B-E7A0FF60A443}"/>
              </a:ext>
            </a:extLst>
          </p:cNvPr>
          <p:cNvSpPr/>
          <p:nvPr/>
        </p:nvSpPr>
        <p:spPr>
          <a:xfrm>
            <a:off x="8986836" y="3301430"/>
            <a:ext cx="337012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920D26-34D0-1154-265A-FFAA789B574F}"/>
              </a:ext>
            </a:extLst>
          </p:cNvPr>
          <p:cNvSpPr/>
          <p:nvPr/>
        </p:nvSpPr>
        <p:spPr>
          <a:xfrm>
            <a:off x="9648462" y="4199716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03CF87-41B2-A153-AC1F-AC0B9553CD54}"/>
              </a:ext>
            </a:extLst>
          </p:cNvPr>
          <p:cNvSpPr/>
          <p:nvPr/>
        </p:nvSpPr>
        <p:spPr>
          <a:xfrm>
            <a:off x="10667094" y="5128490"/>
            <a:ext cx="66288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8E521-336A-8741-5A2A-FC3FA5CC5D44}"/>
              </a:ext>
            </a:extLst>
          </p:cNvPr>
          <p:cNvSpPr txBox="1"/>
          <p:nvPr/>
        </p:nvSpPr>
        <p:spPr>
          <a:xfrm>
            <a:off x="5644944" y="297899"/>
            <a:ext cx="502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err="1"/>
              <a:t>Each</a:t>
            </a:r>
            <a:r>
              <a:rPr lang="pt-PT" dirty="0"/>
              <a:t> job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preempted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jobs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release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and</a:t>
            </a:r>
            <a:r>
              <a:rPr lang="pt-PT" dirty="0"/>
              <a:t> deadline </a:t>
            </a:r>
            <a:r>
              <a:rPr lang="pt-PT" dirty="0" err="1"/>
              <a:t>falling</a:t>
            </a:r>
            <a:r>
              <a:rPr lang="pt-PT" dirty="0"/>
              <a:t> in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window</a:t>
            </a:r>
            <a:endParaRPr lang="pt-P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3EF21-3695-8FE6-A729-E304993DB6B9}"/>
              </a:ext>
            </a:extLst>
          </p:cNvPr>
          <p:cNvSpPr/>
          <p:nvPr/>
        </p:nvSpPr>
        <p:spPr>
          <a:xfrm>
            <a:off x="3516532" y="5398621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541B4C-4BB5-5ADC-BE51-AD5ADC897EAA}"/>
              </a:ext>
            </a:extLst>
          </p:cNvPr>
          <p:cNvSpPr/>
          <p:nvPr/>
        </p:nvSpPr>
        <p:spPr>
          <a:xfrm>
            <a:off x="7540214" y="5392094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28C615-D3DC-86A3-4767-0362B54B5592}"/>
              </a:ext>
            </a:extLst>
          </p:cNvPr>
          <p:cNvSpPr/>
          <p:nvPr/>
        </p:nvSpPr>
        <p:spPr>
          <a:xfrm>
            <a:off x="11553710" y="5398621"/>
            <a:ext cx="192774" cy="223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12" descr="Download HD Red Cross Clipart Crossout - Tick And Cross Png Transparent PNG  Image - NicePNG.com">
            <a:extLst>
              <a:ext uri="{FF2B5EF4-FFF2-40B4-BE49-F238E27FC236}">
                <a16:creationId xmlns:a16="http://schemas.microsoft.com/office/drawing/2014/main" id="{D0055BFC-C3DF-4659-17E6-71BDA727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58347">
            <a:off x="1078197" y="1114193"/>
            <a:ext cx="205929" cy="1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604D8B-28AE-1796-8549-1CE90A3D4025}"/>
              </a:ext>
            </a:extLst>
          </p:cNvPr>
          <p:cNvSpPr txBox="1"/>
          <p:nvPr/>
        </p:nvSpPr>
        <p:spPr>
          <a:xfrm>
            <a:off x="1038002" y="1005653"/>
            <a:ext cx="2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GB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E331F-255B-8A73-1481-B6BD682E25DF}"/>
              </a:ext>
            </a:extLst>
          </p:cNvPr>
          <p:cNvSpPr/>
          <p:nvPr/>
        </p:nvSpPr>
        <p:spPr>
          <a:xfrm>
            <a:off x="7305420" y="4227415"/>
            <a:ext cx="338388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Picture 12" descr="Download HD Red Cross Clipart Crossout - Tick And Cross Png Transparent PNG  Image - NicePNG.com">
            <a:extLst>
              <a:ext uri="{FF2B5EF4-FFF2-40B4-BE49-F238E27FC236}">
                <a16:creationId xmlns:a16="http://schemas.microsoft.com/office/drawing/2014/main" id="{C8B2701D-2131-D050-29F2-2A615BAB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58347">
            <a:off x="1491103" y="1115584"/>
            <a:ext cx="205929" cy="1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249BB32-6A37-D026-990C-32152876018D}"/>
              </a:ext>
            </a:extLst>
          </p:cNvPr>
          <p:cNvSpPr txBox="1"/>
          <p:nvPr/>
        </p:nvSpPr>
        <p:spPr>
          <a:xfrm>
            <a:off x="1439516" y="1005653"/>
            <a:ext cx="2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GB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823329-3A37-7448-8458-CF185F0B4C6D}"/>
              </a:ext>
            </a:extLst>
          </p:cNvPr>
          <p:cNvSpPr/>
          <p:nvPr/>
        </p:nvSpPr>
        <p:spPr>
          <a:xfrm>
            <a:off x="3192392" y="4466459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E0E7AD-C899-2640-8B0A-FEB7FAB03414}"/>
              </a:ext>
            </a:extLst>
          </p:cNvPr>
          <p:cNvSpPr/>
          <p:nvPr/>
        </p:nvSpPr>
        <p:spPr>
          <a:xfrm>
            <a:off x="8537314" y="4470872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F48C1B-242C-D2D5-B6E8-30E4FE03A06D}"/>
              </a:ext>
            </a:extLst>
          </p:cNvPr>
          <p:cNvSpPr/>
          <p:nvPr/>
        </p:nvSpPr>
        <p:spPr>
          <a:xfrm>
            <a:off x="5854404" y="4475423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8EAEF2-01E4-785E-9842-CAECD4281DA8}"/>
              </a:ext>
            </a:extLst>
          </p:cNvPr>
          <p:cNvSpPr/>
          <p:nvPr/>
        </p:nvSpPr>
        <p:spPr>
          <a:xfrm>
            <a:off x="11222956" y="4461792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71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B5186BE-8418-0457-A62B-791F7516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636106"/>
            <a:ext cx="1985960" cy="10525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E72EDE-068D-EC3A-2657-DAA1D0E4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2" y="133392"/>
            <a:ext cx="2733675" cy="1609725"/>
          </a:xfrm>
          <a:prstGeom prst="rect">
            <a:avLst/>
          </a:prstGeom>
        </p:spPr>
      </p:pic>
      <p:pic>
        <p:nvPicPr>
          <p:cNvPr id="3" name="Picture 12" descr="Download HD Red Cross Clipart Crossout - Tick And Cross Png Transparent PNG  Image - NicePNG.com">
            <a:extLst>
              <a:ext uri="{FF2B5EF4-FFF2-40B4-BE49-F238E27FC236}">
                <a16:creationId xmlns:a16="http://schemas.microsoft.com/office/drawing/2014/main" id="{4E4E66F1-845F-AA82-7BA8-6CD59920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58347">
            <a:off x="1078197" y="1114193"/>
            <a:ext cx="205929" cy="1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2B643-52C2-2D22-1A72-BC4394BF1C7F}"/>
              </a:ext>
            </a:extLst>
          </p:cNvPr>
          <p:cNvSpPr txBox="1"/>
          <p:nvPr/>
        </p:nvSpPr>
        <p:spPr>
          <a:xfrm>
            <a:off x="1038002" y="1005653"/>
            <a:ext cx="2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GB" b="1" dirty="0"/>
          </a:p>
        </p:txBody>
      </p:sp>
      <p:pic>
        <p:nvPicPr>
          <p:cNvPr id="6" name="Picture 12" descr="Download HD Red Cross Clipart Crossout - Tick And Cross Png Transparent PNG  Image - NicePNG.com">
            <a:extLst>
              <a:ext uri="{FF2B5EF4-FFF2-40B4-BE49-F238E27FC236}">
                <a16:creationId xmlns:a16="http://schemas.microsoft.com/office/drawing/2014/main" id="{7001FE92-FDAE-ED65-B4A1-A7781108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58347">
            <a:off x="1491103" y="1115584"/>
            <a:ext cx="205929" cy="17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F7D55-DB7C-460F-C17F-9FAF5EE11964}"/>
              </a:ext>
            </a:extLst>
          </p:cNvPr>
          <p:cNvSpPr txBox="1"/>
          <p:nvPr/>
        </p:nvSpPr>
        <p:spPr>
          <a:xfrm>
            <a:off x="1439516" y="1005653"/>
            <a:ext cx="2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GB" b="1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B35B779C-10A3-90DA-69CC-275300592983}"/>
              </a:ext>
            </a:extLst>
          </p:cNvPr>
          <p:cNvSpPr/>
          <p:nvPr/>
        </p:nvSpPr>
        <p:spPr>
          <a:xfrm>
            <a:off x="5983202" y="3233591"/>
            <a:ext cx="752519" cy="55274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A7BDD6D-DFBE-6FE7-9325-F2418D5DFB18}"/>
              </a:ext>
            </a:extLst>
          </p:cNvPr>
          <p:cNvSpPr txBox="1"/>
          <p:nvPr/>
        </p:nvSpPr>
        <p:spPr>
          <a:xfrm>
            <a:off x="5644944" y="297899"/>
            <a:ext cx="502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Each</a:t>
            </a:r>
            <a:r>
              <a:rPr lang="pt-PT" dirty="0"/>
              <a:t> job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preempted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jobs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release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and</a:t>
            </a:r>
            <a:r>
              <a:rPr lang="pt-PT" dirty="0"/>
              <a:t> deadline </a:t>
            </a:r>
            <a:r>
              <a:rPr lang="pt-PT" dirty="0" err="1"/>
              <a:t>falling</a:t>
            </a:r>
            <a:r>
              <a:rPr lang="pt-PT" dirty="0"/>
              <a:t> in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window</a:t>
            </a:r>
            <a:endParaRPr lang="pt-PT" dirty="0"/>
          </a:p>
        </p:txBody>
      </p: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E8D3A7EF-833F-7890-E35B-5DC9C2332591}"/>
              </a:ext>
            </a:extLst>
          </p:cNvPr>
          <p:cNvGrpSpPr/>
          <p:nvPr/>
        </p:nvGrpSpPr>
        <p:grpSpPr>
          <a:xfrm>
            <a:off x="881618" y="1244522"/>
            <a:ext cx="4635125" cy="4569419"/>
            <a:chOff x="881618" y="1244522"/>
            <a:chExt cx="4635125" cy="4569419"/>
          </a:xfrm>
        </p:grpSpPr>
        <p:pic>
          <p:nvPicPr>
            <p:cNvPr id="1161" name="Picture 12" descr="Download HD Red Cross Clipart Crossout - Tick And Cross Png Transparent PNG  Image - NicePNG.com">
              <a:extLst>
                <a:ext uri="{FF2B5EF4-FFF2-40B4-BE49-F238E27FC236}">
                  <a16:creationId xmlns:a16="http://schemas.microsoft.com/office/drawing/2014/main" id="{31A31D8E-8F6B-98D9-B4BA-90C960B9A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58347">
              <a:off x="2345791" y="1552948"/>
              <a:ext cx="481512" cy="398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06" name="Group 1105">
              <a:extLst>
                <a:ext uri="{FF2B5EF4-FFF2-40B4-BE49-F238E27FC236}">
                  <a16:creationId xmlns:a16="http://schemas.microsoft.com/office/drawing/2014/main" id="{EDE64AD0-28CB-4F97-82A4-23D46A18964D}"/>
                </a:ext>
              </a:extLst>
            </p:cNvPr>
            <p:cNvGrpSpPr/>
            <p:nvPr/>
          </p:nvGrpSpPr>
          <p:grpSpPr>
            <a:xfrm>
              <a:off x="881618" y="1244522"/>
              <a:ext cx="4635125" cy="4569419"/>
              <a:chOff x="881618" y="1244522"/>
              <a:chExt cx="4635125" cy="45694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C55EAB8B-F980-4091-03BB-ED87BE00F943}"/>
                      </a:ext>
                    </a:extLst>
                  </p:cNvPr>
                  <p:cNvSpPr txBox="1"/>
                  <p:nvPr/>
                </p:nvSpPr>
                <p:spPr>
                  <a:xfrm>
                    <a:off x="3115725" y="1244522"/>
                    <a:ext cx="26071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pt-PT" sz="24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C55EAB8B-F980-4091-03BB-ED87BE00F9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5725" y="1244522"/>
                    <a:ext cx="2607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7907" r="-30233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56" name="Group 1055">
                <a:extLst>
                  <a:ext uri="{FF2B5EF4-FFF2-40B4-BE49-F238E27FC236}">
                    <a16:creationId xmlns:a16="http://schemas.microsoft.com/office/drawing/2014/main" id="{07DDF66A-E7C7-5A21-2407-B9E5C98F7911}"/>
                  </a:ext>
                </a:extLst>
              </p:cNvPr>
              <p:cNvGrpSpPr/>
              <p:nvPr/>
            </p:nvGrpSpPr>
            <p:grpSpPr>
              <a:xfrm>
                <a:off x="881618" y="1517239"/>
                <a:ext cx="4635125" cy="4296702"/>
                <a:chOff x="881618" y="1517239"/>
                <a:chExt cx="4635125" cy="429670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C3A31AC0-627A-398E-BC0D-8D1ACECB7B77}"/>
                    </a:ext>
                  </a:extLst>
                </p:cNvPr>
                <p:cNvGrpSpPr/>
                <p:nvPr/>
              </p:nvGrpSpPr>
              <p:grpSpPr>
                <a:xfrm>
                  <a:off x="881618" y="1517239"/>
                  <a:ext cx="4635125" cy="4296702"/>
                  <a:chOff x="881618" y="1517239"/>
                  <a:chExt cx="4635125" cy="4296702"/>
                </a:xfrm>
              </p:grpSpPr>
              <p:pic>
                <p:nvPicPr>
                  <p:cNvPr id="100" name="Picture 12" descr="Download HD Red Cross Clipart Crossout - Tick And Cross Png Transparent PNG  Image - NicePNG.com">
                    <a:extLst>
                      <a:ext uri="{FF2B5EF4-FFF2-40B4-BE49-F238E27FC236}">
                        <a16:creationId xmlns:a16="http://schemas.microsoft.com/office/drawing/2014/main" id="{1A724E7C-FCB7-4739-D1AD-818A743A94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358347">
                    <a:off x="881618" y="2628930"/>
                    <a:ext cx="481512" cy="398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FDBD986-A12E-B23D-73BE-4C30A74027AC}"/>
                      </a:ext>
                    </a:extLst>
                  </p:cNvPr>
                  <p:cNvCxnSpPr>
                    <a:cxnSpLocks/>
                    <a:endCxn id="49" idx="2"/>
                  </p:cNvCxnSpPr>
                  <p:nvPr/>
                </p:nvCxnSpPr>
                <p:spPr>
                  <a:xfrm>
                    <a:off x="3229747" y="3551230"/>
                    <a:ext cx="15334" cy="1910996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E706FCFA-D07E-A7A1-1ED2-0193371D1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29497" y="3517264"/>
                    <a:ext cx="2000250" cy="0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DC1CEFF8-DC3B-04BA-BA11-674F009C4928}"/>
                      </a:ext>
                    </a:extLst>
                  </p:cNvPr>
                  <p:cNvGrpSpPr/>
                  <p:nvPr/>
                </p:nvGrpSpPr>
                <p:grpSpPr>
                  <a:xfrm>
                    <a:off x="937356" y="1639340"/>
                    <a:ext cx="4579387" cy="3822886"/>
                    <a:chOff x="937356" y="1639340"/>
                    <a:chExt cx="4579387" cy="3822886"/>
                  </a:xfrm>
                </p:grpSpPr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F39AE4B7-D7AE-A69F-C1A7-BB9DF882C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2009775"/>
                      <a:ext cx="3048000" cy="30099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 dirty="0"/>
                    </a:p>
                  </p:txBody>
                </p:sp>
                <p:cxnSp>
                  <p:nvCxnSpPr>
                    <p:cNvPr id="8" name="Straight Arrow Connector 7">
                      <a:extLst>
                        <a:ext uri="{FF2B5EF4-FFF2-40B4-BE49-F238E27FC236}">
                          <a16:creationId xmlns:a16="http://schemas.microsoft.com/office/drawing/2014/main" id="{247980C6-0446-4A2B-E528-5CFB3C02FBEC}"/>
                        </a:ext>
                      </a:extLst>
                    </p:cNvPr>
                    <p:cNvCxnSpPr>
                      <a:cxnSpLocks/>
                      <a:stCxn id="4" idx="2"/>
                      <a:endCxn id="4" idx="6"/>
                    </p:cNvCxnSpPr>
                    <p:nvPr/>
                  </p:nvCxnSpPr>
                  <p:spPr>
                    <a:xfrm>
                      <a:off x="1714500" y="3514725"/>
                      <a:ext cx="30480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C9AEA184-9AE3-C242-4FB4-5D93DA357FE1}"/>
                        </a:ext>
                      </a:extLst>
                    </p:cNvPr>
                    <p:cNvCxnSpPr>
                      <a:stCxn id="4" idx="4"/>
                      <a:endCxn id="4" idx="0"/>
                    </p:cNvCxnSpPr>
                    <p:nvPr/>
                  </p:nvCxnSpPr>
                  <p:spPr>
                    <a:xfrm flipV="1">
                      <a:off x="3238500" y="2009775"/>
                      <a:ext cx="0" cy="3009900"/>
                    </a:xfrm>
                    <a:prstGeom prst="straightConnector1">
                      <a:avLst/>
                    </a:prstGeom>
                    <a:ln>
                      <a:prstDash val="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CC0B0D5E-0479-6D97-E1C8-BCBA2036FC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38500" y="3514725"/>
                      <a:ext cx="200025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1756E289-C984-08D0-D4B0-7DC631A4A2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05293" y="3447044"/>
                      <a:ext cx="41686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12</a:t>
                      </a:r>
                      <a:endParaRPr lang="en-GB" sz="1600" dirty="0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66F38273-F2A7-8B69-A112-72D29936CF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8718" y="3243852"/>
                      <a:ext cx="26254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0</a:t>
                      </a:r>
                      <a:endParaRPr lang="en-GB" sz="1600" dirty="0"/>
                    </a:p>
                  </p:txBody>
                </p: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D616899D-9A38-78D6-8922-1280B39629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14525" y="2838450"/>
                      <a:ext cx="2667000" cy="1362075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A2C15389-4E2E-8ED8-93CE-FAAA02D39A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47925" y="2260339"/>
                      <a:ext cx="1581149" cy="2540261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CB9AB65F-03CF-D7FE-F306-75887C8BC463}"/>
                        </a:ext>
                      </a:extLst>
                    </p:cNvPr>
                    <p:cNvCxnSpPr>
                      <a:cxnSpLocks/>
                      <a:stCxn id="4" idx="4"/>
                      <a:endCxn id="4" idx="0"/>
                    </p:cNvCxnSpPr>
                    <p:nvPr/>
                  </p:nvCxnSpPr>
                  <p:spPr>
                    <a:xfrm flipV="1">
                      <a:off x="3238500" y="2009775"/>
                      <a:ext cx="0" cy="3009900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E2F2315A-0929-B87E-F559-8C604FA935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1924050" y="2828925"/>
                      <a:ext cx="2667000" cy="1362075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0E4519F1-E216-DF5B-D59F-108CA0F498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2457450" y="2250814"/>
                      <a:ext cx="1581149" cy="2540261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9BE68B1E-0BE8-9B36-AAB7-3C77B63E53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56031" y="3514725"/>
                          <a:ext cx="2607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9BE68B1E-0BE8-9B36-AAB7-3C77B63E532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56031" y="3514725"/>
                          <a:ext cx="260712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7907" r="-27907" b="-15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pt-P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06C4F162-5A6A-DD5D-1993-E15EF4A48A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8000" y="5123672"/>
                      <a:ext cx="39416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18</a:t>
                      </a:r>
                      <a:endParaRPr lang="en-GB" sz="1600" dirty="0"/>
                    </a:p>
                  </p:txBody>
                </p: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C90F5503-3BA6-2F3C-B753-E98E0A9E3D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55147" y="3067050"/>
                      <a:ext cx="1945062" cy="44914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3D982096-42A2-155A-DAFC-DD6992910AC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23852" y="2739694"/>
                          <a:ext cx="2607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3D982096-42A2-155A-DAFC-DD6992910AC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23852" y="2739694"/>
                          <a:ext cx="260712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30233" r="-30233" b="-131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pt-P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90D9194E-5248-1997-84B6-7BB26B1AC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7577" y="3785442"/>
                      <a:ext cx="192774" cy="22385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83270D9F-9BC3-D1F5-AD4C-80DA1B2BE3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248041" y="2971646"/>
                      <a:ext cx="2015396" cy="556816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83BC1596-3059-456A-BA3E-28CD0F070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0563" y="3417231"/>
                      <a:ext cx="192774" cy="223850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06EAA3B8-0A2E-99AC-974E-073B7FB4F1DD}"/>
                        </a:ext>
                      </a:extLst>
                    </p:cNvPr>
                    <p:cNvCxnSpPr>
                      <a:cxnSpLocks/>
                      <a:endCxn id="48" idx="0"/>
                    </p:cNvCxnSpPr>
                    <p:nvPr/>
                  </p:nvCxnSpPr>
                  <p:spPr>
                    <a:xfrm flipV="1">
                      <a:off x="3229828" y="1639340"/>
                      <a:ext cx="8671" cy="188000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B83EF21D-7811-F748-1B7A-BC5E7E68DB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6479" y="4509854"/>
                      <a:ext cx="192774" cy="22385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5E9174F3-E474-8C04-4C5B-1D729236DB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08398" y="1786081"/>
                          <a:ext cx="2607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5E9174F3-E474-8C04-4C5B-1D729236DB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08398" y="1786081"/>
                          <a:ext cx="260712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30952" r="-33333" b="-131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pt-P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3F95674D-28CA-3346-DA28-6EDAAFEBD4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7356" y="3170446"/>
                          <a:ext cx="2607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3F95674D-28CA-3346-DA28-6EDAAFEBD4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7356" y="3170446"/>
                          <a:ext cx="260712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30233" r="-27907" b="-131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pt-P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E21D26C8-ADFD-149A-B15C-039C634070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99122" y="3526069"/>
                      <a:ext cx="1961006" cy="463310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51CB9AEA-3E4D-ED35-E565-3C6A2CA9A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0448" y="3066373"/>
                      <a:ext cx="192774" cy="22385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EAC4577D-B6BA-EF95-D553-FFF0249C69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7225" y="1639340"/>
                      <a:ext cx="26254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6</a:t>
                      </a:r>
                      <a:endParaRPr lang="en-GB" sz="1600" dirty="0"/>
                    </a:p>
                  </p:txBody>
                </p:sp>
              </p:grpSp>
              <p:pic>
                <p:nvPicPr>
                  <p:cNvPr id="1036" name="Picture 12" descr="Download HD Red Cross Clipart Crossout - Tick And Cross Png Transparent PNG  Image - NicePNG.com">
                    <a:extLst>
                      <a:ext uri="{FF2B5EF4-FFF2-40B4-BE49-F238E27FC236}">
                        <a16:creationId xmlns:a16="http://schemas.microsoft.com/office/drawing/2014/main" id="{8AF94BDA-3956-AF97-DA33-E005F8B2422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358347">
                    <a:off x="3519639" y="5401363"/>
                    <a:ext cx="467827" cy="3872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27BEC2BD-F071-B0FB-1DD8-771C4C5031C8}"/>
                      </a:ext>
                    </a:extLst>
                  </p:cNvPr>
                  <p:cNvSpPr/>
                  <p:nvPr/>
                </p:nvSpPr>
                <p:spPr>
                  <a:xfrm>
                    <a:off x="4542014" y="2845568"/>
                    <a:ext cx="404100" cy="639946"/>
                  </a:xfrm>
                  <a:prstGeom prst="ellipse">
                    <a:avLst/>
                  </a:pr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07" name="Arc 106">
                    <a:extLst>
                      <a:ext uri="{FF2B5EF4-FFF2-40B4-BE49-F238E27FC236}">
                        <a16:creationId xmlns:a16="http://schemas.microsoft.com/office/drawing/2014/main" id="{4B0D6472-2D85-BB62-748B-32EB118683A8}"/>
                      </a:ext>
                    </a:extLst>
                  </p:cNvPr>
                  <p:cNvSpPr/>
                  <p:nvPr/>
                </p:nvSpPr>
                <p:spPr>
                  <a:xfrm rot="20944667">
                    <a:off x="4016935" y="1774133"/>
                    <a:ext cx="914400" cy="914400"/>
                  </a:xfrm>
                  <a:prstGeom prst="arc">
                    <a:avLst>
                      <a:gd name="adj1" fmla="val 18074799"/>
                      <a:gd name="adj2" fmla="val 991547"/>
                    </a:avLst>
                  </a:prstGeom>
                  <a:ln w="381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DD520DD5-D664-8AEE-BC8B-3BF45F51FB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798992" y="1664000"/>
                    <a:ext cx="446847" cy="1842868"/>
                  </a:xfrm>
                  <a:prstGeom prst="straightConnector1">
                    <a:avLst/>
                  </a:prstGeom>
                  <a:ln w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F80806B-592F-DD05-A251-04368E01C14D}"/>
                      </a:ext>
                    </a:extLst>
                  </p:cNvPr>
                  <p:cNvSpPr/>
                  <p:nvPr/>
                </p:nvSpPr>
                <p:spPr>
                  <a:xfrm>
                    <a:off x="2788644" y="1936552"/>
                    <a:ext cx="192774" cy="22385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D6F2E9CD-4A1E-6CD9-1ABF-BD5027B742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49017" y="2163954"/>
                    <a:ext cx="1511548" cy="1362095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0C016771-953E-599A-4ECE-3400D4B094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7651" y="3528462"/>
                    <a:ext cx="432601" cy="1887792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E8FF4CA0-71CB-CE6E-1FDC-816EA95E3E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4466" y="1517239"/>
                        <a:ext cx="2607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PT" sz="2400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E8FF4CA0-71CB-CE6E-1FDC-816EA95E3E7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4466" y="1517239"/>
                        <a:ext cx="260712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0952" r="-33333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P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5679AADB-69B2-560B-3B35-C6479A3326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90357" y="4848632"/>
                        <a:ext cx="2607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PT" sz="2400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5679AADB-69B2-560B-3B35-C6479A3326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0357" y="4848632"/>
                        <a:ext cx="260712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7907" r="-30233"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P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FCFD7064-9C3E-0AFF-A956-54A0123EA5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4228" y="2567204"/>
                        <a:ext cx="2607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PT" sz="2400" dirty="0"/>
                      </a:p>
                    </p:txBody>
                  </p:sp>
                </mc:Choice>
                <mc:Fallback xmlns="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FCFD7064-9C3E-0AFF-A956-54A0123EA56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4228" y="2567204"/>
                        <a:ext cx="260712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30233" r="-30233"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P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53620715-6C8E-3AB8-13B6-D050BF93AE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0849" y="5370428"/>
                        <a:ext cx="57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PT" sz="2400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53620715-6C8E-3AB8-13B6-D050BF93AE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0849" y="5370428"/>
                        <a:ext cx="574616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3830" r="-28723"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P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13937C32-2CFF-5A5C-C89A-4D1725DCAC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97697" y="5444609"/>
                        <a:ext cx="2607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PT" sz="2400" dirty="0"/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13937C32-2CFF-5A5C-C89A-4D1725DCAC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697" y="5444609"/>
                        <a:ext cx="260712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27907" r="-30233"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P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01E47317-FE19-A2C8-C0EF-1887EAB865B9}"/>
                      </a:ext>
                    </a:extLst>
                  </p:cNvPr>
                  <p:cNvSpPr/>
                  <p:nvPr/>
                </p:nvSpPr>
                <p:spPr>
                  <a:xfrm>
                    <a:off x="2457576" y="2073561"/>
                    <a:ext cx="192774" cy="22385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04214AA8-89C9-03A3-92C0-FF480B4A046C}"/>
                      </a:ext>
                    </a:extLst>
                  </p:cNvPr>
                  <p:cNvSpPr/>
                  <p:nvPr/>
                </p:nvSpPr>
                <p:spPr>
                  <a:xfrm>
                    <a:off x="2379485" y="4675895"/>
                    <a:ext cx="192774" cy="22385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69CBE4A1-8ABA-B4F7-7E17-FC6780DC0E03}"/>
                      </a:ext>
                    </a:extLst>
                  </p:cNvPr>
                  <p:cNvSpPr/>
                  <p:nvPr/>
                </p:nvSpPr>
                <p:spPr>
                  <a:xfrm>
                    <a:off x="2093491" y="2306645"/>
                    <a:ext cx="192774" cy="2238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E6D81CD4-25B2-EDDF-6B71-ED77EC3E588E}"/>
                      </a:ext>
                    </a:extLst>
                  </p:cNvPr>
                  <p:cNvSpPr/>
                  <p:nvPr/>
                </p:nvSpPr>
                <p:spPr>
                  <a:xfrm>
                    <a:off x="2292603" y="4466350"/>
                    <a:ext cx="404100" cy="639946"/>
                  </a:xfrm>
                  <a:prstGeom prst="ellipse">
                    <a:avLst/>
                  </a:prstGeom>
                  <a:no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cxnSp>
              <p:nvCxnSpPr>
                <p:cNvPr id="1050" name="Straight Arrow Connector 1049">
                  <a:extLst>
                    <a:ext uri="{FF2B5EF4-FFF2-40B4-BE49-F238E27FC236}">
                      <a16:creationId xmlns:a16="http://schemas.microsoft.com/office/drawing/2014/main" id="{DE92D76E-22B3-A018-0B1E-BB0B4D22B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5416" y="3532742"/>
                  <a:ext cx="417383" cy="1760207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3" name="Oval 1052">
                  <a:extLst>
                    <a:ext uri="{FF2B5EF4-FFF2-40B4-BE49-F238E27FC236}">
                      <a16:creationId xmlns:a16="http://schemas.microsoft.com/office/drawing/2014/main" id="{7CABB2AA-D2A8-F872-56EE-F79B5604DC45}"/>
                    </a:ext>
                  </a:extLst>
                </p:cNvPr>
                <p:cNvSpPr/>
                <p:nvPr/>
              </p:nvSpPr>
              <p:spPr>
                <a:xfrm>
                  <a:off x="3489169" y="4872275"/>
                  <a:ext cx="192774" cy="22385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1159" name="Oval 1158">
              <a:extLst>
                <a:ext uri="{FF2B5EF4-FFF2-40B4-BE49-F238E27FC236}">
                  <a16:creationId xmlns:a16="http://schemas.microsoft.com/office/drawing/2014/main" id="{B5E5881C-EF9C-7BAA-45B6-E0C2592D3A8E}"/>
                </a:ext>
              </a:extLst>
            </p:cNvPr>
            <p:cNvSpPr/>
            <p:nvPr/>
          </p:nvSpPr>
          <p:spPr>
            <a:xfrm>
              <a:off x="1542198" y="3584473"/>
              <a:ext cx="404100" cy="639946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1288A2AB-EA86-D400-A658-D2B426655C97}"/>
              </a:ext>
            </a:extLst>
          </p:cNvPr>
          <p:cNvGrpSpPr/>
          <p:nvPr/>
        </p:nvGrpSpPr>
        <p:grpSpPr>
          <a:xfrm>
            <a:off x="7173517" y="1241339"/>
            <a:ext cx="4635125" cy="4569419"/>
            <a:chOff x="881618" y="1244522"/>
            <a:chExt cx="4635125" cy="4569419"/>
          </a:xfrm>
        </p:grpSpPr>
        <p:pic>
          <p:nvPicPr>
            <p:cNvPr id="1164" name="Picture 12" descr="Download HD Red Cross Clipart Crossout - Tick And Cross Png Transparent PNG  Image - NicePNG.com">
              <a:extLst>
                <a:ext uri="{FF2B5EF4-FFF2-40B4-BE49-F238E27FC236}">
                  <a16:creationId xmlns:a16="http://schemas.microsoft.com/office/drawing/2014/main" id="{B073B92D-3A40-8242-81FF-E5F7254D4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58347">
              <a:off x="2345791" y="1552948"/>
              <a:ext cx="481512" cy="398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146E573B-93ED-8351-581B-E47C99F45A4F}"/>
                </a:ext>
              </a:extLst>
            </p:cNvPr>
            <p:cNvGrpSpPr/>
            <p:nvPr/>
          </p:nvGrpSpPr>
          <p:grpSpPr>
            <a:xfrm>
              <a:off x="881618" y="1244522"/>
              <a:ext cx="4635125" cy="4569419"/>
              <a:chOff x="881618" y="1244522"/>
              <a:chExt cx="4635125" cy="45694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7" name="TextBox 1166">
                    <a:extLst>
                      <a:ext uri="{FF2B5EF4-FFF2-40B4-BE49-F238E27FC236}">
                        <a16:creationId xmlns:a16="http://schemas.microsoft.com/office/drawing/2014/main" id="{36CD1B94-8CA9-8619-A381-DBF5F05BD739}"/>
                      </a:ext>
                    </a:extLst>
                  </p:cNvPr>
                  <p:cNvSpPr txBox="1"/>
                  <p:nvPr/>
                </p:nvSpPr>
                <p:spPr>
                  <a:xfrm>
                    <a:off x="3115725" y="1244522"/>
                    <a:ext cx="260712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pt-PT" sz="2400" dirty="0"/>
                  </a:p>
                </p:txBody>
              </p:sp>
            </mc:Choice>
            <mc:Fallback xmlns="">
              <p:sp>
                <p:nvSpPr>
                  <p:cNvPr id="1167" name="TextBox 1166">
                    <a:extLst>
                      <a:ext uri="{FF2B5EF4-FFF2-40B4-BE49-F238E27FC236}">
                        <a16:creationId xmlns:a16="http://schemas.microsoft.com/office/drawing/2014/main" id="{36CD1B94-8CA9-8619-A381-DBF5F05BD7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5725" y="1244522"/>
                    <a:ext cx="26071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7907" r="-30233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pt-P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D2F86E0A-ECDF-069E-048F-26364731550B}"/>
                  </a:ext>
                </a:extLst>
              </p:cNvPr>
              <p:cNvGrpSpPr/>
              <p:nvPr/>
            </p:nvGrpSpPr>
            <p:grpSpPr>
              <a:xfrm>
                <a:off x="881618" y="1639340"/>
                <a:ext cx="4635125" cy="4174601"/>
                <a:chOff x="881618" y="1639340"/>
                <a:chExt cx="4635125" cy="4174601"/>
              </a:xfrm>
            </p:grpSpPr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AB4A59F3-A4C6-C7C7-3A0A-2EF43ECC3171}"/>
                    </a:ext>
                  </a:extLst>
                </p:cNvPr>
                <p:cNvGrpSpPr/>
                <p:nvPr/>
              </p:nvGrpSpPr>
              <p:grpSpPr>
                <a:xfrm>
                  <a:off x="881618" y="1639340"/>
                  <a:ext cx="4635125" cy="4174601"/>
                  <a:chOff x="881618" y="1639340"/>
                  <a:chExt cx="4635125" cy="4174601"/>
                </a:xfrm>
              </p:grpSpPr>
              <p:pic>
                <p:nvPicPr>
                  <p:cNvPr id="1172" name="Picture 12" descr="Download HD Red Cross Clipart Crossout - Tick And Cross Png Transparent PNG  Image - NicePNG.com">
                    <a:extLst>
                      <a:ext uri="{FF2B5EF4-FFF2-40B4-BE49-F238E27FC236}">
                        <a16:creationId xmlns:a16="http://schemas.microsoft.com/office/drawing/2014/main" id="{62A448F4-269E-D1A5-300C-5050D17FF4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358347">
                    <a:off x="881618" y="2628930"/>
                    <a:ext cx="481512" cy="398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173" name="Straight Arrow Connector 1172">
                    <a:extLst>
                      <a:ext uri="{FF2B5EF4-FFF2-40B4-BE49-F238E27FC236}">
                        <a16:creationId xmlns:a16="http://schemas.microsoft.com/office/drawing/2014/main" id="{C8424CFD-1CA5-F2B5-EF43-88F4C7B015D0}"/>
                      </a:ext>
                    </a:extLst>
                  </p:cNvPr>
                  <p:cNvCxnSpPr>
                    <a:cxnSpLocks/>
                    <a:endCxn id="1204" idx="2"/>
                  </p:cNvCxnSpPr>
                  <p:nvPr/>
                </p:nvCxnSpPr>
                <p:spPr>
                  <a:xfrm>
                    <a:off x="3229747" y="3551230"/>
                    <a:ext cx="15334" cy="1910996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4" name="Straight Arrow Connector 1173">
                    <a:extLst>
                      <a:ext uri="{FF2B5EF4-FFF2-40B4-BE49-F238E27FC236}">
                        <a16:creationId xmlns:a16="http://schemas.microsoft.com/office/drawing/2014/main" id="{ACAD5471-4FBC-56E9-B045-EC50CFC09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29497" y="3517264"/>
                    <a:ext cx="2000250" cy="0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75" name="Group 1174">
                    <a:extLst>
                      <a:ext uri="{FF2B5EF4-FFF2-40B4-BE49-F238E27FC236}">
                        <a16:creationId xmlns:a16="http://schemas.microsoft.com/office/drawing/2014/main" id="{1192ADE3-9F6E-5C2E-B2C3-A0D8BA13281D}"/>
                      </a:ext>
                    </a:extLst>
                  </p:cNvPr>
                  <p:cNvGrpSpPr/>
                  <p:nvPr/>
                </p:nvGrpSpPr>
                <p:grpSpPr>
                  <a:xfrm>
                    <a:off x="937356" y="1639340"/>
                    <a:ext cx="4579387" cy="3822886"/>
                    <a:chOff x="937356" y="1639340"/>
                    <a:chExt cx="4579387" cy="3822886"/>
                  </a:xfrm>
                </p:grpSpPr>
                <p:sp>
                  <p:nvSpPr>
                    <p:cNvPr id="1192" name="Oval 1191">
                      <a:extLst>
                        <a:ext uri="{FF2B5EF4-FFF2-40B4-BE49-F238E27FC236}">
                          <a16:creationId xmlns:a16="http://schemas.microsoft.com/office/drawing/2014/main" id="{5941FB22-5A49-D95E-ECF9-AAD7BBFD5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2009775"/>
                      <a:ext cx="3048000" cy="30099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 dirty="0"/>
                    </a:p>
                  </p:txBody>
                </p:sp>
                <p:cxnSp>
                  <p:nvCxnSpPr>
                    <p:cNvPr id="1193" name="Straight Arrow Connector 1192">
                      <a:extLst>
                        <a:ext uri="{FF2B5EF4-FFF2-40B4-BE49-F238E27FC236}">
                          <a16:creationId xmlns:a16="http://schemas.microsoft.com/office/drawing/2014/main" id="{302924A0-A868-24CF-49C3-F8D962DF6BFC}"/>
                        </a:ext>
                      </a:extLst>
                    </p:cNvPr>
                    <p:cNvCxnSpPr>
                      <a:cxnSpLocks/>
                      <a:stCxn id="1192" idx="2"/>
                      <a:endCxn id="1192" idx="6"/>
                    </p:cNvCxnSpPr>
                    <p:nvPr/>
                  </p:nvCxnSpPr>
                  <p:spPr>
                    <a:xfrm>
                      <a:off x="1714500" y="3514725"/>
                      <a:ext cx="30480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4" name="Straight Arrow Connector 1193">
                      <a:extLst>
                        <a:ext uri="{FF2B5EF4-FFF2-40B4-BE49-F238E27FC236}">
                          <a16:creationId xmlns:a16="http://schemas.microsoft.com/office/drawing/2014/main" id="{80C9CAEB-50E6-C3C9-3E8F-39A3F4BCA2B4}"/>
                        </a:ext>
                      </a:extLst>
                    </p:cNvPr>
                    <p:cNvCxnSpPr>
                      <a:stCxn id="1192" idx="4"/>
                      <a:endCxn id="1192" idx="0"/>
                    </p:cNvCxnSpPr>
                    <p:nvPr/>
                  </p:nvCxnSpPr>
                  <p:spPr>
                    <a:xfrm flipV="1">
                      <a:off x="3238500" y="2009775"/>
                      <a:ext cx="0" cy="3009900"/>
                    </a:xfrm>
                    <a:prstGeom prst="straightConnector1">
                      <a:avLst/>
                    </a:prstGeom>
                    <a:ln>
                      <a:prstDash val="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5" name="Straight Arrow Connector 1194">
                      <a:extLst>
                        <a:ext uri="{FF2B5EF4-FFF2-40B4-BE49-F238E27FC236}">
                          <a16:creationId xmlns:a16="http://schemas.microsoft.com/office/drawing/2014/main" id="{32553E83-FC56-BE79-BBFF-C91929F83E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38500" y="3514725"/>
                      <a:ext cx="200025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6" name="TextBox 1195">
                      <a:extLst>
                        <a:ext uri="{FF2B5EF4-FFF2-40B4-BE49-F238E27FC236}">
                          <a16:creationId xmlns:a16="http://schemas.microsoft.com/office/drawing/2014/main" id="{A722EF4E-5493-0C19-06AA-59CB22C451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05293" y="3447044"/>
                      <a:ext cx="41686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12</a:t>
                      </a:r>
                      <a:endParaRPr lang="en-GB" sz="1600" dirty="0"/>
                    </a:p>
                  </p:txBody>
                </p:sp>
                <p:sp>
                  <p:nvSpPr>
                    <p:cNvPr id="1197" name="TextBox 1196">
                      <a:extLst>
                        <a:ext uri="{FF2B5EF4-FFF2-40B4-BE49-F238E27FC236}">
                          <a16:creationId xmlns:a16="http://schemas.microsoft.com/office/drawing/2014/main" id="{8B979092-8664-49BC-0DF0-FD698CD452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8718" y="3243852"/>
                      <a:ext cx="26254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0</a:t>
                      </a:r>
                      <a:endParaRPr lang="en-GB" sz="1600" dirty="0"/>
                    </a:p>
                  </p:txBody>
                </p:sp>
                <p:cxnSp>
                  <p:nvCxnSpPr>
                    <p:cNvPr id="1198" name="Straight Arrow Connector 1197">
                      <a:extLst>
                        <a:ext uri="{FF2B5EF4-FFF2-40B4-BE49-F238E27FC236}">
                          <a16:creationId xmlns:a16="http://schemas.microsoft.com/office/drawing/2014/main" id="{302F8662-67E2-C664-1733-76900A8C87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14525" y="2838450"/>
                      <a:ext cx="2667000" cy="1362075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9" name="Straight Arrow Connector 1198">
                      <a:extLst>
                        <a:ext uri="{FF2B5EF4-FFF2-40B4-BE49-F238E27FC236}">
                          <a16:creationId xmlns:a16="http://schemas.microsoft.com/office/drawing/2014/main" id="{B7983AB2-A48E-AD25-177B-EE7C4DFB7C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47925" y="2260339"/>
                      <a:ext cx="1581149" cy="2540261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0" name="Straight Arrow Connector 1199">
                      <a:extLst>
                        <a:ext uri="{FF2B5EF4-FFF2-40B4-BE49-F238E27FC236}">
                          <a16:creationId xmlns:a16="http://schemas.microsoft.com/office/drawing/2014/main" id="{05E3A438-AC73-0B26-A6E1-AD3E4FF85B61}"/>
                        </a:ext>
                      </a:extLst>
                    </p:cNvPr>
                    <p:cNvCxnSpPr>
                      <a:cxnSpLocks/>
                      <a:stCxn id="1192" idx="4"/>
                      <a:endCxn id="1192" idx="0"/>
                    </p:cNvCxnSpPr>
                    <p:nvPr/>
                  </p:nvCxnSpPr>
                  <p:spPr>
                    <a:xfrm flipV="1">
                      <a:off x="3238500" y="2009775"/>
                      <a:ext cx="0" cy="3009900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1" name="Straight Arrow Connector 1200">
                      <a:extLst>
                        <a:ext uri="{FF2B5EF4-FFF2-40B4-BE49-F238E27FC236}">
                          <a16:creationId xmlns:a16="http://schemas.microsoft.com/office/drawing/2014/main" id="{099D9045-1439-508D-5F78-555F149166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1924050" y="2828925"/>
                      <a:ext cx="2667000" cy="1362075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2" name="Straight Arrow Connector 1201">
                      <a:extLst>
                        <a:ext uri="{FF2B5EF4-FFF2-40B4-BE49-F238E27FC236}">
                          <a16:creationId xmlns:a16="http://schemas.microsoft.com/office/drawing/2014/main" id="{4294C295-37C6-0D00-C098-5DBE7AF5DD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2457450" y="2250814"/>
                      <a:ext cx="1581149" cy="2540261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3" name="TextBox 1202">
                          <a:extLst>
                            <a:ext uri="{FF2B5EF4-FFF2-40B4-BE49-F238E27FC236}">
                              <a16:creationId xmlns:a16="http://schemas.microsoft.com/office/drawing/2014/main" id="{21C78D32-F2B5-3B3E-38DF-5B1462552F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56031" y="3514725"/>
                          <a:ext cx="2607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03" name="TextBox 1202">
                          <a:extLst>
                            <a:ext uri="{FF2B5EF4-FFF2-40B4-BE49-F238E27FC236}">
                              <a16:creationId xmlns:a16="http://schemas.microsoft.com/office/drawing/2014/main" id="{21C78D32-F2B5-3B3E-38DF-5B1462552FD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56031" y="3514725"/>
                          <a:ext cx="260712" cy="369332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l="-27907" r="-27907" b="-131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pt-P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204" name="TextBox 1203">
                      <a:extLst>
                        <a:ext uri="{FF2B5EF4-FFF2-40B4-BE49-F238E27FC236}">
                          <a16:creationId xmlns:a16="http://schemas.microsoft.com/office/drawing/2014/main" id="{B10D8C10-EDEC-DE23-7501-6C3FA65F79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8000" y="5123672"/>
                      <a:ext cx="39416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18</a:t>
                      </a:r>
                      <a:endParaRPr lang="en-GB" sz="1600" dirty="0"/>
                    </a:p>
                  </p:txBody>
                </p:sp>
                <p:cxnSp>
                  <p:nvCxnSpPr>
                    <p:cNvPr id="1205" name="Straight Arrow Connector 1204">
                      <a:extLst>
                        <a:ext uri="{FF2B5EF4-FFF2-40B4-BE49-F238E27FC236}">
                          <a16:creationId xmlns:a16="http://schemas.microsoft.com/office/drawing/2014/main" id="{861060BE-5F2D-0905-512E-D30055E7FF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55147" y="3067050"/>
                      <a:ext cx="1945062" cy="44914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6" name="TextBox 1205">
                          <a:extLst>
                            <a:ext uri="{FF2B5EF4-FFF2-40B4-BE49-F238E27FC236}">
                              <a16:creationId xmlns:a16="http://schemas.microsoft.com/office/drawing/2014/main" id="{229A096E-BF51-6536-6BBA-19E9DC1573C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23852" y="2739694"/>
                          <a:ext cx="2607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06" name="TextBox 1205">
                          <a:extLst>
                            <a:ext uri="{FF2B5EF4-FFF2-40B4-BE49-F238E27FC236}">
                              <a16:creationId xmlns:a16="http://schemas.microsoft.com/office/drawing/2014/main" id="{229A096E-BF51-6536-6BBA-19E9DC1573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23852" y="2739694"/>
                          <a:ext cx="260712" cy="369332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27907" r="-30233" b="-15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pt-P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209" name="Oval 1208">
                      <a:extLst>
                        <a:ext uri="{FF2B5EF4-FFF2-40B4-BE49-F238E27FC236}">
                          <a16:creationId xmlns:a16="http://schemas.microsoft.com/office/drawing/2014/main" id="{06D3891B-149C-39BE-1ED6-123238F8C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0563" y="3417231"/>
                      <a:ext cx="192774" cy="223850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1210" name="Straight Arrow Connector 1209">
                      <a:extLst>
                        <a:ext uri="{FF2B5EF4-FFF2-40B4-BE49-F238E27FC236}">
                          <a16:creationId xmlns:a16="http://schemas.microsoft.com/office/drawing/2014/main" id="{758A0DC0-FC66-2B4A-56C1-AD18BF24D5C3}"/>
                        </a:ext>
                      </a:extLst>
                    </p:cNvPr>
                    <p:cNvCxnSpPr>
                      <a:cxnSpLocks/>
                      <a:endCxn id="1216" idx="0"/>
                    </p:cNvCxnSpPr>
                    <p:nvPr/>
                  </p:nvCxnSpPr>
                  <p:spPr>
                    <a:xfrm flipV="1">
                      <a:off x="3229828" y="1639340"/>
                      <a:ext cx="8671" cy="188000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11" name="Oval 1210">
                      <a:extLst>
                        <a:ext uri="{FF2B5EF4-FFF2-40B4-BE49-F238E27FC236}">
                          <a16:creationId xmlns:a16="http://schemas.microsoft.com/office/drawing/2014/main" id="{40408236-2251-3345-BF3A-45556EF8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6479" y="4509854"/>
                      <a:ext cx="192774" cy="22385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2" name="TextBox 1211">
                          <a:extLst>
                            <a:ext uri="{FF2B5EF4-FFF2-40B4-BE49-F238E27FC236}">
                              <a16:creationId xmlns:a16="http://schemas.microsoft.com/office/drawing/2014/main" id="{9259D0C4-94BA-592C-FCDE-553F71D70E0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08398" y="1786081"/>
                          <a:ext cx="2607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12" name="TextBox 1211">
                          <a:extLst>
                            <a:ext uri="{FF2B5EF4-FFF2-40B4-BE49-F238E27FC236}">
                              <a16:creationId xmlns:a16="http://schemas.microsoft.com/office/drawing/2014/main" id="{9259D0C4-94BA-592C-FCDE-553F71D70E0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08398" y="1786081"/>
                          <a:ext cx="260712" cy="369332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30952" r="-33333" b="-131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pt-P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3" name="TextBox 1212">
                          <a:extLst>
                            <a:ext uri="{FF2B5EF4-FFF2-40B4-BE49-F238E27FC236}">
                              <a16:creationId xmlns:a16="http://schemas.microsoft.com/office/drawing/2014/main" id="{630880F2-541C-FE77-2EA4-75861EC9A75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7356" y="3170446"/>
                          <a:ext cx="2607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13" name="TextBox 1212">
                          <a:extLst>
                            <a:ext uri="{FF2B5EF4-FFF2-40B4-BE49-F238E27FC236}">
                              <a16:creationId xmlns:a16="http://schemas.microsoft.com/office/drawing/2014/main" id="{630880F2-541C-FE77-2EA4-75861EC9A75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7356" y="3170446"/>
                          <a:ext cx="260712" cy="369332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l="-30233" r="-27907" b="-15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pt-P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14" name="Straight Arrow Connector 1213">
                      <a:extLst>
                        <a:ext uri="{FF2B5EF4-FFF2-40B4-BE49-F238E27FC236}">
                          <a16:creationId xmlns:a16="http://schemas.microsoft.com/office/drawing/2014/main" id="{1422844F-AF85-70C0-AA61-423C6EF251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99122" y="3526069"/>
                      <a:ext cx="1961006" cy="463310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16" name="TextBox 1215">
                      <a:extLst>
                        <a:ext uri="{FF2B5EF4-FFF2-40B4-BE49-F238E27FC236}">
                          <a16:creationId xmlns:a16="http://schemas.microsoft.com/office/drawing/2014/main" id="{37A44825-B8CF-8A51-B8FF-E73757CC08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7225" y="1639340"/>
                      <a:ext cx="26254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6</a:t>
                      </a:r>
                      <a:endParaRPr lang="en-GB" sz="1600" dirty="0"/>
                    </a:p>
                  </p:txBody>
                </p:sp>
              </p:grpSp>
              <p:pic>
                <p:nvPicPr>
                  <p:cNvPr id="1176" name="Picture 12" descr="Download HD Red Cross Clipart Crossout - Tick And Cross Png Transparent PNG  Image - NicePNG.com">
                    <a:extLst>
                      <a:ext uri="{FF2B5EF4-FFF2-40B4-BE49-F238E27FC236}">
                        <a16:creationId xmlns:a16="http://schemas.microsoft.com/office/drawing/2014/main" id="{5B57D043-564D-762B-FAFB-61526D6964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358347">
                    <a:off x="3519639" y="5401363"/>
                    <a:ext cx="467827" cy="3872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78" name="Arc 1177">
                    <a:extLst>
                      <a:ext uri="{FF2B5EF4-FFF2-40B4-BE49-F238E27FC236}">
                        <a16:creationId xmlns:a16="http://schemas.microsoft.com/office/drawing/2014/main" id="{1C14B1A8-7C30-A799-3898-7252008357EE}"/>
                      </a:ext>
                    </a:extLst>
                  </p:cNvPr>
                  <p:cNvSpPr/>
                  <p:nvPr/>
                </p:nvSpPr>
                <p:spPr>
                  <a:xfrm rot="20944667">
                    <a:off x="4016935" y="1774133"/>
                    <a:ext cx="914400" cy="914400"/>
                  </a:xfrm>
                  <a:prstGeom prst="arc">
                    <a:avLst>
                      <a:gd name="adj1" fmla="val 18074799"/>
                      <a:gd name="adj2" fmla="val 991547"/>
                    </a:avLst>
                  </a:prstGeom>
                  <a:ln w="381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180" name="Oval 1179">
                    <a:extLst>
                      <a:ext uri="{FF2B5EF4-FFF2-40B4-BE49-F238E27FC236}">
                        <a16:creationId xmlns:a16="http://schemas.microsoft.com/office/drawing/2014/main" id="{01D7AB07-F82B-1F2C-A4F3-7FE1E93B7CAF}"/>
                      </a:ext>
                    </a:extLst>
                  </p:cNvPr>
                  <p:cNvSpPr/>
                  <p:nvPr/>
                </p:nvSpPr>
                <p:spPr>
                  <a:xfrm>
                    <a:off x="2788644" y="1936552"/>
                    <a:ext cx="192774" cy="22385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1181" name="Straight Arrow Connector 1180">
                    <a:extLst>
                      <a:ext uri="{FF2B5EF4-FFF2-40B4-BE49-F238E27FC236}">
                        <a16:creationId xmlns:a16="http://schemas.microsoft.com/office/drawing/2014/main" id="{70C76BC0-D8E1-81CF-BEB2-630AE425C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49017" y="2163954"/>
                    <a:ext cx="1511548" cy="1362095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2" name="Straight Arrow Connector 1181">
                    <a:extLst>
                      <a:ext uri="{FF2B5EF4-FFF2-40B4-BE49-F238E27FC236}">
                        <a16:creationId xmlns:a16="http://schemas.microsoft.com/office/drawing/2014/main" id="{96278275-2E12-9010-6051-155A44231A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7651" y="3528462"/>
                    <a:ext cx="432601" cy="1887792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4" name="TextBox 1183">
                        <a:extLst>
                          <a:ext uri="{FF2B5EF4-FFF2-40B4-BE49-F238E27FC236}">
                            <a16:creationId xmlns:a16="http://schemas.microsoft.com/office/drawing/2014/main" id="{FEE05831-A182-31AE-CA9A-80C36E914E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90357" y="4848632"/>
                        <a:ext cx="2607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PT" sz="2400" dirty="0"/>
                      </a:p>
                    </p:txBody>
                  </p:sp>
                </mc:Choice>
                <mc:Fallback xmlns="">
                  <p:sp>
                    <p:nvSpPr>
                      <p:cNvPr id="1184" name="TextBox 1183">
                        <a:extLst>
                          <a:ext uri="{FF2B5EF4-FFF2-40B4-BE49-F238E27FC236}">
                            <a16:creationId xmlns:a16="http://schemas.microsoft.com/office/drawing/2014/main" id="{FEE05831-A182-31AE-CA9A-80C36E914E2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0357" y="4848632"/>
                        <a:ext cx="260712" cy="369332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30952" r="-33333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P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6" name="TextBox 1185">
                        <a:extLst>
                          <a:ext uri="{FF2B5EF4-FFF2-40B4-BE49-F238E27FC236}">
                            <a16:creationId xmlns:a16="http://schemas.microsoft.com/office/drawing/2014/main" id="{7E1AF8AA-C139-B5C8-F75F-DE6492AD3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0849" y="5370428"/>
                        <a:ext cx="57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r>
                          <a:rPr lang="en-US" sz="2400" b="0" dirty="0"/>
                          <a:t> 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a14:m>
                        <a:endParaRPr lang="pt-PT" sz="2400" dirty="0"/>
                      </a:p>
                    </p:txBody>
                  </p:sp>
                </mc:Choice>
                <mc:Fallback xmlns="">
                  <p:sp>
                    <p:nvSpPr>
                      <p:cNvPr id="1186" name="TextBox 1185">
                        <a:extLst>
                          <a:ext uri="{FF2B5EF4-FFF2-40B4-BE49-F238E27FC236}">
                            <a16:creationId xmlns:a16="http://schemas.microsoft.com/office/drawing/2014/main" id="{7E1AF8AA-C139-B5C8-F75F-DE6492AD3F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0849" y="5370428"/>
                        <a:ext cx="574616" cy="369332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r="-3191"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P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7" name="TextBox 1186">
                        <a:extLst>
                          <a:ext uri="{FF2B5EF4-FFF2-40B4-BE49-F238E27FC236}">
                            <a16:creationId xmlns:a16="http://schemas.microsoft.com/office/drawing/2014/main" id="{9B061A77-1039-B61F-C4C3-B9C820F69D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97697" y="5444609"/>
                        <a:ext cx="2607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PT" sz="2400" dirty="0"/>
                      </a:p>
                    </p:txBody>
                  </p:sp>
                </mc:Choice>
                <mc:Fallback xmlns="">
                  <p:sp>
                    <p:nvSpPr>
                      <p:cNvPr id="1187" name="TextBox 1186">
                        <a:extLst>
                          <a:ext uri="{FF2B5EF4-FFF2-40B4-BE49-F238E27FC236}">
                            <a16:creationId xmlns:a16="http://schemas.microsoft.com/office/drawing/2014/main" id="{9B061A77-1039-B61F-C4C3-B9C820F69D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697" y="5444609"/>
                        <a:ext cx="260712" cy="369332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7907" r="-30233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P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88" name="Oval 1187">
                    <a:extLst>
                      <a:ext uri="{FF2B5EF4-FFF2-40B4-BE49-F238E27FC236}">
                        <a16:creationId xmlns:a16="http://schemas.microsoft.com/office/drawing/2014/main" id="{91E0C5A6-6C68-FA32-2FB0-DAB8F3685193}"/>
                      </a:ext>
                    </a:extLst>
                  </p:cNvPr>
                  <p:cNvSpPr/>
                  <p:nvPr/>
                </p:nvSpPr>
                <p:spPr>
                  <a:xfrm>
                    <a:off x="2457576" y="2073561"/>
                    <a:ext cx="192774" cy="22385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190" name="Oval 1189">
                    <a:extLst>
                      <a:ext uri="{FF2B5EF4-FFF2-40B4-BE49-F238E27FC236}">
                        <a16:creationId xmlns:a16="http://schemas.microsoft.com/office/drawing/2014/main" id="{F38E164C-467F-0DA5-A1D8-20EC1F7B46C8}"/>
                      </a:ext>
                    </a:extLst>
                  </p:cNvPr>
                  <p:cNvSpPr/>
                  <p:nvPr/>
                </p:nvSpPr>
                <p:spPr>
                  <a:xfrm>
                    <a:off x="2093491" y="2306645"/>
                    <a:ext cx="192774" cy="2238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1171" name="Oval 1170">
                  <a:extLst>
                    <a:ext uri="{FF2B5EF4-FFF2-40B4-BE49-F238E27FC236}">
                      <a16:creationId xmlns:a16="http://schemas.microsoft.com/office/drawing/2014/main" id="{CDAF3909-91C0-A4DE-4F86-F43558A4FCF3}"/>
                    </a:ext>
                  </a:extLst>
                </p:cNvPr>
                <p:cNvSpPr/>
                <p:nvPr/>
              </p:nvSpPr>
              <p:spPr>
                <a:xfrm>
                  <a:off x="3489169" y="4872275"/>
                  <a:ext cx="192774" cy="22385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2054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C578E5-31CE-CB64-65AB-1231E972CAFF}"/>
              </a:ext>
            </a:extLst>
          </p:cNvPr>
          <p:cNvCxnSpPr>
            <a:cxnSpLocks/>
          </p:cNvCxnSpPr>
          <p:nvPr/>
        </p:nvCxnSpPr>
        <p:spPr>
          <a:xfrm>
            <a:off x="429061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D0585D-B8C8-D630-7A1A-CA1DDFD12AA0}"/>
              </a:ext>
            </a:extLst>
          </p:cNvPr>
          <p:cNvCxnSpPr>
            <a:cxnSpLocks/>
          </p:cNvCxnSpPr>
          <p:nvPr/>
        </p:nvCxnSpPr>
        <p:spPr>
          <a:xfrm flipV="1">
            <a:off x="2957836" y="3956498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43ED8-465D-55F2-A104-970D89902043}"/>
              </a:ext>
            </a:extLst>
          </p:cNvPr>
          <p:cNvCxnSpPr>
            <a:cxnSpLocks/>
          </p:cNvCxnSpPr>
          <p:nvPr/>
        </p:nvCxnSpPr>
        <p:spPr>
          <a:xfrm>
            <a:off x="126054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D0D2F4-DD04-791D-F90D-E0D718C11A42}"/>
              </a:ext>
            </a:extLst>
          </p:cNvPr>
          <p:cNvCxnSpPr>
            <a:cxnSpLocks/>
          </p:cNvCxnSpPr>
          <p:nvPr/>
        </p:nvCxnSpPr>
        <p:spPr>
          <a:xfrm>
            <a:off x="91947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50A560-EF5F-2346-4238-284EF48A8147}"/>
              </a:ext>
            </a:extLst>
          </p:cNvPr>
          <p:cNvCxnSpPr>
            <a:cxnSpLocks/>
          </p:cNvCxnSpPr>
          <p:nvPr/>
        </p:nvCxnSpPr>
        <p:spPr>
          <a:xfrm>
            <a:off x="158409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5AD2DB-8702-0170-2653-C14407920E2E}"/>
              </a:ext>
            </a:extLst>
          </p:cNvPr>
          <p:cNvCxnSpPr>
            <a:cxnSpLocks/>
          </p:cNvCxnSpPr>
          <p:nvPr/>
        </p:nvCxnSpPr>
        <p:spPr>
          <a:xfrm>
            <a:off x="226459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EE177A-1155-B108-4FC3-5ACE767B921C}"/>
              </a:ext>
            </a:extLst>
          </p:cNvPr>
          <p:cNvCxnSpPr>
            <a:cxnSpLocks/>
          </p:cNvCxnSpPr>
          <p:nvPr/>
        </p:nvCxnSpPr>
        <p:spPr>
          <a:xfrm>
            <a:off x="192352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2C4C11-503C-2301-FA7D-C3A17BB89FB7}"/>
              </a:ext>
            </a:extLst>
          </p:cNvPr>
          <p:cNvCxnSpPr>
            <a:cxnSpLocks/>
          </p:cNvCxnSpPr>
          <p:nvPr/>
        </p:nvCxnSpPr>
        <p:spPr>
          <a:xfrm>
            <a:off x="258814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B3AC13-EFD0-B6F6-CDEA-9A160EDA9749}"/>
              </a:ext>
            </a:extLst>
          </p:cNvPr>
          <p:cNvCxnSpPr>
            <a:cxnSpLocks/>
          </p:cNvCxnSpPr>
          <p:nvPr/>
        </p:nvCxnSpPr>
        <p:spPr>
          <a:xfrm>
            <a:off x="3286572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A9F7E64-C0D5-3A7C-FF08-B301D2AED763}"/>
              </a:ext>
            </a:extLst>
          </p:cNvPr>
          <p:cNvCxnSpPr>
            <a:cxnSpLocks/>
          </p:cNvCxnSpPr>
          <p:nvPr/>
        </p:nvCxnSpPr>
        <p:spPr>
          <a:xfrm>
            <a:off x="294549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273E40E-6902-0C1E-A1DC-59E9374FB756}"/>
              </a:ext>
            </a:extLst>
          </p:cNvPr>
          <p:cNvCxnSpPr>
            <a:cxnSpLocks/>
          </p:cNvCxnSpPr>
          <p:nvPr/>
        </p:nvCxnSpPr>
        <p:spPr>
          <a:xfrm>
            <a:off x="361011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DD62A89-5620-E257-91C7-DF5036E83DFB}"/>
              </a:ext>
            </a:extLst>
          </p:cNvPr>
          <p:cNvCxnSpPr>
            <a:cxnSpLocks/>
          </p:cNvCxnSpPr>
          <p:nvPr/>
        </p:nvCxnSpPr>
        <p:spPr>
          <a:xfrm>
            <a:off x="394954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FBB4AC1-C2DF-788C-DC4D-F0EE3B06F600}"/>
              </a:ext>
            </a:extLst>
          </p:cNvPr>
          <p:cNvCxnSpPr>
            <a:cxnSpLocks/>
          </p:cNvCxnSpPr>
          <p:nvPr/>
        </p:nvCxnSpPr>
        <p:spPr>
          <a:xfrm>
            <a:off x="461416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C3D858A-57BA-DD75-3AB4-C9982E0F05E6}"/>
              </a:ext>
            </a:extLst>
          </p:cNvPr>
          <p:cNvCxnSpPr>
            <a:cxnSpLocks/>
          </p:cNvCxnSpPr>
          <p:nvPr/>
        </p:nvCxnSpPr>
        <p:spPr>
          <a:xfrm>
            <a:off x="528570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7752AC-2E8F-1D61-5455-77D88EC8AAB6}"/>
              </a:ext>
            </a:extLst>
          </p:cNvPr>
          <p:cNvCxnSpPr>
            <a:cxnSpLocks/>
          </p:cNvCxnSpPr>
          <p:nvPr/>
        </p:nvCxnSpPr>
        <p:spPr>
          <a:xfrm>
            <a:off x="494462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9D76A4A-263D-2E3A-B0F1-7F213E1F3D60}"/>
              </a:ext>
            </a:extLst>
          </p:cNvPr>
          <p:cNvCxnSpPr>
            <a:cxnSpLocks/>
          </p:cNvCxnSpPr>
          <p:nvPr/>
        </p:nvCxnSpPr>
        <p:spPr>
          <a:xfrm>
            <a:off x="560924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CA2617-AB08-41CA-8A58-DC46DB53D08B}"/>
              </a:ext>
            </a:extLst>
          </p:cNvPr>
          <p:cNvCxnSpPr>
            <a:cxnSpLocks/>
          </p:cNvCxnSpPr>
          <p:nvPr/>
        </p:nvCxnSpPr>
        <p:spPr>
          <a:xfrm>
            <a:off x="6289748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0967C47-0010-6CFC-81FB-2E2D380C3CD3}"/>
              </a:ext>
            </a:extLst>
          </p:cNvPr>
          <p:cNvCxnSpPr>
            <a:cxnSpLocks/>
          </p:cNvCxnSpPr>
          <p:nvPr/>
        </p:nvCxnSpPr>
        <p:spPr>
          <a:xfrm>
            <a:off x="5948673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AF58FF3-8019-1D01-92DA-EEDAF722EFF5}"/>
              </a:ext>
            </a:extLst>
          </p:cNvPr>
          <p:cNvCxnSpPr>
            <a:cxnSpLocks/>
          </p:cNvCxnSpPr>
          <p:nvPr/>
        </p:nvCxnSpPr>
        <p:spPr>
          <a:xfrm>
            <a:off x="6613293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903AF5D-65DD-0D1A-EE45-691CFA2E1C5B}"/>
              </a:ext>
            </a:extLst>
          </p:cNvPr>
          <p:cNvCxnSpPr>
            <a:cxnSpLocks/>
          </p:cNvCxnSpPr>
          <p:nvPr/>
        </p:nvCxnSpPr>
        <p:spPr>
          <a:xfrm>
            <a:off x="730275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59DB6F4-B96B-CC72-D3A9-99A14BA844ED}"/>
              </a:ext>
            </a:extLst>
          </p:cNvPr>
          <p:cNvCxnSpPr>
            <a:cxnSpLocks/>
          </p:cNvCxnSpPr>
          <p:nvPr/>
        </p:nvCxnSpPr>
        <p:spPr>
          <a:xfrm>
            <a:off x="696168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56C175B-F472-C15F-CDAD-A5AEFFB06191}"/>
              </a:ext>
            </a:extLst>
          </p:cNvPr>
          <p:cNvCxnSpPr>
            <a:cxnSpLocks/>
          </p:cNvCxnSpPr>
          <p:nvPr/>
        </p:nvCxnSpPr>
        <p:spPr>
          <a:xfrm>
            <a:off x="762630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DA8812D-12DA-1268-9C3C-02AC575DE0BB}"/>
              </a:ext>
            </a:extLst>
          </p:cNvPr>
          <p:cNvCxnSpPr>
            <a:cxnSpLocks/>
          </p:cNvCxnSpPr>
          <p:nvPr/>
        </p:nvCxnSpPr>
        <p:spPr>
          <a:xfrm>
            <a:off x="8306806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76E2801-0275-35C4-AF6E-563295A74464}"/>
              </a:ext>
            </a:extLst>
          </p:cNvPr>
          <p:cNvCxnSpPr>
            <a:cxnSpLocks/>
          </p:cNvCxnSpPr>
          <p:nvPr/>
        </p:nvCxnSpPr>
        <p:spPr>
          <a:xfrm>
            <a:off x="796573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8E0DA8A-F093-0607-27E6-20E6D2F416BC}"/>
              </a:ext>
            </a:extLst>
          </p:cNvPr>
          <p:cNvCxnSpPr>
            <a:cxnSpLocks/>
          </p:cNvCxnSpPr>
          <p:nvPr/>
        </p:nvCxnSpPr>
        <p:spPr>
          <a:xfrm>
            <a:off x="8630351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5C3597C-CFD1-519E-6920-AB9DBB7122D2}"/>
              </a:ext>
            </a:extLst>
          </p:cNvPr>
          <p:cNvCxnSpPr>
            <a:cxnSpLocks/>
          </p:cNvCxnSpPr>
          <p:nvPr/>
        </p:nvCxnSpPr>
        <p:spPr>
          <a:xfrm>
            <a:off x="9328782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B07E33-9402-D352-AC68-D17DD3146C6C}"/>
              </a:ext>
            </a:extLst>
          </p:cNvPr>
          <p:cNvCxnSpPr>
            <a:cxnSpLocks/>
          </p:cNvCxnSpPr>
          <p:nvPr/>
        </p:nvCxnSpPr>
        <p:spPr>
          <a:xfrm>
            <a:off x="898770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E8A753-4B2C-3C34-C118-DAADB63E2225}"/>
              </a:ext>
            </a:extLst>
          </p:cNvPr>
          <p:cNvCxnSpPr>
            <a:cxnSpLocks/>
          </p:cNvCxnSpPr>
          <p:nvPr/>
        </p:nvCxnSpPr>
        <p:spPr>
          <a:xfrm>
            <a:off x="9652327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56F6EBA-4064-8EAE-3B37-77AB242C8D24}"/>
              </a:ext>
            </a:extLst>
          </p:cNvPr>
          <p:cNvCxnSpPr>
            <a:cxnSpLocks/>
          </p:cNvCxnSpPr>
          <p:nvPr/>
        </p:nvCxnSpPr>
        <p:spPr>
          <a:xfrm>
            <a:off x="10332829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416B70-53EC-6895-6999-33FA3D489DA6}"/>
              </a:ext>
            </a:extLst>
          </p:cNvPr>
          <p:cNvCxnSpPr>
            <a:cxnSpLocks/>
          </p:cNvCxnSpPr>
          <p:nvPr/>
        </p:nvCxnSpPr>
        <p:spPr>
          <a:xfrm>
            <a:off x="999175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8C5ECD-A25F-B94C-7721-9ABD1E257163}"/>
              </a:ext>
            </a:extLst>
          </p:cNvPr>
          <p:cNvCxnSpPr>
            <a:cxnSpLocks/>
          </p:cNvCxnSpPr>
          <p:nvPr/>
        </p:nvCxnSpPr>
        <p:spPr>
          <a:xfrm>
            <a:off x="10656374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CC70BC0-96AD-C9A9-8AD8-486FA8B54636}"/>
              </a:ext>
            </a:extLst>
          </p:cNvPr>
          <p:cNvCxnSpPr>
            <a:cxnSpLocks/>
          </p:cNvCxnSpPr>
          <p:nvPr/>
        </p:nvCxnSpPr>
        <p:spPr>
          <a:xfrm>
            <a:off x="11331910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F214195-94C2-FD6F-0FA9-FCB0A2FC1405}"/>
              </a:ext>
            </a:extLst>
          </p:cNvPr>
          <p:cNvCxnSpPr>
            <a:cxnSpLocks/>
          </p:cNvCxnSpPr>
          <p:nvPr/>
        </p:nvCxnSpPr>
        <p:spPr>
          <a:xfrm>
            <a:off x="10990835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11634DE-4447-1670-28E9-E6F304F805C9}"/>
              </a:ext>
            </a:extLst>
          </p:cNvPr>
          <p:cNvCxnSpPr>
            <a:cxnSpLocks/>
          </p:cNvCxnSpPr>
          <p:nvPr/>
        </p:nvCxnSpPr>
        <p:spPr>
          <a:xfrm>
            <a:off x="11655455" y="2119706"/>
            <a:ext cx="0" cy="38404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08B274-FE8A-1290-2D67-474582D5DB24}"/>
              </a:ext>
            </a:extLst>
          </p:cNvPr>
          <p:cNvCxnSpPr>
            <a:cxnSpLocks/>
          </p:cNvCxnSpPr>
          <p:nvPr/>
        </p:nvCxnSpPr>
        <p:spPr>
          <a:xfrm>
            <a:off x="619176" y="2119706"/>
            <a:ext cx="0" cy="3840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49BBD-BE6E-8D75-3374-8C126CFC5C86}"/>
              </a:ext>
            </a:extLst>
          </p:cNvPr>
          <p:cNvCxnSpPr>
            <a:cxnSpLocks/>
          </p:cNvCxnSpPr>
          <p:nvPr/>
        </p:nvCxnSpPr>
        <p:spPr>
          <a:xfrm flipV="1">
            <a:off x="605107" y="5949078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BAA7E0-58DF-5A38-9B1E-746FC20D2A02}"/>
              </a:ext>
            </a:extLst>
          </p:cNvPr>
          <p:cNvSpPr txBox="1"/>
          <p:nvPr/>
        </p:nvSpPr>
        <p:spPr>
          <a:xfrm>
            <a:off x="1139945" y="5958078"/>
            <a:ext cx="26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7B42C-65A6-CA49-B0B5-703AEE144950}"/>
              </a:ext>
            </a:extLst>
          </p:cNvPr>
          <p:cNvSpPr txBox="1"/>
          <p:nvPr/>
        </p:nvSpPr>
        <p:spPr>
          <a:xfrm>
            <a:off x="1773682" y="5958078"/>
            <a:ext cx="31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86AE80-7EBC-8FFB-D76F-CEAD8CB57ACB}"/>
              </a:ext>
            </a:extLst>
          </p:cNvPr>
          <p:cNvSpPr txBox="1"/>
          <p:nvPr/>
        </p:nvSpPr>
        <p:spPr>
          <a:xfrm>
            <a:off x="2466870" y="5958078"/>
            <a:ext cx="2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endParaRPr lang="en-GB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43FF-A068-5A87-D401-6BBC2E5204BF}"/>
              </a:ext>
            </a:extLst>
          </p:cNvPr>
          <p:cNvSpPr txBox="1"/>
          <p:nvPr/>
        </p:nvSpPr>
        <p:spPr>
          <a:xfrm>
            <a:off x="3154401" y="5958078"/>
            <a:ext cx="27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endParaRPr lang="en-GB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CE09D-B3AD-C4B8-2699-FECC02664F14}"/>
              </a:ext>
            </a:extLst>
          </p:cNvPr>
          <p:cNvSpPr txBox="1"/>
          <p:nvPr/>
        </p:nvSpPr>
        <p:spPr>
          <a:xfrm>
            <a:off x="3758825" y="5958078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  <a:endParaRPr lang="en-GB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1A476A-1019-5CE1-6ADD-ABB8AFA0DE96}"/>
              </a:ext>
            </a:extLst>
          </p:cNvPr>
          <p:cNvSpPr/>
          <p:nvPr/>
        </p:nvSpPr>
        <p:spPr>
          <a:xfrm>
            <a:off x="1253934" y="3289439"/>
            <a:ext cx="343075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36C436-CBB7-92C2-581D-9C4D003132BE}"/>
              </a:ext>
            </a:extLst>
          </p:cNvPr>
          <p:cNvCxnSpPr>
            <a:cxnSpLocks/>
          </p:cNvCxnSpPr>
          <p:nvPr/>
        </p:nvCxnSpPr>
        <p:spPr>
          <a:xfrm flipV="1">
            <a:off x="607607" y="5504019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A14059-6EDB-1B22-D229-822770FCA219}"/>
              </a:ext>
            </a:extLst>
          </p:cNvPr>
          <p:cNvCxnSpPr>
            <a:cxnSpLocks/>
          </p:cNvCxnSpPr>
          <p:nvPr/>
        </p:nvCxnSpPr>
        <p:spPr>
          <a:xfrm flipV="1">
            <a:off x="607607" y="4587347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FD97EE-DB8F-04CA-F013-65A0A2AC764E}"/>
              </a:ext>
            </a:extLst>
          </p:cNvPr>
          <p:cNvCxnSpPr>
            <a:cxnSpLocks/>
          </p:cNvCxnSpPr>
          <p:nvPr/>
        </p:nvCxnSpPr>
        <p:spPr>
          <a:xfrm flipV="1">
            <a:off x="607607" y="3679906"/>
            <a:ext cx="1124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05CAC-2923-8E1D-C3DC-04CB76AC9685}"/>
              </a:ext>
            </a:extLst>
          </p:cNvPr>
          <p:cNvCxnSpPr>
            <a:cxnSpLocks/>
          </p:cNvCxnSpPr>
          <p:nvPr/>
        </p:nvCxnSpPr>
        <p:spPr>
          <a:xfrm flipV="1">
            <a:off x="621564" y="487963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A81C5D-3D92-CEF6-6A36-B8B6B5BE5B5B}"/>
              </a:ext>
            </a:extLst>
          </p:cNvPr>
          <p:cNvCxnSpPr>
            <a:cxnSpLocks/>
          </p:cNvCxnSpPr>
          <p:nvPr/>
        </p:nvCxnSpPr>
        <p:spPr>
          <a:xfrm flipV="1">
            <a:off x="928315" y="39472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42B517-3C39-41A2-80E5-F982B796DD72}"/>
              </a:ext>
            </a:extLst>
          </p:cNvPr>
          <p:cNvSpPr txBox="1"/>
          <p:nvPr/>
        </p:nvSpPr>
        <p:spPr>
          <a:xfrm>
            <a:off x="455724" y="5958078"/>
            <a:ext cx="389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1282E6-5FD5-72CC-2028-5D8F9BA35E5F}"/>
                  </a:ext>
                </a:extLst>
              </p:cNvPr>
              <p:cNvSpPr txBox="1"/>
              <p:nvPr/>
            </p:nvSpPr>
            <p:spPr>
              <a:xfrm>
                <a:off x="219310" y="3294992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1282E6-5FD5-72CC-2028-5D8F9BA35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3294992"/>
                <a:ext cx="260712" cy="369332"/>
              </a:xfrm>
              <a:prstGeom prst="rect">
                <a:avLst/>
              </a:prstGeom>
              <a:blipFill>
                <a:blip r:embed="rId2"/>
                <a:stretch>
                  <a:fillRect l="-30233" r="-27907"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DDE019-E8B8-972A-C3F8-D1240CA1CD63}"/>
                  </a:ext>
                </a:extLst>
              </p:cNvPr>
              <p:cNvSpPr txBox="1"/>
              <p:nvPr/>
            </p:nvSpPr>
            <p:spPr>
              <a:xfrm>
                <a:off x="219310" y="4260223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DDE019-E8B8-972A-C3F8-D1240CA1C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4260223"/>
                <a:ext cx="260712" cy="369332"/>
              </a:xfrm>
              <a:prstGeom prst="rect">
                <a:avLst/>
              </a:prstGeom>
              <a:blipFill>
                <a:blip r:embed="rId3"/>
                <a:stretch>
                  <a:fillRect l="-30233" r="-30233"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906BE42-FCEF-F948-8F67-D1E07AF3B0E7}"/>
                  </a:ext>
                </a:extLst>
              </p:cNvPr>
              <p:cNvSpPr txBox="1"/>
              <p:nvPr/>
            </p:nvSpPr>
            <p:spPr>
              <a:xfrm>
                <a:off x="219310" y="5169489"/>
                <a:ext cx="2607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906BE42-FCEF-F948-8F67-D1E07AF3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0" y="5169489"/>
                <a:ext cx="260712" cy="369332"/>
              </a:xfrm>
              <a:prstGeom prst="rect">
                <a:avLst/>
              </a:prstGeom>
              <a:blipFill>
                <a:blip r:embed="rId4"/>
                <a:stretch>
                  <a:fillRect l="-30233" r="-30233"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3C725E9D-6E1C-C747-25E7-7374227D58FC}"/>
              </a:ext>
            </a:extLst>
          </p:cNvPr>
          <p:cNvSpPr txBox="1"/>
          <p:nvPr/>
        </p:nvSpPr>
        <p:spPr>
          <a:xfrm>
            <a:off x="5092589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14</a:t>
            </a:r>
            <a:endParaRPr lang="en-GB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76AC23-403F-8D03-171B-8E2484D304D1}"/>
              </a:ext>
            </a:extLst>
          </p:cNvPr>
          <p:cNvSpPr txBox="1"/>
          <p:nvPr/>
        </p:nvSpPr>
        <p:spPr>
          <a:xfrm>
            <a:off x="5753225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</a:t>
            </a:r>
            <a:endParaRPr lang="en-GB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7FD06-E3BF-999E-BFE6-CC74E484A672}"/>
              </a:ext>
            </a:extLst>
          </p:cNvPr>
          <p:cNvSpPr txBox="1"/>
          <p:nvPr/>
        </p:nvSpPr>
        <p:spPr>
          <a:xfrm>
            <a:off x="6419512" y="5967294"/>
            <a:ext cx="40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18</a:t>
            </a:r>
            <a:endParaRPr lang="en-GB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EE1F1F-3A93-69EE-1147-47C452B0CB5C}"/>
              </a:ext>
            </a:extLst>
          </p:cNvPr>
          <p:cNvSpPr txBox="1"/>
          <p:nvPr/>
        </p:nvSpPr>
        <p:spPr>
          <a:xfrm>
            <a:off x="7103738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  <a:endParaRPr lang="en-GB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511B07-1A36-339F-F05F-6A29FB613057}"/>
              </a:ext>
            </a:extLst>
          </p:cNvPr>
          <p:cNvSpPr txBox="1"/>
          <p:nvPr/>
        </p:nvSpPr>
        <p:spPr>
          <a:xfrm>
            <a:off x="7773335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22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31366B-4924-49F0-87D3-EDFFEE17E5C4}"/>
              </a:ext>
            </a:extLst>
          </p:cNvPr>
          <p:cNvSpPr txBox="1"/>
          <p:nvPr/>
        </p:nvSpPr>
        <p:spPr>
          <a:xfrm>
            <a:off x="4416444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</a:t>
            </a:r>
            <a:endParaRPr lang="en-GB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A47F0D-14FB-E94A-706A-50DB5AE6DFF1}"/>
              </a:ext>
            </a:extLst>
          </p:cNvPr>
          <p:cNvSpPr txBox="1"/>
          <p:nvPr/>
        </p:nvSpPr>
        <p:spPr>
          <a:xfrm>
            <a:off x="8430523" y="5967294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24</a:t>
            </a:r>
            <a:endParaRPr lang="en-GB" sz="1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1EC743E-62A8-1F31-6A4B-E7D705D5D7EE}"/>
              </a:ext>
            </a:extLst>
          </p:cNvPr>
          <p:cNvCxnSpPr>
            <a:cxnSpLocks/>
          </p:cNvCxnSpPr>
          <p:nvPr/>
        </p:nvCxnSpPr>
        <p:spPr>
          <a:xfrm flipV="1">
            <a:off x="4937634" y="39472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54D046A-60BE-3CA2-C800-822549C4077C}"/>
              </a:ext>
            </a:extLst>
          </p:cNvPr>
          <p:cNvSpPr txBox="1"/>
          <p:nvPr/>
        </p:nvSpPr>
        <p:spPr>
          <a:xfrm>
            <a:off x="9135331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26</a:t>
            </a:r>
            <a:endParaRPr lang="en-GB" sz="16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5010AC-86C9-A2D3-990C-0C273D36B31D}"/>
              </a:ext>
            </a:extLst>
          </p:cNvPr>
          <p:cNvSpPr txBox="1"/>
          <p:nvPr/>
        </p:nvSpPr>
        <p:spPr>
          <a:xfrm>
            <a:off x="9795963" y="5967294"/>
            <a:ext cx="40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28</a:t>
            </a:r>
            <a:endParaRPr lang="en-GB" sz="1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C94EDC-AF0E-428C-910D-64AB39BD8E15}"/>
              </a:ext>
            </a:extLst>
          </p:cNvPr>
          <p:cNvSpPr txBox="1"/>
          <p:nvPr/>
        </p:nvSpPr>
        <p:spPr>
          <a:xfrm>
            <a:off x="10462116" y="5967294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  <a:endParaRPr lang="en-GB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822788-869D-3AA1-7CFE-CD3CFCEB7E29}"/>
              </a:ext>
            </a:extLst>
          </p:cNvPr>
          <p:cNvSpPr txBox="1"/>
          <p:nvPr/>
        </p:nvSpPr>
        <p:spPr>
          <a:xfrm>
            <a:off x="11128687" y="5958078"/>
            <a:ext cx="40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32</a:t>
            </a:r>
            <a:endParaRPr lang="en-GB" sz="16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B09C9BE-3A22-D13F-D73C-DFAFE9DECD6F}"/>
              </a:ext>
            </a:extLst>
          </p:cNvPr>
          <p:cNvCxnSpPr>
            <a:cxnSpLocks/>
          </p:cNvCxnSpPr>
          <p:nvPr/>
        </p:nvCxnSpPr>
        <p:spPr>
          <a:xfrm flipV="1">
            <a:off x="6973788" y="3965462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1A8D53E-1DEA-475C-8274-5D87307977DF}"/>
              </a:ext>
            </a:extLst>
          </p:cNvPr>
          <p:cNvCxnSpPr>
            <a:cxnSpLocks/>
          </p:cNvCxnSpPr>
          <p:nvPr/>
        </p:nvCxnSpPr>
        <p:spPr>
          <a:xfrm flipV="1">
            <a:off x="3611681" y="4863939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16DCCAC-B6DA-723D-14FD-51DB18C24985}"/>
              </a:ext>
            </a:extLst>
          </p:cNvPr>
          <p:cNvCxnSpPr>
            <a:cxnSpLocks/>
          </p:cNvCxnSpPr>
          <p:nvPr/>
        </p:nvCxnSpPr>
        <p:spPr>
          <a:xfrm flipV="1">
            <a:off x="9649336" y="4879635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3E4AFF3-DA27-E504-FAD3-883D03EE2811}"/>
              </a:ext>
            </a:extLst>
          </p:cNvPr>
          <p:cNvSpPr/>
          <p:nvPr/>
        </p:nvSpPr>
        <p:spPr>
          <a:xfrm>
            <a:off x="930089" y="4210652"/>
            <a:ext cx="323846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C6CFC0-8937-37D4-199E-9C730860DD55}"/>
              </a:ext>
            </a:extLst>
          </p:cNvPr>
          <p:cNvSpPr/>
          <p:nvPr/>
        </p:nvSpPr>
        <p:spPr>
          <a:xfrm>
            <a:off x="4292709" y="3296778"/>
            <a:ext cx="336917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B428A76-40FE-6E66-A4F8-8131BFA182B4}"/>
              </a:ext>
            </a:extLst>
          </p:cNvPr>
          <p:cNvSpPr/>
          <p:nvPr/>
        </p:nvSpPr>
        <p:spPr>
          <a:xfrm>
            <a:off x="622120" y="5129258"/>
            <a:ext cx="30122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02B1475-7658-DBD2-91BB-1D25D171317E}"/>
              </a:ext>
            </a:extLst>
          </p:cNvPr>
          <p:cNvSpPr/>
          <p:nvPr/>
        </p:nvSpPr>
        <p:spPr>
          <a:xfrm>
            <a:off x="6628964" y="5128490"/>
            <a:ext cx="333409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E2AA714-7C32-6714-03B2-4CED61E22EA3}"/>
              </a:ext>
            </a:extLst>
          </p:cNvPr>
          <p:cNvSpPr/>
          <p:nvPr/>
        </p:nvSpPr>
        <p:spPr>
          <a:xfrm>
            <a:off x="7308512" y="3296778"/>
            <a:ext cx="336917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B16F4A0-11C7-C68D-D38B-E7A0FF60A443}"/>
              </a:ext>
            </a:extLst>
          </p:cNvPr>
          <p:cNvSpPr/>
          <p:nvPr/>
        </p:nvSpPr>
        <p:spPr>
          <a:xfrm>
            <a:off x="8303345" y="3301430"/>
            <a:ext cx="337012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920D26-34D0-1154-265A-FFAA789B574F}"/>
              </a:ext>
            </a:extLst>
          </p:cNvPr>
          <p:cNvSpPr/>
          <p:nvPr/>
        </p:nvSpPr>
        <p:spPr>
          <a:xfrm>
            <a:off x="9999438" y="4199716"/>
            <a:ext cx="338388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03CF87-41B2-A153-AC1F-AC0B9553CD54}"/>
              </a:ext>
            </a:extLst>
          </p:cNvPr>
          <p:cNvSpPr/>
          <p:nvPr/>
        </p:nvSpPr>
        <p:spPr>
          <a:xfrm>
            <a:off x="10667094" y="5128490"/>
            <a:ext cx="66288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8E521-336A-8741-5A2A-FC3FA5CC5D44}"/>
              </a:ext>
            </a:extLst>
          </p:cNvPr>
          <p:cNvSpPr txBox="1"/>
          <p:nvPr/>
        </p:nvSpPr>
        <p:spPr>
          <a:xfrm>
            <a:off x="5644944" y="297899"/>
            <a:ext cx="502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err="1"/>
              <a:t>Each</a:t>
            </a:r>
            <a:r>
              <a:rPr lang="pt-PT" dirty="0"/>
              <a:t> job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preempted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jobs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release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and</a:t>
            </a:r>
            <a:r>
              <a:rPr lang="pt-PT" dirty="0"/>
              <a:t> deadline </a:t>
            </a:r>
            <a:r>
              <a:rPr lang="pt-PT" dirty="0" err="1"/>
              <a:t>falling</a:t>
            </a:r>
            <a:r>
              <a:rPr lang="pt-PT" dirty="0"/>
              <a:t> in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window</a:t>
            </a:r>
            <a:endParaRPr lang="pt-PT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E331F-255B-8A73-1481-B6BD682E25DF}"/>
              </a:ext>
            </a:extLst>
          </p:cNvPr>
          <p:cNvSpPr/>
          <p:nvPr/>
        </p:nvSpPr>
        <p:spPr>
          <a:xfrm>
            <a:off x="6972916" y="4227415"/>
            <a:ext cx="338388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823329-3A37-7448-8458-CF185F0B4C6D}"/>
              </a:ext>
            </a:extLst>
          </p:cNvPr>
          <p:cNvSpPr/>
          <p:nvPr/>
        </p:nvSpPr>
        <p:spPr>
          <a:xfrm>
            <a:off x="2490429" y="4466459"/>
            <a:ext cx="192774" cy="2238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E0E7AD-C899-2640-8B0A-FEB7FAB03414}"/>
              </a:ext>
            </a:extLst>
          </p:cNvPr>
          <p:cNvSpPr/>
          <p:nvPr/>
        </p:nvSpPr>
        <p:spPr>
          <a:xfrm>
            <a:off x="6523793" y="4470872"/>
            <a:ext cx="192774" cy="2238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F48C1B-242C-D2D5-B6E8-30E4FE03A06D}"/>
              </a:ext>
            </a:extLst>
          </p:cNvPr>
          <p:cNvSpPr/>
          <p:nvPr/>
        </p:nvSpPr>
        <p:spPr>
          <a:xfrm>
            <a:off x="4524364" y="4475423"/>
            <a:ext cx="192774" cy="2238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8EAEF2-01E4-785E-9842-CAECD4281DA8}"/>
              </a:ext>
            </a:extLst>
          </p:cNvPr>
          <p:cNvSpPr/>
          <p:nvPr/>
        </p:nvSpPr>
        <p:spPr>
          <a:xfrm>
            <a:off x="10567170" y="4461792"/>
            <a:ext cx="192774" cy="2238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0369C2-0B8A-9AB9-901A-4B7CE5DA3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07" y="350205"/>
            <a:ext cx="2499011" cy="12728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38AACF-9374-D8F3-7FBB-730106345958}"/>
              </a:ext>
            </a:extLst>
          </p:cNvPr>
          <p:cNvCxnSpPr>
            <a:cxnSpLocks/>
          </p:cNvCxnSpPr>
          <p:nvPr/>
        </p:nvCxnSpPr>
        <p:spPr>
          <a:xfrm flipV="1">
            <a:off x="8306806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2E802F-1C34-57A2-EF66-7B07D6EA7B7A}"/>
              </a:ext>
            </a:extLst>
          </p:cNvPr>
          <p:cNvCxnSpPr>
            <a:cxnSpLocks/>
          </p:cNvCxnSpPr>
          <p:nvPr/>
        </p:nvCxnSpPr>
        <p:spPr>
          <a:xfrm flipV="1">
            <a:off x="2273719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6DB816-69BF-0BF7-65AA-571F5DF1E74E}"/>
              </a:ext>
            </a:extLst>
          </p:cNvPr>
          <p:cNvCxnSpPr>
            <a:cxnSpLocks/>
          </p:cNvCxnSpPr>
          <p:nvPr/>
        </p:nvCxnSpPr>
        <p:spPr>
          <a:xfrm flipV="1">
            <a:off x="1259489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6D3AF2-A581-636B-4277-15C566B30D6F}"/>
              </a:ext>
            </a:extLst>
          </p:cNvPr>
          <p:cNvCxnSpPr>
            <a:cxnSpLocks/>
          </p:cNvCxnSpPr>
          <p:nvPr/>
        </p:nvCxnSpPr>
        <p:spPr>
          <a:xfrm flipV="1">
            <a:off x="3286580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141D34-1A48-9919-1042-2AE1FEF09481}"/>
              </a:ext>
            </a:extLst>
          </p:cNvPr>
          <p:cNvCxnSpPr>
            <a:cxnSpLocks/>
          </p:cNvCxnSpPr>
          <p:nvPr/>
        </p:nvCxnSpPr>
        <p:spPr>
          <a:xfrm flipV="1">
            <a:off x="5300315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F3E819-0771-65B7-2E2F-0AB23F34AABE}"/>
              </a:ext>
            </a:extLst>
          </p:cNvPr>
          <p:cNvCxnSpPr>
            <a:cxnSpLocks/>
          </p:cNvCxnSpPr>
          <p:nvPr/>
        </p:nvCxnSpPr>
        <p:spPr>
          <a:xfrm flipV="1">
            <a:off x="4295050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BB571D-89FE-0640-05FC-3818222AA911}"/>
              </a:ext>
            </a:extLst>
          </p:cNvPr>
          <p:cNvCxnSpPr>
            <a:cxnSpLocks/>
          </p:cNvCxnSpPr>
          <p:nvPr/>
        </p:nvCxnSpPr>
        <p:spPr>
          <a:xfrm flipV="1">
            <a:off x="6303940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D81ABA-5F29-A204-4598-F6810F2FE74A}"/>
              </a:ext>
            </a:extLst>
          </p:cNvPr>
          <p:cNvCxnSpPr>
            <a:cxnSpLocks/>
          </p:cNvCxnSpPr>
          <p:nvPr/>
        </p:nvCxnSpPr>
        <p:spPr>
          <a:xfrm flipV="1">
            <a:off x="7302759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F7810D-D6DD-37E9-96F6-C7875F3C0539}"/>
              </a:ext>
            </a:extLst>
          </p:cNvPr>
          <p:cNvCxnSpPr>
            <a:cxnSpLocks/>
          </p:cNvCxnSpPr>
          <p:nvPr/>
        </p:nvCxnSpPr>
        <p:spPr>
          <a:xfrm flipV="1">
            <a:off x="9329336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6218509-A745-867B-56C0-73E3E6042CAB}"/>
              </a:ext>
            </a:extLst>
          </p:cNvPr>
          <p:cNvCxnSpPr>
            <a:cxnSpLocks/>
          </p:cNvCxnSpPr>
          <p:nvPr/>
        </p:nvCxnSpPr>
        <p:spPr>
          <a:xfrm flipV="1">
            <a:off x="10336010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454975-D0C0-5D3C-7581-51FF3B490838}"/>
              </a:ext>
            </a:extLst>
          </p:cNvPr>
          <p:cNvCxnSpPr>
            <a:cxnSpLocks/>
          </p:cNvCxnSpPr>
          <p:nvPr/>
        </p:nvCxnSpPr>
        <p:spPr>
          <a:xfrm flipV="1">
            <a:off x="11340476" y="3043767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0088959-4C20-35A4-36C9-E62C603680EE}"/>
              </a:ext>
            </a:extLst>
          </p:cNvPr>
          <p:cNvSpPr/>
          <p:nvPr/>
        </p:nvSpPr>
        <p:spPr>
          <a:xfrm>
            <a:off x="1829360" y="3558878"/>
            <a:ext cx="192774" cy="223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9277B49-9172-BA50-701E-8931A722DF14}"/>
              </a:ext>
            </a:extLst>
          </p:cNvPr>
          <p:cNvSpPr/>
          <p:nvPr/>
        </p:nvSpPr>
        <p:spPr>
          <a:xfrm>
            <a:off x="2858410" y="3555138"/>
            <a:ext cx="192774" cy="223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A3538E4-F898-1B2B-C860-3CE126AAC441}"/>
              </a:ext>
            </a:extLst>
          </p:cNvPr>
          <p:cNvSpPr/>
          <p:nvPr/>
        </p:nvSpPr>
        <p:spPr>
          <a:xfrm>
            <a:off x="4849326" y="3558878"/>
            <a:ext cx="192774" cy="223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301FE6-FBAF-63C1-724C-8552D01D1ADB}"/>
              </a:ext>
            </a:extLst>
          </p:cNvPr>
          <p:cNvSpPr/>
          <p:nvPr/>
        </p:nvSpPr>
        <p:spPr>
          <a:xfrm>
            <a:off x="5860477" y="3553944"/>
            <a:ext cx="192774" cy="223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111E23E-A753-A1E3-C41F-3E9258754CDD}"/>
              </a:ext>
            </a:extLst>
          </p:cNvPr>
          <p:cNvSpPr/>
          <p:nvPr/>
        </p:nvSpPr>
        <p:spPr>
          <a:xfrm>
            <a:off x="6871055" y="3550204"/>
            <a:ext cx="192774" cy="223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BA917C-DE7A-319E-25E2-F9FFC5A9F3D3}"/>
              </a:ext>
            </a:extLst>
          </p:cNvPr>
          <p:cNvSpPr/>
          <p:nvPr/>
        </p:nvSpPr>
        <p:spPr>
          <a:xfrm>
            <a:off x="7869865" y="3557684"/>
            <a:ext cx="192774" cy="223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A33170-1760-2742-C539-A1181EA7DBE1}"/>
              </a:ext>
            </a:extLst>
          </p:cNvPr>
          <p:cNvSpPr/>
          <p:nvPr/>
        </p:nvSpPr>
        <p:spPr>
          <a:xfrm>
            <a:off x="8898915" y="3553944"/>
            <a:ext cx="192774" cy="223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C0D6C8E-B397-30FE-4AE1-D8B36967D353}"/>
              </a:ext>
            </a:extLst>
          </p:cNvPr>
          <p:cNvSpPr/>
          <p:nvPr/>
        </p:nvSpPr>
        <p:spPr>
          <a:xfrm>
            <a:off x="10901025" y="3563906"/>
            <a:ext cx="192774" cy="223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75EC44-956A-5024-7989-55121E7A650A}"/>
              </a:ext>
            </a:extLst>
          </p:cNvPr>
          <p:cNvCxnSpPr>
            <a:cxnSpLocks/>
          </p:cNvCxnSpPr>
          <p:nvPr/>
        </p:nvCxnSpPr>
        <p:spPr>
          <a:xfrm flipV="1">
            <a:off x="8986836" y="3956498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0678B8-F04C-063E-F52C-18E12611EB9C}"/>
              </a:ext>
            </a:extLst>
          </p:cNvPr>
          <p:cNvCxnSpPr>
            <a:cxnSpLocks/>
          </p:cNvCxnSpPr>
          <p:nvPr/>
        </p:nvCxnSpPr>
        <p:spPr>
          <a:xfrm flipV="1">
            <a:off x="10995307" y="3967513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72A764D-C86B-CDC9-67AE-558347AF613B}"/>
              </a:ext>
            </a:extLst>
          </p:cNvPr>
          <p:cNvSpPr/>
          <p:nvPr/>
        </p:nvSpPr>
        <p:spPr>
          <a:xfrm>
            <a:off x="8537737" y="4468244"/>
            <a:ext cx="192774" cy="2238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05B636-DE29-9D5C-9431-923345A9AC1D}"/>
              </a:ext>
            </a:extLst>
          </p:cNvPr>
          <p:cNvCxnSpPr>
            <a:cxnSpLocks/>
          </p:cNvCxnSpPr>
          <p:nvPr/>
        </p:nvCxnSpPr>
        <p:spPr>
          <a:xfrm flipV="1">
            <a:off x="6620180" y="4870466"/>
            <a:ext cx="0" cy="64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EDAEC81-ED2B-4AE8-F3A1-477FB37EE038}"/>
              </a:ext>
            </a:extLst>
          </p:cNvPr>
          <p:cNvSpPr/>
          <p:nvPr/>
        </p:nvSpPr>
        <p:spPr>
          <a:xfrm>
            <a:off x="1609964" y="5128490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5F9EF4C-8162-2E24-0C16-FCB232F571FA}"/>
              </a:ext>
            </a:extLst>
          </p:cNvPr>
          <p:cNvSpPr/>
          <p:nvPr/>
        </p:nvSpPr>
        <p:spPr>
          <a:xfrm>
            <a:off x="2273162" y="3294992"/>
            <a:ext cx="326358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0F3CA7-218D-A71A-B446-E5791DC92CB5}"/>
              </a:ext>
            </a:extLst>
          </p:cNvPr>
          <p:cNvSpPr/>
          <p:nvPr/>
        </p:nvSpPr>
        <p:spPr>
          <a:xfrm>
            <a:off x="2602066" y="5133759"/>
            <a:ext cx="679154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D991315-15CF-2974-23A7-87F36EB78C93}"/>
              </a:ext>
            </a:extLst>
          </p:cNvPr>
          <p:cNvSpPr/>
          <p:nvPr/>
        </p:nvSpPr>
        <p:spPr>
          <a:xfrm>
            <a:off x="3278355" y="5133759"/>
            <a:ext cx="333122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42548CA-229E-A1EA-9C69-D04825C1EB63}"/>
              </a:ext>
            </a:extLst>
          </p:cNvPr>
          <p:cNvSpPr/>
          <p:nvPr/>
        </p:nvSpPr>
        <p:spPr>
          <a:xfrm>
            <a:off x="3625939" y="3301303"/>
            <a:ext cx="326358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BAEE6B1-8613-275A-91FE-7A76951D2875}"/>
              </a:ext>
            </a:extLst>
          </p:cNvPr>
          <p:cNvSpPr/>
          <p:nvPr/>
        </p:nvSpPr>
        <p:spPr>
          <a:xfrm>
            <a:off x="3974578" y="4214409"/>
            <a:ext cx="323846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3EF21-3695-8FE6-A729-E304993DB6B9}"/>
              </a:ext>
            </a:extLst>
          </p:cNvPr>
          <p:cNvSpPr/>
          <p:nvPr/>
        </p:nvSpPr>
        <p:spPr>
          <a:xfrm>
            <a:off x="3516532" y="5398621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541B4C-4BB5-5ADC-BE51-AD5ADC897EAA}"/>
              </a:ext>
            </a:extLst>
          </p:cNvPr>
          <p:cNvSpPr/>
          <p:nvPr/>
        </p:nvSpPr>
        <p:spPr>
          <a:xfrm>
            <a:off x="6524218" y="5392094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13E04E-DD3C-7C98-D497-B5F84FC0473F}"/>
              </a:ext>
            </a:extLst>
          </p:cNvPr>
          <p:cNvSpPr/>
          <p:nvPr/>
        </p:nvSpPr>
        <p:spPr>
          <a:xfrm>
            <a:off x="3857220" y="3562618"/>
            <a:ext cx="192774" cy="223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B4C6DF6-3AE0-5A4D-283E-ABE0988E40EA}"/>
              </a:ext>
            </a:extLst>
          </p:cNvPr>
          <p:cNvSpPr/>
          <p:nvPr/>
        </p:nvSpPr>
        <p:spPr>
          <a:xfrm>
            <a:off x="4640370" y="5128490"/>
            <a:ext cx="643972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E93867-65CA-DA28-1A1B-F733C056A759}"/>
              </a:ext>
            </a:extLst>
          </p:cNvPr>
          <p:cNvSpPr/>
          <p:nvPr/>
        </p:nvSpPr>
        <p:spPr>
          <a:xfrm>
            <a:off x="5614108" y="4228931"/>
            <a:ext cx="323846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C1830D9-68B3-4494-AD2F-9412DB02621E}"/>
              </a:ext>
            </a:extLst>
          </p:cNvPr>
          <p:cNvSpPr/>
          <p:nvPr/>
        </p:nvSpPr>
        <p:spPr>
          <a:xfrm>
            <a:off x="5303065" y="3292301"/>
            <a:ext cx="304821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F67D681-A539-839C-CBEF-957C6AED8FF1}"/>
              </a:ext>
            </a:extLst>
          </p:cNvPr>
          <p:cNvSpPr/>
          <p:nvPr/>
        </p:nvSpPr>
        <p:spPr>
          <a:xfrm>
            <a:off x="6315279" y="3291517"/>
            <a:ext cx="294833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C3C3847-5A21-653F-160D-162277AF0414}"/>
              </a:ext>
            </a:extLst>
          </p:cNvPr>
          <p:cNvSpPr/>
          <p:nvPr/>
        </p:nvSpPr>
        <p:spPr>
          <a:xfrm>
            <a:off x="7644569" y="5133759"/>
            <a:ext cx="662971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66BB15A-4ED8-C80F-0ACF-F733F3E0DFAC}"/>
              </a:ext>
            </a:extLst>
          </p:cNvPr>
          <p:cNvSpPr/>
          <p:nvPr/>
        </p:nvSpPr>
        <p:spPr>
          <a:xfrm>
            <a:off x="8628812" y="5128914"/>
            <a:ext cx="679154" cy="365760"/>
          </a:xfrm>
          <a:prstGeom prst="rect">
            <a:avLst/>
          </a:prstGeom>
          <a:solidFill>
            <a:srgbClr val="ECECE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5B20647-F2D4-AC44-DFE3-9CF3F22A385C}"/>
              </a:ext>
            </a:extLst>
          </p:cNvPr>
          <p:cNvSpPr/>
          <p:nvPr/>
        </p:nvSpPr>
        <p:spPr>
          <a:xfrm>
            <a:off x="9305100" y="5128914"/>
            <a:ext cx="349479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28C615-D3DC-86A3-4767-0362B54B5592}"/>
              </a:ext>
            </a:extLst>
          </p:cNvPr>
          <p:cNvSpPr/>
          <p:nvPr/>
        </p:nvSpPr>
        <p:spPr>
          <a:xfrm>
            <a:off x="9558650" y="5398621"/>
            <a:ext cx="192774" cy="22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63F6C-BA9B-BE3F-D2B3-4EEFF2079670}"/>
              </a:ext>
            </a:extLst>
          </p:cNvPr>
          <p:cNvSpPr/>
          <p:nvPr/>
        </p:nvSpPr>
        <p:spPr>
          <a:xfrm>
            <a:off x="9665243" y="3296778"/>
            <a:ext cx="337012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5CB63BD-2712-322C-22BA-8E55559AB275}"/>
              </a:ext>
            </a:extLst>
          </p:cNvPr>
          <p:cNvSpPr/>
          <p:nvPr/>
        </p:nvSpPr>
        <p:spPr>
          <a:xfrm>
            <a:off x="9899683" y="3567646"/>
            <a:ext cx="192774" cy="223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50BEECA-EA47-87EE-A4F3-68069ECF733A}"/>
              </a:ext>
            </a:extLst>
          </p:cNvPr>
          <p:cNvSpPr/>
          <p:nvPr/>
        </p:nvSpPr>
        <p:spPr>
          <a:xfrm>
            <a:off x="10349344" y="3303057"/>
            <a:ext cx="305355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50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9937</TotalTime>
  <Words>403</Words>
  <Application>Microsoft Office PowerPoint</Application>
  <PresentationFormat>Widescreen</PresentationFormat>
  <Paragraphs>188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Yomsi (pamyo)</dc:creator>
  <cp:lastModifiedBy>Patrick Yomsi (pamyo)</cp:lastModifiedBy>
  <cp:revision>20</cp:revision>
  <dcterms:created xsi:type="dcterms:W3CDTF">2022-09-12T12:42:38Z</dcterms:created>
  <dcterms:modified xsi:type="dcterms:W3CDTF">2022-10-06T12:40:00Z</dcterms:modified>
</cp:coreProperties>
</file>