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032" y="3014134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do...while loop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29" y="1457738"/>
            <a:ext cx="8905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and 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keyword is used to create a do...while loop. It is similar to a while loop, however there is a major difference between them.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while loop, the condition is checked before the body is executed. It is the exact opposite in do...while loop, i.e. condition is checked after the body is executed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4" y="1205949"/>
            <a:ext cx="7818783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Aft>
                <a:spcPts val="1200"/>
              </a:spcAft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syntax for do...while loop is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body of do while </a:t>
            </a:r>
            <a:r>
              <a:rPr lang="en-US" sz="3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while (test-expression);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608" y="1139685"/>
            <a:ext cx="9700592" cy="350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5265E"/>
                </a:solidFill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do...while loop works?</a:t>
            </a:r>
            <a:endParaRPr lang="en-US" sz="1400" b="1" dirty="0"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body of do...while loop is executed at first.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 the 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test-expression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evaluated.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 </a:t>
            </a:r>
            <a:r>
              <a:rPr lang="en-US" sz="2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test-expression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body of loop is executed.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the 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test-expression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do...while loop terminates.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0087" y="402201"/>
            <a:ext cx="3776870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do...while loop Flowchart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Do while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17" y="1399429"/>
            <a:ext cx="5883965" cy="51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369" y="2715544"/>
            <a:ext cx="68362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THANK YOU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792" y="4825809"/>
            <a:ext cx="958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Assigment</a:t>
            </a:r>
            <a:r>
              <a:rPr lang="en-US" sz="5400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Bashar Ahmad “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Khalidi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”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128" y="5749139"/>
            <a:ext cx="5620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ID: 21RB200-184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Algerian</vt:lpstr>
      <vt:lpstr>Arial</vt:lpstr>
      <vt:lpstr>Berlin Sans FB Demi</vt:lpstr>
      <vt:lpstr>Blackadder ITC</vt:lpstr>
      <vt:lpstr>Calibri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do...while loop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do...while loop</dc:title>
  <dc:creator>mohammadkhaled rahimi</dc:creator>
  <cp:lastModifiedBy>Windows User</cp:lastModifiedBy>
  <cp:revision>4</cp:revision>
  <dcterms:created xsi:type="dcterms:W3CDTF">2023-05-22T06:04:28Z</dcterms:created>
  <dcterms:modified xsi:type="dcterms:W3CDTF">2023-05-22T16:00:41Z</dcterms:modified>
</cp:coreProperties>
</file>