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5" r:id="rId10"/>
    <p:sldId id="267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9ED3-0FAB-430C-93A1-17198E7B42A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225F-85FC-43F4-8E9D-D471E01E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9ED3-0FAB-430C-93A1-17198E7B42A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225F-85FC-43F4-8E9D-D471E01E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9ED3-0FAB-430C-93A1-17198E7B42A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225F-85FC-43F4-8E9D-D471E01E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9ED3-0FAB-430C-93A1-17198E7B42A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225F-85FC-43F4-8E9D-D471E01E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9ED3-0FAB-430C-93A1-17198E7B42A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225F-85FC-43F4-8E9D-D471E01E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70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9ED3-0FAB-430C-93A1-17198E7B42A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225F-85FC-43F4-8E9D-D471E01E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9ED3-0FAB-430C-93A1-17198E7B42A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225F-85FC-43F4-8E9D-D471E01E90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1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9ED3-0FAB-430C-93A1-17198E7B42A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225F-85FC-43F4-8E9D-D471E01E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4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9ED3-0FAB-430C-93A1-17198E7B42A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225F-85FC-43F4-8E9D-D471E01E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9ED3-0FAB-430C-93A1-17198E7B42A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225F-85FC-43F4-8E9D-D471E01E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F69ED3-0FAB-430C-93A1-17198E7B42A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225F-85FC-43F4-8E9D-D471E01E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F69ED3-0FAB-430C-93A1-17198E7B42A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C5225F-85FC-43F4-8E9D-D471E01E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9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1862-AAF4-3442-C10D-6DEACFBD4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the likelihood of a company’s bankruptcy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EA8D8-9087-4C5A-C6DB-C66A52593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Hasan Khan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FE60FDD-DC60-7B73-261D-54BF34E0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733364"/>
            <a:ext cx="3860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3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861F-E6B2-9CE8-0045-D57695A0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7607"/>
            <a:ext cx="7729728" cy="118872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Net income to </a:t>
            </a:r>
            <a:r>
              <a:rPr lang="en-US" dirty="0"/>
              <a:t>assets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B4D91-5F31-A122-A20A-2A496C82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5" y="1524541"/>
            <a:ext cx="11900109" cy="40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7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C726-48EA-D8CA-6C52-95CEAD0C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en-US" dirty="0"/>
              <a:t>Model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6992A-5857-A82A-1F3E-D5DCB2E04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906" y="1318989"/>
            <a:ext cx="8532188" cy="540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1BD3-4698-2755-A0A9-FB9BB2EF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4267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F629-F04C-D3CE-BD98-551C4232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952"/>
            <a:ext cx="7729728" cy="1188720"/>
          </a:xfrm>
        </p:spPr>
        <p:txBody>
          <a:bodyPr/>
          <a:lstStyle/>
          <a:p>
            <a:r>
              <a:rPr lang="en-US"/>
              <a:t>Data flow architecture diagram</a:t>
            </a:r>
            <a:endParaRPr lang="en-US" dirty="0"/>
          </a:p>
        </p:txBody>
      </p:sp>
      <p:pic>
        <p:nvPicPr>
          <p:cNvPr id="1032" name="Picture 8" descr="Download Free UP ARROW PNG transparent background and clipart">
            <a:extLst>
              <a:ext uri="{FF2B5EF4-FFF2-40B4-BE49-F238E27FC236}">
                <a16:creationId xmlns:a16="http://schemas.microsoft.com/office/drawing/2014/main" id="{45C5DD0D-278A-507C-4F8C-055ACAA8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1141">
            <a:off x="1674394" y="3041474"/>
            <a:ext cx="1690143" cy="169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 Icons &amp; Symbols">
            <a:extLst>
              <a:ext uri="{FF2B5EF4-FFF2-40B4-BE49-F238E27FC236}">
                <a16:creationId xmlns:a16="http://schemas.microsoft.com/office/drawing/2014/main" id="{D57666FE-010B-2F92-7E3C-10AC9CD8F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8" y="38865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1AA28-7039-054C-96CD-BF3AEFEDA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170" y="2524275"/>
            <a:ext cx="1279849" cy="1279849"/>
          </a:xfrm>
          <a:prstGeom prst="rect">
            <a:avLst/>
          </a:prstGeom>
        </p:spPr>
      </p:pic>
      <p:pic>
        <p:nvPicPr>
          <p:cNvPr id="6" name="Picture 8" descr="Download Free UP ARROW PNG transparent background and clipart">
            <a:extLst>
              <a:ext uri="{FF2B5EF4-FFF2-40B4-BE49-F238E27FC236}">
                <a16:creationId xmlns:a16="http://schemas.microsoft.com/office/drawing/2014/main" id="{54292C08-FD1B-D9DC-C70F-B51D2559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2067">
            <a:off x="3783816" y="3774548"/>
            <a:ext cx="1842153" cy="18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4AAB0-2BE1-5843-DE7A-418C5C0BD5A7}"/>
              </a:ext>
            </a:extLst>
          </p:cNvPr>
          <p:cNvSpPr txBox="1"/>
          <p:nvPr/>
        </p:nvSpPr>
        <p:spPr>
          <a:xfrm>
            <a:off x="2336" y="3517214"/>
            <a:ext cx="21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Data- CSV and TXT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0189B-2F1E-FF41-8E67-2BC1FB0ACC20}"/>
              </a:ext>
            </a:extLst>
          </p:cNvPr>
          <p:cNvSpPr txBox="1"/>
          <p:nvPr/>
        </p:nvSpPr>
        <p:spPr>
          <a:xfrm>
            <a:off x="2128160" y="2122261"/>
            <a:ext cx="300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buckets to form a Data Lake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8F1020-7184-C19B-580A-16193F7CC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338" y="4780803"/>
            <a:ext cx="1316040" cy="1316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4ADF85-F60E-C416-D63A-F2D32AC9946F}"/>
              </a:ext>
            </a:extLst>
          </p:cNvPr>
          <p:cNvSpPr txBox="1"/>
          <p:nvPr/>
        </p:nvSpPr>
        <p:spPr>
          <a:xfrm>
            <a:off x="5233490" y="4326994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Glue- ETL Processes</a:t>
            </a:r>
            <a:endParaRPr lang="en-US" dirty="0"/>
          </a:p>
        </p:txBody>
      </p:sp>
      <p:pic>
        <p:nvPicPr>
          <p:cNvPr id="12" name="Picture 8" descr="Download Free UP ARROW PNG transparent background and clipart">
            <a:extLst>
              <a:ext uri="{FF2B5EF4-FFF2-40B4-BE49-F238E27FC236}">
                <a16:creationId xmlns:a16="http://schemas.microsoft.com/office/drawing/2014/main" id="{14111F05-4183-FE8C-EEE5-1DF53E5CE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9299">
            <a:off x="6612134" y="4157758"/>
            <a:ext cx="1895976" cy="1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C6BBF4-61A9-F73C-25AC-84D163B27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8255" y="2831382"/>
            <a:ext cx="1271455" cy="12714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54A58A-9389-F53C-4403-A229DD0AC9FE}"/>
              </a:ext>
            </a:extLst>
          </p:cNvPr>
          <p:cNvSpPr txBox="1"/>
          <p:nvPr/>
        </p:nvSpPr>
        <p:spPr>
          <a:xfrm>
            <a:off x="5116742" y="2494286"/>
            <a:ext cx="432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Redshift- query and perform data cleaning (data warehouse) </a:t>
            </a:r>
            <a:endParaRPr lang="en-US" dirty="0"/>
          </a:p>
        </p:txBody>
      </p:sp>
      <p:pic>
        <p:nvPicPr>
          <p:cNvPr id="16" name="Picture 8" descr="Download Free UP ARROW PNG transparent background and clipart">
            <a:extLst>
              <a:ext uri="{FF2B5EF4-FFF2-40B4-BE49-F238E27FC236}">
                <a16:creationId xmlns:a16="http://schemas.microsoft.com/office/drawing/2014/main" id="{CF0A5C8D-8E68-BFBD-6DFA-EC1D03D62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05970" y="2662292"/>
            <a:ext cx="1696039" cy="16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D11EC1-D9AB-9588-C892-7C3779F6A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1652" y="2802278"/>
            <a:ext cx="1271455" cy="12714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6A520A-AF6B-203C-4C8E-E5723408284C}"/>
              </a:ext>
            </a:extLst>
          </p:cNvPr>
          <p:cNvSpPr txBox="1"/>
          <p:nvPr/>
        </p:nvSpPr>
        <p:spPr>
          <a:xfrm>
            <a:off x="9264275" y="2360070"/>
            <a:ext cx="292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Sagemaker- Machine Learning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B9570-1B30-2450-89B4-08FDFA524301}"/>
              </a:ext>
            </a:extLst>
          </p:cNvPr>
          <p:cNvSpPr txBox="1"/>
          <p:nvPr/>
        </p:nvSpPr>
        <p:spPr>
          <a:xfrm>
            <a:off x="9235699" y="4101652"/>
            <a:ext cx="2796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classification model to predict likelihood of bankruptcy for a company</a:t>
            </a:r>
          </a:p>
        </p:txBody>
      </p:sp>
    </p:spTree>
    <p:extLst>
      <p:ext uri="{BB962C8B-B14F-4D97-AF65-F5344CB8AC3E}">
        <p14:creationId xmlns:p14="http://schemas.microsoft.com/office/powerpoint/2010/main" val="301989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34FC-BAC0-7C38-51A9-472DD3DE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959"/>
            <a:ext cx="7729728" cy="1188720"/>
          </a:xfrm>
        </p:spPr>
        <p:txBody>
          <a:bodyPr/>
          <a:lstStyle/>
          <a:p>
            <a:r>
              <a:rPr lang="en-US" dirty="0"/>
              <a:t>Storing the Data to build foundation of data lake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B2789-660A-845B-1CF9-00655864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37" y="1229679"/>
            <a:ext cx="10082126" cy="54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8C3C-7B8B-5CB1-6FFB-5EFFE1CB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949"/>
            <a:ext cx="7729728" cy="1188720"/>
          </a:xfrm>
        </p:spPr>
        <p:txBody>
          <a:bodyPr/>
          <a:lstStyle/>
          <a:p>
            <a:r>
              <a:rPr lang="en-US" dirty="0"/>
              <a:t>Data used in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A6CE8-6224-0644-5872-74D3EB62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74" y="1503915"/>
            <a:ext cx="11242251" cy="402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5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052E-C2A6-0181-338C-1F3A5C2A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277"/>
            <a:ext cx="7729728" cy="1188720"/>
          </a:xfrm>
        </p:spPr>
        <p:txBody>
          <a:bodyPr/>
          <a:lstStyle/>
          <a:p>
            <a:r>
              <a:rPr lang="en-US" dirty="0"/>
              <a:t>Companies we will use the model to predict bankruptcy likelihood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EE015-AB32-935E-CC7D-AA2BC29C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1827008"/>
            <a:ext cx="11560629" cy="39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2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C557-368D-776B-8C16-DA7ECC18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515" y="36576"/>
            <a:ext cx="7729728" cy="1188720"/>
          </a:xfrm>
        </p:spPr>
        <p:txBody>
          <a:bodyPr/>
          <a:lstStyle/>
          <a:p>
            <a:r>
              <a:rPr lang="en-US" dirty="0"/>
              <a:t>GLUE JOB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EC60F-0417-10E5-7487-E00EC695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10" y="1330312"/>
            <a:ext cx="5013110" cy="53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9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F351-3C06-FF07-F138-FD48292B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51"/>
            <a:ext cx="7729728" cy="1188720"/>
          </a:xfrm>
        </p:spPr>
        <p:txBody>
          <a:bodyPr/>
          <a:lstStyle/>
          <a:p>
            <a:r>
              <a:rPr lang="en-US" dirty="0"/>
              <a:t>REDSHIFT CLUSTER- data warehouse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5365-FDF3-A7F4-DB8B-264A1CAB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48" y="1372223"/>
            <a:ext cx="10016736" cy="538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03E2-80FF-AF10-0869-B3838915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1188720"/>
          </a:xfrm>
        </p:spPr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model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38CE83-7E14-6334-4BB6-8050A6E8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2" y="2049883"/>
            <a:ext cx="11429999" cy="30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3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861F-E6B2-9CE8-0045-D57695A0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7607"/>
            <a:ext cx="7729728" cy="118872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Persistent Earnings per share (EPS)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3E980-41B7-E5B4-243F-F88755EF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6" y="1750351"/>
            <a:ext cx="11548188" cy="40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82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347</TotalTime>
  <Words>100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Predicting the likelihood of a company’s bankruptcy</vt:lpstr>
      <vt:lpstr>Data flow architecture diagram</vt:lpstr>
      <vt:lpstr>Storing the Data to build foundation of data lake</vt:lpstr>
      <vt:lpstr>Data used in the model</vt:lpstr>
      <vt:lpstr>Companies we will use the model to predict bankruptcy likelihood</vt:lpstr>
      <vt:lpstr>GLUE JOB</vt:lpstr>
      <vt:lpstr>REDSHIFT CLUSTER- data warehouse</vt:lpstr>
      <vt:lpstr>Sagemaker model results</vt:lpstr>
      <vt:lpstr>Persistent Earnings per share (EPS)</vt:lpstr>
      <vt:lpstr>Net income to assets</vt:lpstr>
      <vt:lpstr>Model predictions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likelihood of company’s bankruptcy</dc:title>
  <dc:creator>HASAN KHAN</dc:creator>
  <cp:lastModifiedBy>HASAN KHAN</cp:lastModifiedBy>
  <cp:revision>19</cp:revision>
  <dcterms:created xsi:type="dcterms:W3CDTF">2023-10-07T18:22:43Z</dcterms:created>
  <dcterms:modified xsi:type="dcterms:W3CDTF">2023-10-08T06:15:33Z</dcterms:modified>
</cp:coreProperties>
</file>