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77" r:id="rId14"/>
    <p:sldId id="269" r:id="rId15"/>
    <p:sldId id="278" r:id="rId16"/>
    <p:sldId id="270" r:id="rId17"/>
    <p:sldId id="280" r:id="rId18"/>
    <p:sldId id="271" r:id="rId19"/>
    <p:sldId id="272" r:id="rId20"/>
    <p:sldId id="282" r:id="rId21"/>
    <p:sldId id="283" r:id="rId22"/>
    <p:sldId id="286" r:id="rId23"/>
    <p:sldId id="285" r:id="rId24"/>
    <p:sldId id="274" r:id="rId25"/>
    <p:sldId id="273" r:id="rId26"/>
    <p:sldId id="275" r:id="rId27"/>
    <p:sldId id="287" r:id="rId28"/>
    <p:sldId id="288" r:id="rId29"/>
    <p:sldId id="28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1D613A-DD1A-4709-A524-E1FB7113F752}" v="208" dt="2022-11-17T15:09:49.166"/>
    <p1510:client id="{9EB53250-2FD7-438F-BE76-98A0B67DE5CD}" v="164" dt="2022-11-17T12:16:06.689"/>
    <p1510:client id="{C66D6730-DFBF-4674-A9FB-7A7DE63F516F}" v="15" dt="2022-11-17T15:19:58.079"/>
    <p1510:client id="{D87D3A28-5470-48FD-A114-76049B01EFDA}" v="544" dt="2022-11-17T13:50:12.434"/>
    <p1510:client id="{DC0D480E-7F92-4ED1-936E-6CE99AA7632A}" v="14" dt="2022-11-17T16:02:09.2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esh Soni" userId="1da9396031227f9a" providerId="Windows Live" clId="Web-{D87D3A28-5470-48FD-A114-76049B01EFDA}"/>
    <pc:docChg chg="addSld delSld modSld sldOrd addMainMaster delMainMaster">
      <pc:chgData name="Devesh Soni" userId="1da9396031227f9a" providerId="Windows Live" clId="Web-{D87D3A28-5470-48FD-A114-76049B01EFDA}" dt="2022-11-17T13:50:12.434" v="534"/>
      <pc:docMkLst>
        <pc:docMk/>
      </pc:docMkLst>
      <pc:sldChg chg="addSp delSp modSp mod modClrScheme delDesignElem chgLayout">
        <pc:chgData name="Devesh Soni" userId="1da9396031227f9a" providerId="Windows Live" clId="Web-{D87D3A28-5470-48FD-A114-76049B01EFDA}" dt="2022-11-17T12:18:21.454" v="18"/>
        <pc:sldMkLst>
          <pc:docMk/>
          <pc:sldMk cId="109857222" sldId="256"/>
        </pc:sldMkLst>
        <pc:spChg chg="mod ord">
          <ac:chgData name="Devesh Soni" userId="1da9396031227f9a" providerId="Windows Live" clId="Web-{D87D3A28-5470-48FD-A114-76049B01EFDA}" dt="2022-11-17T12:18:21.454" v="18"/>
          <ac:spMkLst>
            <pc:docMk/>
            <pc:sldMk cId="109857222" sldId="256"/>
            <ac:spMk id="2" creationId="{00000000-0000-0000-0000-000000000000}"/>
          </ac:spMkLst>
        </pc:spChg>
        <pc:spChg chg="mod ord">
          <ac:chgData name="Devesh Soni" userId="1da9396031227f9a" providerId="Windows Live" clId="Web-{D87D3A28-5470-48FD-A114-76049B01EFDA}" dt="2022-11-17T12:18:21.454" v="18"/>
          <ac:spMkLst>
            <pc:docMk/>
            <pc:sldMk cId="109857222" sldId="256"/>
            <ac:spMk id="3" creationId="{00000000-0000-0000-0000-000000000000}"/>
          </ac:spMkLst>
        </pc:spChg>
        <pc:spChg chg="add del">
          <ac:chgData name="Devesh Soni" userId="1da9396031227f9a" providerId="Windows Live" clId="Web-{D87D3A28-5470-48FD-A114-76049B01EFDA}" dt="2022-11-17T12:18:21.454" v="18"/>
          <ac:spMkLst>
            <pc:docMk/>
            <pc:sldMk cId="109857222" sldId="256"/>
            <ac:spMk id="19" creationId="{DA678705-CF8E-4B51-B199-74BB431C781A}"/>
          </ac:spMkLst>
        </pc:spChg>
        <pc:spChg chg="add del">
          <ac:chgData name="Devesh Soni" userId="1da9396031227f9a" providerId="Windows Live" clId="Web-{D87D3A28-5470-48FD-A114-76049B01EFDA}" dt="2022-11-17T12:18:21.454" v="18"/>
          <ac:spMkLst>
            <pc:docMk/>
            <pc:sldMk cId="109857222" sldId="256"/>
            <ac:spMk id="21" creationId="{95E17E22-15C6-47B6-B957-58A8838B9386}"/>
          </ac:spMkLst>
        </pc:spChg>
        <pc:spChg chg="add del">
          <ac:chgData name="Devesh Soni" userId="1da9396031227f9a" providerId="Windows Live" clId="Web-{D87D3A28-5470-48FD-A114-76049B01EFDA}" dt="2022-11-17T12:18:21.454" v="18"/>
          <ac:spMkLst>
            <pc:docMk/>
            <pc:sldMk cId="109857222" sldId="256"/>
            <ac:spMk id="23" creationId="{3076F68F-43D8-4293-8C34-5085FD90BEA3}"/>
          </ac:spMkLst>
        </pc:spChg>
        <pc:picChg chg="mod">
          <ac:chgData name="Devesh Soni" userId="1da9396031227f9a" providerId="Windows Live" clId="Web-{D87D3A28-5470-48FD-A114-76049B01EFDA}" dt="2022-11-17T12:17:26.046" v="10" actId="1076"/>
          <ac:picMkLst>
            <pc:docMk/>
            <pc:sldMk cId="109857222" sldId="256"/>
            <ac:picMk id="11" creationId="{20A8F93F-FBDD-C706-37F9-614024F5D523}"/>
          </ac:picMkLst>
        </pc:picChg>
        <pc:picChg chg="mod">
          <ac:chgData name="Devesh Soni" userId="1da9396031227f9a" providerId="Windows Live" clId="Web-{D87D3A28-5470-48FD-A114-76049B01EFDA}" dt="2022-11-17T12:17:41.218" v="12" actId="1076"/>
          <ac:picMkLst>
            <pc:docMk/>
            <pc:sldMk cId="109857222" sldId="256"/>
            <ac:picMk id="13" creationId="{2C8AD2D7-28C7-462C-0975-D70F919B1884}"/>
          </ac:picMkLst>
        </pc:picChg>
      </pc:sldChg>
      <pc:sldChg chg="addSp modSp mod setBg modClrScheme chgLayout">
        <pc:chgData name="Devesh Soni" userId="1da9396031227f9a" providerId="Windows Live" clId="Web-{D87D3A28-5470-48FD-A114-76049B01EFDA}" dt="2022-11-17T12:20:13.911" v="65" actId="14100"/>
        <pc:sldMkLst>
          <pc:docMk/>
          <pc:sldMk cId="3720876428" sldId="257"/>
        </pc:sldMkLst>
        <pc:spChg chg="mod ord">
          <ac:chgData name="Devesh Soni" userId="1da9396031227f9a" providerId="Windows Live" clId="Web-{D87D3A28-5470-48FD-A114-76049B01EFDA}" dt="2022-11-17T12:18:30.689" v="20" actId="20577"/>
          <ac:spMkLst>
            <pc:docMk/>
            <pc:sldMk cId="3720876428" sldId="257"/>
            <ac:spMk id="2" creationId="{FE628C35-D28A-7504-2597-FA61C09CF08F}"/>
          </ac:spMkLst>
        </pc:spChg>
        <pc:spChg chg="mod ord">
          <ac:chgData name="Devesh Soni" userId="1da9396031227f9a" providerId="Windows Live" clId="Web-{D87D3A28-5470-48FD-A114-76049B01EFDA}" dt="2022-11-17T12:20:13.911" v="65" actId="14100"/>
          <ac:spMkLst>
            <pc:docMk/>
            <pc:sldMk cId="3720876428" sldId="257"/>
            <ac:spMk id="3" creationId="{10C16508-59E7-60CE-48CC-20FC65B3B068}"/>
          </ac:spMkLst>
        </pc:spChg>
        <pc:spChg chg="add">
          <ac:chgData name="Devesh Soni" userId="1da9396031227f9a" providerId="Windows Live" clId="Web-{D87D3A28-5470-48FD-A114-76049B01EFDA}" dt="2022-11-17T12:18:23.767" v="19"/>
          <ac:spMkLst>
            <pc:docMk/>
            <pc:sldMk cId="3720876428" sldId="257"/>
            <ac:spMk id="8" creationId="{8BBC959F-CAB6-4E23-81DE-E0BBF2B7E073}"/>
          </ac:spMkLst>
        </pc:spChg>
        <pc:spChg chg="add">
          <ac:chgData name="Devesh Soni" userId="1da9396031227f9a" providerId="Windows Live" clId="Web-{D87D3A28-5470-48FD-A114-76049B01EFDA}" dt="2022-11-17T12:18:23.767" v="19"/>
          <ac:spMkLst>
            <pc:docMk/>
            <pc:sldMk cId="3720876428" sldId="257"/>
            <ac:spMk id="10" creationId="{7A94DEED-5E0F-4E41-A445-58C14864C34A}"/>
          </ac:spMkLst>
        </pc:spChg>
        <pc:spChg chg="add">
          <ac:chgData name="Devesh Soni" userId="1da9396031227f9a" providerId="Windows Live" clId="Web-{D87D3A28-5470-48FD-A114-76049B01EFDA}" dt="2022-11-17T12:18:23.767" v="19"/>
          <ac:spMkLst>
            <pc:docMk/>
            <pc:sldMk cId="3720876428" sldId="257"/>
            <ac:spMk id="12" creationId="{5E1FEFA6-7D4F-4746-AE64-D4D52FE76DC2}"/>
          </ac:spMkLst>
        </pc:spChg>
      </pc:sldChg>
      <pc:sldChg chg="addSp delSp modSp new mod setBg">
        <pc:chgData name="Devesh Soni" userId="1da9396031227f9a" providerId="Windows Live" clId="Web-{D87D3A28-5470-48FD-A114-76049B01EFDA}" dt="2022-11-17T12:35:32.116" v="166" actId="20577"/>
        <pc:sldMkLst>
          <pc:docMk/>
          <pc:sldMk cId="1736035401" sldId="258"/>
        </pc:sldMkLst>
        <pc:spChg chg="mod">
          <ac:chgData name="Devesh Soni" userId="1da9396031227f9a" providerId="Windows Live" clId="Web-{D87D3A28-5470-48FD-A114-76049B01EFDA}" dt="2022-11-17T12:35:32.116" v="166" actId="20577"/>
          <ac:spMkLst>
            <pc:docMk/>
            <pc:sldMk cId="1736035401" sldId="258"/>
            <ac:spMk id="2" creationId="{2FBB18C9-A2DB-0007-7231-4D9C5F888F39}"/>
          </ac:spMkLst>
        </pc:spChg>
        <pc:spChg chg="mod">
          <ac:chgData name="Devesh Soni" userId="1da9396031227f9a" providerId="Windows Live" clId="Web-{D87D3A28-5470-48FD-A114-76049B01EFDA}" dt="2022-11-17T12:23:13.996" v="78" actId="20577"/>
          <ac:spMkLst>
            <pc:docMk/>
            <pc:sldMk cId="1736035401" sldId="258"/>
            <ac:spMk id="3" creationId="{2B663311-9389-675F-0C8A-BA168F9DEA65}"/>
          </ac:spMkLst>
        </pc:spChg>
        <pc:spChg chg="add del">
          <ac:chgData name="Devesh Soni" userId="1da9396031227f9a" providerId="Windows Live" clId="Web-{D87D3A28-5470-48FD-A114-76049B01EFDA}" dt="2022-11-17T12:20:39.897" v="68"/>
          <ac:spMkLst>
            <pc:docMk/>
            <pc:sldMk cId="1736035401" sldId="258"/>
            <ac:spMk id="8" creationId="{EFF9146B-4CCD-4CDB-AB9C-458005307E6F}"/>
          </ac:spMkLst>
        </pc:spChg>
        <pc:spChg chg="add del">
          <ac:chgData name="Devesh Soni" userId="1da9396031227f9a" providerId="Windows Live" clId="Web-{D87D3A28-5470-48FD-A114-76049B01EFDA}" dt="2022-11-17T12:20:39.897" v="68"/>
          <ac:spMkLst>
            <pc:docMk/>
            <pc:sldMk cId="1736035401" sldId="258"/>
            <ac:spMk id="10" creationId="{5E1FEFA6-7D4F-4746-AE64-D4D52FE76DC2}"/>
          </ac:spMkLst>
        </pc:spChg>
        <pc:spChg chg="add del">
          <ac:chgData name="Devesh Soni" userId="1da9396031227f9a" providerId="Windows Live" clId="Web-{D87D3A28-5470-48FD-A114-76049B01EFDA}" dt="2022-11-17T12:20:39.897" v="68"/>
          <ac:spMkLst>
            <pc:docMk/>
            <pc:sldMk cId="1736035401" sldId="258"/>
            <ac:spMk id="12" creationId="{BF8DA3CF-9D4B-403A-9AD4-BB177DAB6CC1}"/>
          </ac:spMkLst>
        </pc:spChg>
        <pc:spChg chg="add">
          <ac:chgData name="Devesh Soni" userId="1da9396031227f9a" providerId="Windows Live" clId="Web-{D87D3A28-5470-48FD-A114-76049B01EFDA}" dt="2022-11-17T12:20:39.912" v="69"/>
          <ac:spMkLst>
            <pc:docMk/>
            <pc:sldMk cId="1736035401" sldId="258"/>
            <ac:spMk id="14" creationId="{8BBC959F-CAB6-4E23-81DE-E0BBF2B7E073}"/>
          </ac:spMkLst>
        </pc:spChg>
        <pc:spChg chg="add">
          <ac:chgData name="Devesh Soni" userId="1da9396031227f9a" providerId="Windows Live" clId="Web-{D87D3A28-5470-48FD-A114-76049B01EFDA}" dt="2022-11-17T12:20:39.912" v="69"/>
          <ac:spMkLst>
            <pc:docMk/>
            <pc:sldMk cId="1736035401" sldId="258"/>
            <ac:spMk id="15" creationId="{7A94DEED-5E0F-4E41-A445-58C14864C34A}"/>
          </ac:spMkLst>
        </pc:spChg>
        <pc:spChg chg="add">
          <ac:chgData name="Devesh Soni" userId="1da9396031227f9a" providerId="Windows Live" clId="Web-{D87D3A28-5470-48FD-A114-76049B01EFDA}" dt="2022-11-17T12:20:39.912" v="69"/>
          <ac:spMkLst>
            <pc:docMk/>
            <pc:sldMk cId="1736035401" sldId="258"/>
            <ac:spMk id="16" creationId="{5E1FEFA6-7D4F-4746-AE64-D4D52FE76DC2}"/>
          </ac:spMkLst>
        </pc:spChg>
      </pc:sldChg>
      <pc:sldChg chg="del">
        <pc:chgData name="Devesh Soni" userId="1da9396031227f9a" providerId="Windows Live" clId="Web-{D87D3A28-5470-48FD-A114-76049B01EFDA}" dt="2022-11-17T12:17:47.343" v="13"/>
        <pc:sldMkLst>
          <pc:docMk/>
          <pc:sldMk cId="2913317529" sldId="259"/>
        </pc:sldMkLst>
      </pc:sldChg>
      <pc:sldChg chg="addSp delSp modSp new mod setBg">
        <pc:chgData name="Devesh Soni" userId="1da9396031227f9a" providerId="Windows Live" clId="Web-{D87D3A28-5470-48FD-A114-76049B01EFDA}" dt="2022-11-17T12:34:38.958" v="159" actId="20577"/>
        <pc:sldMkLst>
          <pc:docMk/>
          <pc:sldMk cId="3192045982" sldId="259"/>
        </pc:sldMkLst>
        <pc:spChg chg="mod">
          <ac:chgData name="Devesh Soni" userId="1da9396031227f9a" providerId="Windows Live" clId="Web-{D87D3A28-5470-48FD-A114-76049B01EFDA}" dt="2022-11-17T12:24:36.858" v="83" actId="20577"/>
          <ac:spMkLst>
            <pc:docMk/>
            <pc:sldMk cId="3192045982" sldId="259"/>
            <ac:spMk id="2" creationId="{A3D0E459-DD9D-A61B-3E4F-3D78B1B31D59}"/>
          </ac:spMkLst>
        </pc:spChg>
        <pc:spChg chg="mod">
          <ac:chgData name="Devesh Soni" userId="1da9396031227f9a" providerId="Windows Live" clId="Web-{D87D3A28-5470-48FD-A114-76049B01EFDA}" dt="2022-11-17T12:34:38.958" v="159" actId="20577"/>
          <ac:spMkLst>
            <pc:docMk/>
            <pc:sldMk cId="3192045982" sldId="259"/>
            <ac:spMk id="3" creationId="{CBFE6BF6-1993-DB76-C53B-F423E1D2DAF3}"/>
          </ac:spMkLst>
        </pc:spChg>
        <pc:spChg chg="add del mod">
          <ac:chgData name="Devesh Soni" userId="1da9396031227f9a" providerId="Windows Live" clId="Web-{D87D3A28-5470-48FD-A114-76049B01EFDA}" dt="2022-11-17T12:31:12.544" v="115"/>
          <ac:spMkLst>
            <pc:docMk/>
            <pc:sldMk cId="3192045982" sldId="259"/>
            <ac:spMk id="5" creationId="{31477EF0-755C-ECEE-91A9-8DF5D05C0F59}"/>
          </ac:spMkLst>
        </pc:spChg>
        <pc:spChg chg="add">
          <ac:chgData name="Devesh Soni" userId="1da9396031227f9a" providerId="Windows Live" clId="Web-{D87D3A28-5470-48FD-A114-76049B01EFDA}" dt="2022-11-17T12:24:27.764" v="80"/>
          <ac:spMkLst>
            <pc:docMk/>
            <pc:sldMk cId="3192045982" sldId="259"/>
            <ac:spMk id="8" creationId="{EFF9146B-4CCD-4CDB-AB9C-458005307E6F}"/>
          </ac:spMkLst>
        </pc:spChg>
        <pc:spChg chg="add">
          <ac:chgData name="Devesh Soni" userId="1da9396031227f9a" providerId="Windows Live" clId="Web-{D87D3A28-5470-48FD-A114-76049B01EFDA}" dt="2022-11-17T12:24:27.764" v="80"/>
          <ac:spMkLst>
            <pc:docMk/>
            <pc:sldMk cId="3192045982" sldId="259"/>
            <ac:spMk id="10" creationId="{5E1FEFA6-7D4F-4746-AE64-D4D52FE76DC2}"/>
          </ac:spMkLst>
        </pc:spChg>
        <pc:spChg chg="add">
          <ac:chgData name="Devesh Soni" userId="1da9396031227f9a" providerId="Windows Live" clId="Web-{D87D3A28-5470-48FD-A114-76049B01EFDA}" dt="2022-11-17T12:24:27.764" v="80"/>
          <ac:spMkLst>
            <pc:docMk/>
            <pc:sldMk cId="3192045982" sldId="259"/>
            <ac:spMk id="12" creationId="{BF8DA3CF-9D4B-403A-9AD4-BB177DAB6CC1}"/>
          </ac:spMkLst>
        </pc:spChg>
        <pc:picChg chg="add del mod">
          <ac:chgData name="Devesh Soni" userId="1da9396031227f9a" providerId="Windows Live" clId="Web-{D87D3A28-5470-48FD-A114-76049B01EFDA}" dt="2022-11-17T12:31:18.888" v="122"/>
          <ac:picMkLst>
            <pc:docMk/>
            <pc:sldMk cId="3192045982" sldId="259"/>
            <ac:picMk id="4" creationId="{8CAE73BB-2072-E1B7-0EE7-8089110205FB}"/>
          </ac:picMkLst>
        </pc:picChg>
      </pc:sldChg>
      <pc:sldChg chg="del">
        <pc:chgData name="Devesh Soni" userId="1da9396031227f9a" providerId="Windows Live" clId="Web-{D87D3A28-5470-48FD-A114-76049B01EFDA}" dt="2022-11-17T12:17:48.828" v="14"/>
        <pc:sldMkLst>
          <pc:docMk/>
          <pc:sldMk cId="366803520" sldId="260"/>
        </pc:sldMkLst>
      </pc:sldChg>
      <pc:sldChg chg="addSp modSp new mod setBg">
        <pc:chgData name="Devesh Soni" userId="1da9396031227f9a" providerId="Windows Live" clId="Web-{D87D3A28-5470-48FD-A114-76049B01EFDA}" dt="2022-11-17T12:37:08.417" v="194" actId="20577"/>
        <pc:sldMkLst>
          <pc:docMk/>
          <pc:sldMk cId="586836534" sldId="260"/>
        </pc:sldMkLst>
        <pc:spChg chg="mod">
          <ac:chgData name="Devesh Soni" userId="1da9396031227f9a" providerId="Windows Live" clId="Web-{D87D3A28-5470-48FD-A114-76049B01EFDA}" dt="2022-11-17T12:35:53.320" v="168" actId="20577"/>
          <ac:spMkLst>
            <pc:docMk/>
            <pc:sldMk cId="586836534" sldId="260"/>
            <ac:spMk id="2" creationId="{CC632321-10E8-B73F-7AB3-F21189B68239}"/>
          </ac:spMkLst>
        </pc:spChg>
        <pc:spChg chg="mod">
          <ac:chgData name="Devesh Soni" userId="1da9396031227f9a" providerId="Windows Live" clId="Web-{D87D3A28-5470-48FD-A114-76049B01EFDA}" dt="2022-11-17T12:37:08.417" v="194" actId="20577"/>
          <ac:spMkLst>
            <pc:docMk/>
            <pc:sldMk cId="586836534" sldId="260"/>
            <ac:spMk id="3" creationId="{14EF31AE-38F6-2F12-AC25-869AF8D83A92}"/>
          </ac:spMkLst>
        </pc:spChg>
        <pc:spChg chg="add">
          <ac:chgData name="Devesh Soni" userId="1da9396031227f9a" providerId="Windows Live" clId="Web-{D87D3A28-5470-48FD-A114-76049B01EFDA}" dt="2022-11-17T12:35:02.178" v="161"/>
          <ac:spMkLst>
            <pc:docMk/>
            <pc:sldMk cId="586836534" sldId="260"/>
            <ac:spMk id="8" creationId="{8BBC959F-CAB6-4E23-81DE-E0BBF2B7E073}"/>
          </ac:spMkLst>
        </pc:spChg>
        <pc:spChg chg="add">
          <ac:chgData name="Devesh Soni" userId="1da9396031227f9a" providerId="Windows Live" clId="Web-{D87D3A28-5470-48FD-A114-76049B01EFDA}" dt="2022-11-17T12:35:02.178" v="161"/>
          <ac:spMkLst>
            <pc:docMk/>
            <pc:sldMk cId="586836534" sldId="260"/>
            <ac:spMk id="10" creationId="{7A94DEED-5E0F-4E41-A445-58C14864C34A}"/>
          </ac:spMkLst>
        </pc:spChg>
        <pc:spChg chg="add">
          <ac:chgData name="Devesh Soni" userId="1da9396031227f9a" providerId="Windows Live" clId="Web-{D87D3A28-5470-48FD-A114-76049B01EFDA}" dt="2022-11-17T12:35:02.178" v="161"/>
          <ac:spMkLst>
            <pc:docMk/>
            <pc:sldMk cId="586836534" sldId="260"/>
            <ac:spMk id="12" creationId="{5E1FEFA6-7D4F-4746-AE64-D4D52FE76DC2}"/>
          </ac:spMkLst>
        </pc:spChg>
      </pc:sldChg>
      <pc:sldChg chg="del">
        <pc:chgData name="Devesh Soni" userId="1da9396031227f9a" providerId="Windows Live" clId="Web-{D87D3A28-5470-48FD-A114-76049B01EFDA}" dt="2022-11-17T12:17:51.547" v="15"/>
        <pc:sldMkLst>
          <pc:docMk/>
          <pc:sldMk cId="102129711" sldId="261"/>
        </pc:sldMkLst>
      </pc:sldChg>
      <pc:sldChg chg="new del">
        <pc:chgData name="Devesh Soni" userId="1da9396031227f9a" providerId="Windows Live" clId="Web-{D87D3A28-5470-48FD-A114-76049B01EFDA}" dt="2022-11-17T12:39:06.140" v="198"/>
        <pc:sldMkLst>
          <pc:docMk/>
          <pc:sldMk cId="602901824" sldId="261"/>
        </pc:sldMkLst>
      </pc:sldChg>
      <pc:sldChg chg="addSp delSp modSp new mod setBg">
        <pc:chgData name="Devesh Soni" userId="1da9396031227f9a" providerId="Windows Live" clId="Web-{D87D3A28-5470-48FD-A114-76049B01EFDA}" dt="2022-11-17T12:42:04.646" v="210" actId="14100"/>
        <pc:sldMkLst>
          <pc:docMk/>
          <pc:sldMk cId="1417856320" sldId="261"/>
        </pc:sldMkLst>
        <pc:spChg chg="mod">
          <ac:chgData name="Devesh Soni" userId="1da9396031227f9a" providerId="Windows Live" clId="Web-{D87D3A28-5470-48FD-A114-76049B01EFDA}" dt="2022-11-17T12:41:49.552" v="208"/>
          <ac:spMkLst>
            <pc:docMk/>
            <pc:sldMk cId="1417856320" sldId="261"/>
            <ac:spMk id="2" creationId="{4863C352-544F-DB7A-7B71-4E0A82EAB8F9}"/>
          </ac:spMkLst>
        </pc:spChg>
        <pc:spChg chg="mod ord">
          <ac:chgData name="Devesh Soni" userId="1da9396031227f9a" providerId="Windows Live" clId="Web-{D87D3A28-5470-48FD-A114-76049B01EFDA}" dt="2022-11-17T12:41:49.552" v="208"/>
          <ac:spMkLst>
            <pc:docMk/>
            <pc:sldMk cId="1417856320" sldId="261"/>
            <ac:spMk id="3" creationId="{D0D85080-8A3F-EA73-F03A-45655689FA4D}"/>
          </ac:spMkLst>
        </pc:spChg>
        <pc:spChg chg="add del">
          <ac:chgData name="Devesh Soni" userId="1da9396031227f9a" providerId="Windows Live" clId="Web-{D87D3A28-5470-48FD-A114-76049B01EFDA}" dt="2022-11-17T12:41:49.552" v="208"/>
          <ac:spMkLst>
            <pc:docMk/>
            <pc:sldMk cId="1417856320" sldId="261"/>
            <ac:spMk id="8" creationId="{EFF9146B-4CCD-4CDB-AB9C-458005307E6F}"/>
          </ac:spMkLst>
        </pc:spChg>
        <pc:spChg chg="add del">
          <ac:chgData name="Devesh Soni" userId="1da9396031227f9a" providerId="Windows Live" clId="Web-{D87D3A28-5470-48FD-A114-76049B01EFDA}" dt="2022-11-17T12:41:49.552" v="208"/>
          <ac:spMkLst>
            <pc:docMk/>
            <pc:sldMk cId="1417856320" sldId="261"/>
            <ac:spMk id="10" creationId="{5E1FEFA6-7D4F-4746-AE64-D4D52FE76DC2}"/>
          </ac:spMkLst>
        </pc:spChg>
        <pc:spChg chg="add del">
          <ac:chgData name="Devesh Soni" userId="1da9396031227f9a" providerId="Windows Live" clId="Web-{D87D3A28-5470-48FD-A114-76049B01EFDA}" dt="2022-11-17T12:41:49.552" v="208"/>
          <ac:spMkLst>
            <pc:docMk/>
            <pc:sldMk cId="1417856320" sldId="261"/>
            <ac:spMk id="12" creationId="{BF8DA3CF-9D4B-403A-9AD4-BB177DAB6CC1}"/>
          </ac:spMkLst>
        </pc:spChg>
        <pc:spChg chg="add">
          <ac:chgData name="Devesh Soni" userId="1da9396031227f9a" providerId="Windows Live" clId="Web-{D87D3A28-5470-48FD-A114-76049B01EFDA}" dt="2022-11-17T12:41:49.552" v="208"/>
          <ac:spMkLst>
            <pc:docMk/>
            <pc:sldMk cId="1417856320" sldId="261"/>
            <ac:spMk id="17" creationId="{5A8AC3CD-ED4E-47B5-A42A-F32B903409CF}"/>
          </ac:spMkLst>
        </pc:spChg>
        <pc:spChg chg="add">
          <ac:chgData name="Devesh Soni" userId="1da9396031227f9a" providerId="Windows Live" clId="Web-{D87D3A28-5470-48FD-A114-76049B01EFDA}" dt="2022-11-17T12:41:49.552" v="208"/>
          <ac:spMkLst>
            <pc:docMk/>
            <pc:sldMk cId="1417856320" sldId="261"/>
            <ac:spMk id="19" creationId="{AB9DFAC8-424C-49EA-AC8A-002889678FD3}"/>
          </ac:spMkLst>
        </pc:spChg>
        <pc:picChg chg="add mod">
          <ac:chgData name="Devesh Soni" userId="1da9396031227f9a" providerId="Windows Live" clId="Web-{D87D3A28-5470-48FD-A114-76049B01EFDA}" dt="2022-11-17T12:42:04.646" v="210" actId="14100"/>
          <ac:picMkLst>
            <pc:docMk/>
            <pc:sldMk cId="1417856320" sldId="261"/>
            <ac:picMk id="4" creationId="{3984CC9F-C4AA-1748-5911-A7D08D47A107}"/>
          </ac:picMkLst>
        </pc:picChg>
      </pc:sldChg>
      <pc:sldChg chg="new del">
        <pc:chgData name="Devesh Soni" userId="1da9396031227f9a" providerId="Windows Live" clId="Web-{D87D3A28-5470-48FD-A114-76049B01EFDA}" dt="2022-11-17T12:38:51.061" v="196"/>
        <pc:sldMkLst>
          <pc:docMk/>
          <pc:sldMk cId="2084334973" sldId="261"/>
        </pc:sldMkLst>
      </pc:sldChg>
      <pc:sldChg chg="new del">
        <pc:chgData name="Devesh Soni" userId="1da9396031227f9a" providerId="Windows Live" clId="Web-{D87D3A28-5470-48FD-A114-76049B01EFDA}" dt="2022-11-17T12:39:46.797" v="200"/>
        <pc:sldMkLst>
          <pc:docMk/>
          <pc:sldMk cId="2185603130" sldId="261"/>
        </pc:sldMkLst>
      </pc:sldChg>
      <pc:sldChg chg="del">
        <pc:chgData name="Devesh Soni" userId="1da9396031227f9a" providerId="Windows Live" clId="Web-{D87D3A28-5470-48FD-A114-76049B01EFDA}" dt="2022-11-17T12:17:54.109" v="16"/>
        <pc:sldMkLst>
          <pc:docMk/>
          <pc:sldMk cId="1542130540" sldId="262"/>
        </pc:sldMkLst>
      </pc:sldChg>
      <pc:sldChg chg="addSp delSp modSp new mod ord setBg">
        <pc:chgData name="Devesh Soni" userId="1da9396031227f9a" providerId="Windows Live" clId="Web-{D87D3A28-5470-48FD-A114-76049B01EFDA}" dt="2022-11-17T12:45:27.903" v="228" actId="1076"/>
        <pc:sldMkLst>
          <pc:docMk/>
          <pc:sldMk cId="4050693332" sldId="262"/>
        </pc:sldMkLst>
        <pc:spChg chg="mod">
          <ac:chgData name="Devesh Soni" userId="1da9396031227f9a" providerId="Windows Live" clId="Web-{D87D3A28-5470-48FD-A114-76049B01EFDA}" dt="2022-11-17T12:44:48.261" v="221"/>
          <ac:spMkLst>
            <pc:docMk/>
            <pc:sldMk cId="4050693332" sldId="262"/>
            <ac:spMk id="2" creationId="{FA78413C-D977-E63A-A92D-8307C025B868}"/>
          </ac:spMkLst>
        </pc:spChg>
        <pc:spChg chg="mod ord">
          <ac:chgData name="Devesh Soni" userId="1da9396031227f9a" providerId="Windows Live" clId="Web-{D87D3A28-5470-48FD-A114-76049B01EFDA}" dt="2022-11-17T12:44:48.261" v="221"/>
          <ac:spMkLst>
            <pc:docMk/>
            <pc:sldMk cId="4050693332" sldId="262"/>
            <ac:spMk id="3" creationId="{F87CAF97-4EAB-AFB9-00C5-629358F94419}"/>
          </ac:spMkLst>
        </pc:spChg>
        <pc:spChg chg="add del">
          <ac:chgData name="Devesh Soni" userId="1da9396031227f9a" providerId="Windows Live" clId="Web-{D87D3A28-5470-48FD-A114-76049B01EFDA}" dt="2022-11-17T12:44:48.261" v="221"/>
          <ac:spMkLst>
            <pc:docMk/>
            <pc:sldMk cId="4050693332" sldId="262"/>
            <ac:spMk id="9" creationId="{D6753ACD-8389-4A4D-8E6D-14DCDB250C92}"/>
          </ac:spMkLst>
        </pc:spChg>
        <pc:spChg chg="add del">
          <ac:chgData name="Devesh Soni" userId="1da9396031227f9a" providerId="Windows Live" clId="Web-{D87D3A28-5470-48FD-A114-76049B01EFDA}" dt="2022-11-17T12:44:48.261" v="221"/>
          <ac:spMkLst>
            <pc:docMk/>
            <pc:sldMk cId="4050693332" sldId="262"/>
            <ac:spMk id="11" creationId="{8A7C3535-4FB5-4E5B-BDFE-FA61877AF1A9}"/>
          </ac:spMkLst>
        </pc:spChg>
        <pc:spChg chg="add del">
          <ac:chgData name="Devesh Soni" userId="1da9396031227f9a" providerId="Windows Live" clId="Web-{D87D3A28-5470-48FD-A114-76049B01EFDA}" dt="2022-11-17T12:44:48.261" v="220"/>
          <ac:spMkLst>
            <pc:docMk/>
            <pc:sldMk cId="4050693332" sldId="262"/>
            <ac:spMk id="16" creationId="{FE159530-DCF3-4A55-A165-60D619F192F0}"/>
          </ac:spMkLst>
        </pc:spChg>
        <pc:spChg chg="add del">
          <ac:chgData name="Devesh Soni" userId="1da9396031227f9a" providerId="Windows Live" clId="Web-{D87D3A28-5470-48FD-A114-76049B01EFDA}" dt="2022-11-17T12:44:48.261" v="220"/>
          <ac:spMkLst>
            <pc:docMk/>
            <pc:sldMk cId="4050693332" sldId="262"/>
            <ac:spMk id="18" creationId="{8A7C3535-4FB5-4E5B-BDFE-FA61877AF1A9}"/>
          </ac:spMkLst>
        </pc:spChg>
        <pc:spChg chg="add">
          <ac:chgData name="Devesh Soni" userId="1da9396031227f9a" providerId="Windows Live" clId="Web-{D87D3A28-5470-48FD-A114-76049B01EFDA}" dt="2022-11-17T12:44:48.261" v="221"/>
          <ac:spMkLst>
            <pc:docMk/>
            <pc:sldMk cId="4050693332" sldId="262"/>
            <ac:spMk id="20" creationId="{5A8AC3CD-ED4E-47B5-A42A-F32B903409CF}"/>
          </ac:spMkLst>
        </pc:spChg>
        <pc:spChg chg="add">
          <ac:chgData name="Devesh Soni" userId="1da9396031227f9a" providerId="Windows Live" clId="Web-{D87D3A28-5470-48FD-A114-76049B01EFDA}" dt="2022-11-17T12:44:48.261" v="221"/>
          <ac:spMkLst>
            <pc:docMk/>
            <pc:sldMk cId="4050693332" sldId="262"/>
            <ac:spMk id="21" creationId="{AB9DFAC8-424C-49EA-AC8A-002889678FD3}"/>
          </ac:spMkLst>
        </pc:spChg>
        <pc:picChg chg="add del mod">
          <ac:chgData name="Devesh Soni" userId="1da9396031227f9a" providerId="Windows Live" clId="Web-{D87D3A28-5470-48FD-A114-76049B01EFDA}" dt="2022-11-17T12:45:10.622" v="224"/>
          <ac:picMkLst>
            <pc:docMk/>
            <pc:sldMk cId="4050693332" sldId="262"/>
            <ac:picMk id="4" creationId="{D87AF753-AD4F-FC1B-9466-9038E5F5806C}"/>
          </ac:picMkLst>
        </pc:picChg>
        <pc:picChg chg="add mod">
          <ac:chgData name="Devesh Soni" userId="1da9396031227f9a" providerId="Windows Live" clId="Web-{D87D3A28-5470-48FD-A114-76049B01EFDA}" dt="2022-11-17T12:45:27.903" v="228" actId="1076"/>
          <ac:picMkLst>
            <pc:docMk/>
            <pc:sldMk cId="4050693332" sldId="262"/>
            <ac:picMk id="5" creationId="{E29B7F60-663C-C7FD-3399-4BC930313F8E}"/>
          </ac:picMkLst>
        </pc:picChg>
      </pc:sldChg>
      <pc:sldChg chg="addSp delSp modSp new mod setBg">
        <pc:chgData name="Devesh Soni" userId="1da9396031227f9a" providerId="Windows Live" clId="Web-{D87D3A28-5470-48FD-A114-76049B01EFDA}" dt="2022-11-17T12:59:28.465" v="361" actId="1076"/>
        <pc:sldMkLst>
          <pc:docMk/>
          <pc:sldMk cId="112634871" sldId="263"/>
        </pc:sldMkLst>
        <pc:spChg chg="add del mod">
          <ac:chgData name="Devesh Soni" userId="1da9396031227f9a" providerId="Windows Live" clId="Web-{D87D3A28-5470-48FD-A114-76049B01EFDA}" dt="2022-11-17T12:56:35.146" v="335" actId="20577"/>
          <ac:spMkLst>
            <pc:docMk/>
            <pc:sldMk cId="112634871" sldId="263"/>
            <ac:spMk id="2" creationId="{9AAC729D-620B-136F-7AD5-57832E1ACEA5}"/>
          </ac:spMkLst>
        </pc:spChg>
        <pc:spChg chg="mod">
          <ac:chgData name="Devesh Soni" userId="1da9396031227f9a" providerId="Windows Live" clId="Web-{D87D3A28-5470-48FD-A114-76049B01EFDA}" dt="2022-11-17T12:49:29.162" v="245" actId="1076"/>
          <ac:spMkLst>
            <pc:docMk/>
            <pc:sldMk cId="112634871" sldId="263"/>
            <ac:spMk id="3" creationId="{0CDA758A-D2DE-B1C6-6AC9-AE685A872057}"/>
          </ac:spMkLst>
        </pc:spChg>
        <pc:spChg chg="add del mod">
          <ac:chgData name="Devesh Soni" userId="1da9396031227f9a" providerId="Windows Live" clId="Web-{D87D3A28-5470-48FD-A114-76049B01EFDA}" dt="2022-11-17T12:54:29.564" v="307"/>
          <ac:spMkLst>
            <pc:docMk/>
            <pc:sldMk cId="112634871" sldId="263"/>
            <ac:spMk id="4" creationId="{7B370291-9906-0085-1D8E-50C6CA4BB098}"/>
          </ac:spMkLst>
        </pc:spChg>
        <pc:spChg chg="add del mod">
          <ac:chgData name="Devesh Soni" userId="1da9396031227f9a" providerId="Windows Live" clId="Web-{D87D3A28-5470-48FD-A114-76049B01EFDA}" dt="2022-11-17T12:52:05.480" v="273"/>
          <ac:spMkLst>
            <pc:docMk/>
            <pc:sldMk cId="112634871" sldId="263"/>
            <ac:spMk id="6" creationId="{437BCC44-164C-2DA9-A4D9-2C173DECD0B9}"/>
          </ac:spMkLst>
        </pc:spChg>
        <pc:spChg chg="add">
          <ac:chgData name="Devesh Soni" userId="1da9396031227f9a" providerId="Windows Live" clId="Web-{D87D3A28-5470-48FD-A114-76049B01EFDA}" dt="2022-11-17T12:49:06.583" v="239"/>
          <ac:spMkLst>
            <pc:docMk/>
            <pc:sldMk cId="112634871" sldId="263"/>
            <ac:spMk id="8" creationId="{EFF9146B-4CCD-4CDB-AB9C-458005307E6F}"/>
          </ac:spMkLst>
        </pc:spChg>
        <pc:spChg chg="add mod">
          <ac:chgData name="Devesh Soni" userId="1da9396031227f9a" providerId="Windows Live" clId="Web-{D87D3A28-5470-48FD-A114-76049B01EFDA}" dt="2022-11-17T12:59:16.011" v="360" actId="1076"/>
          <ac:spMkLst>
            <pc:docMk/>
            <pc:sldMk cId="112634871" sldId="263"/>
            <ac:spMk id="9" creationId="{7DE5BD36-BBDE-A2C2-13FB-EB4BA351BA41}"/>
          </ac:spMkLst>
        </pc:spChg>
        <pc:spChg chg="add">
          <ac:chgData name="Devesh Soni" userId="1da9396031227f9a" providerId="Windows Live" clId="Web-{D87D3A28-5470-48FD-A114-76049B01EFDA}" dt="2022-11-17T12:49:06.583" v="239"/>
          <ac:spMkLst>
            <pc:docMk/>
            <pc:sldMk cId="112634871" sldId="263"/>
            <ac:spMk id="10" creationId="{5E1FEFA6-7D4F-4746-AE64-D4D52FE76DC2}"/>
          </ac:spMkLst>
        </pc:spChg>
        <pc:spChg chg="add">
          <ac:chgData name="Devesh Soni" userId="1da9396031227f9a" providerId="Windows Live" clId="Web-{D87D3A28-5470-48FD-A114-76049B01EFDA}" dt="2022-11-17T12:49:06.583" v="239"/>
          <ac:spMkLst>
            <pc:docMk/>
            <pc:sldMk cId="112634871" sldId="263"/>
            <ac:spMk id="12" creationId="{BF8DA3CF-9D4B-403A-9AD4-BB177DAB6CC1}"/>
          </ac:spMkLst>
        </pc:spChg>
        <pc:spChg chg="add mod">
          <ac:chgData name="Devesh Soni" userId="1da9396031227f9a" providerId="Windows Live" clId="Web-{D87D3A28-5470-48FD-A114-76049B01EFDA}" dt="2022-11-17T12:59:04.745" v="359" actId="1076"/>
          <ac:spMkLst>
            <pc:docMk/>
            <pc:sldMk cId="112634871" sldId="263"/>
            <ac:spMk id="13" creationId="{EDA1E6A8-9622-BF09-A39F-C1736C338A13}"/>
          </ac:spMkLst>
        </pc:spChg>
        <pc:spChg chg="add mod">
          <ac:chgData name="Devesh Soni" userId="1da9396031227f9a" providerId="Windows Live" clId="Web-{D87D3A28-5470-48FD-A114-76049B01EFDA}" dt="2022-11-17T12:58:46.479" v="356" actId="1076"/>
          <ac:spMkLst>
            <pc:docMk/>
            <pc:sldMk cId="112634871" sldId="263"/>
            <ac:spMk id="15" creationId="{AC4A05D5-A2FC-CB43-5F11-3FA3E8DFFEE8}"/>
          </ac:spMkLst>
        </pc:spChg>
        <pc:spChg chg="add mod">
          <ac:chgData name="Devesh Soni" userId="1da9396031227f9a" providerId="Windows Live" clId="Web-{D87D3A28-5470-48FD-A114-76049B01EFDA}" dt="2022-11-17T12:59:28.465" v="361" actId="1076"/>
          <ac:spMkLst>
            <pc:docMk/>
            <pc:sldMk cId="112634871" sldId="263"/>
            <ac:spMk id="17" creationId="{537CC580-5662-9B42-788D-8EE08D12BC7E}"/>
          </ac:spMkLst>
        </pc:spChg>
      </pc:sldChg>
      <pc:sldChg chg="addSp modSp new del mod setBg">
        <pc:chgData name="Devesh Soni" userId="1da9396031227f9a" providerId="Windows Live" clId="Web-{D87D3A28-5470-48FD-A114-76049B01EFDA}" dt="2022-11-17T12:59:50.919" v="365"/>
        <pc:sldMkLst>
          <pc:docMk/>
          <pc:sldMk cId="2367266180" sldId="264"/>
        </pc:sldMkLst>
        <pc:spChg chg="mod">
          <ac:chgData name="Devesh Soni" userId="1da9396031227f9a" providerId="Windows Live" clId="Web-{D87D3A28-5470-48FD-A114-76049B01EFDA}" dt="2022-11-17T12:59:38.231" v="363"/>
          <ac:spMkLst>
            <pc:docMk/>
            <pc:sldMk cId="2367266180" sldId="264"/>
            <ac:spMk id="2" creationId="{11748B05-3B2C-54F9-A9F8-22DBFD7C0A1B}"/>
          </ac:spMkLst>
        </pc:spChg>
        <pc:spChg chg="mod">
          <ac:chgData name="Devesh Soni" userId="1da9396031227f9a" providerId="Windows Live" clId="Web-{D87D3A28-5470-48FD-A114-76049B01EFDA}" dt="2022-11-17T12:59:38.231" v="363"/>
          <ac:spMkLst>
            <pc:docMk/>
            <pc:sldMk cId="2367266180" sldId="264"/>
            <ac:spMk id="3" creationId="{A42BD6C0-CF54-42CB-E62B-55734A1A1A0F}"/>
          </ac:spMkLst>
        </pc:spChg>
        <pc:spChg chg="add">
          <ac:chgData name="Devesh Soni" userId="1da9396031227f9a" providerId="Windows Live" clId="Web-{D87D3A28-5470-48FD-A114-76049B01EFDA}" dt="2022-11-17T12:59:38.231" v="363"/>
          <ac:spMkLst>
            <pc:docMk/>
            <pc:sldMk cId="2367266180" sldId="264"/>
            <ac:spMk id="8" creationId="{A9CD6474-47AA-4D47-AF35-32FA3089BDD1}"/>
          </ac:spMkLst>
        </pc:spChg>
        <pc:spChg chg="add">
          <ac:chgData name="Devesh Soni" userId="1da9396031227f9a" providerId="Windows Live" clId="Web-{D87D3A28-5470-48FD-A114-76049B01EFDA}" dt="2022-11-17T12:59:38.231" v="363"/>
          <ac:spMkLst>
            <pc:docMk/>
            <pc:sldMk cId="2367266180" sldId="264"/>
            <ac:spMk id="10" creationId="{5E1FEFA6-7D4F-4746-AE64-D4D52FE76DC2}"/>
          </ac:spMkLst>
        </pc:spChg>
        <pc:spChg chg="add">
          <ac:chgData name="Devesh Soni" userId="1da9396031227f9a" providerId="Windows Live" clId="Web-{D87D3A28-5470-48FD-A114-76049B01EFDA}" dt="2022-11-17T12:59:38.231" v="363"/>
          <ac:spMkLst>
            <pc:docMk/>
            <pc:sldMk cId="2367266180" sldId="264"/>
            <ac:spMk id="12" creationId="{BF8DA3CF-9D4B-403A-9AD4-BB177DAB6CC1}"/>
          </ac:spMkLst>
        </pc:spChg>
      </pc:sldChg>
      <pc:sldChg chg="modSp add replId">
        <pc:chgData name="Devesh Soni" userId="1da9396031227f9a" providerId="Windows Live" clId="Web-{D87D3A28-5470-48FD-A114-76049B01EFDA}" dt="2022-11-17T13:02:54.426" v="395" actId="20577"/>
        <pc:sldMkLst>
          <pc:docMk/>
          <pc:sldMk cId="2100781780" sldId="265"/>
        </pc:sldMkLst>
        <pc:spChg chg="mod">
          <ac:chgData name="Devesh Soni" userId="1da9396031227f9a" providerId="Windows Live" clId="Web-{D87D3A28-5470-48FD-A114-76049B01EFDA}" dt="2022-11-17T13:00:07.826" v="371" actId="14100"/>
          <ac:spMkLst>
            <pc:docMk/>
            <pc:sldMk cId="2100781780" sldId="265"/>
            <ac:spMk id="2" creationId="{9AAC729D-620B-136F-7AD5-57832E1ACEA5}"/>
          </ac:spMkLst>
        </pc:spChg>
        <pc:spChg chg="mod">
          <ac:chgData name="Devesh Soni" userId="1da9396031227f9a" providerId="Windows Live" clId="Web-{D87D3A28-5470-48FD-A114-76049B01EFDA}" dt="2022-11-17T13:00:53.890" v="379" actId="1076"/>
          <ac:spMkLst>
            <pc:docMk/>
            <pc:sldMk cId="2100781780" sldId="265"/>
            <ac:spMk id="3" creationId="{0CDA758A-D2DE-B1C6-6AC9-AE685A872057}"/>
          </ac:spMkLst>
        </pc:spChg>
        <pc:spChg chg="mod">
          <ac:chgData name="Devesh Soni" userId="1da9396031227f9a" providerId="Windows Live" clId="Web-{D87D3A28-5470-48FD-A114-76049B01EFDA}" dt="2022-11-17T13:02:17.143" v="388" actId="1076"/>
          <ac:spMkLst>
            <pc:docMk/>
            <pc:sldMk cId="2100781780" sldId="265"/>
            <ac:spMk id="9" creationId="{7DE5BD36-BBDE-A2C2-13FB-EB4BA351BA41}"/>
          </ac:spMkLst>
        </pc:spChg>
        <pc:spChg chg="mod">
          <ac:chgData name="Devesh Soni" userId="1da9396031227f9a" providerId="Windows Live" clId="Web-{D87D3A28-5470-48FD-A114-76049B01EFDA}" dt="2022-11-17T13:02:11.127" v="387" actId="1076"/>
          <ac:spMkLst>
            <pc:docMk/>
            <pc:sldMk cId="2100781780" sldId="265"/>
            <ac:spMk id="13" creationId="{EDA1E6A8-9622-BF09-A39F-C1736C338A13}"/>
          </ac:spMkLst>
        </pc:spChg>
        <pc:spChg chg="mod">
          <ac:chgData name="Devesh Soni" userId="1da9396031227f9a" providerId="Windows Live" clId="Web-{D87D3A28-5470-48FD-A114-76049B01EFDA}" dt="2022-11-17T13:02:54.426" v="395" actId="20577"/>
          <ac:spMkLst>
            <pc:docMk/>
            <pc:sldMk cId="2100781780" sldId="265"/>
            <ac:spMk id="15" creationId="{AC4A05D5-A2FC-CB43-5F11-3FA3E8DFFEE8}"/>
          </ac:spMkLst>
        </pc:spChg>
        <pc:spChg chg="mod">
          <ac:chgData name="Devesh Soni" userId="1da9396031227f9a" providerId="Windows Live" clId="Web-{D87D3A28-5470-48FD-A114-76049B01EFDA}" dt="2022-11-17T13:02:46.003" v="394" actId="20577"/>
          <ac:spMkLst>
            <pc:docMk/>
            <pc:sldMk cId="2100781780" sldId="265"/>
            <ac:spMk id="17" creationId="{537CC580-5662-9B42-788D-8EE08D12BC7E}"/>
          </ac:spMkLst>
        </pc:spChg>
      </pc:sldChg>
      <pc:sldChg chg="addSp delSp modSp new mod setBg addAnim">
        <pc:chgData name="Devesh Soni" userId="1da9396031227f9a" providerId="Windows Live" clId="Web-{D87D3A28-5470-48FD-A114-76049B01EFDA}" dt="2022-11-17T13:14:06.997" v="404" actId="1076"/>
        <pc:sldMkLst>
          <pc:docMk/>
          <pc:sldMk cId="1788270572" sldId="266"/>
        </pc:sldMkLst>
        <pc:spChg chg="mod">
          <ac:chgData name="Devesh Soni" userId="1da9396031227f9a" providerId="Windows Live" clId="Web-{D87D3A28-5470-48FD-A114-76049B01EFDA}" dt="2022-11-17T13:14:06.997" v="404" actId="1076"/>
          <ac:spMkLst>
            <pc:docMk/>
            <pc:sldMk cId="1788270572" sldId="266"/>
            <ac:spMk id="2" creationId="{22C8DD0D-06BE-BA25-71F1-016E7C37BD4D}"/>
          </ac:spMkLst>
        </pc:spChg>
        <pc:spChg chg="del">
          <ac:chgData name="Devesh Soni" userId="1da9396031227f9a" providerId="Windows Live" clId="Web-{D87D3A28-5470-48FD-A114-76049B01EFDA}" dt="2022-11-17T13:13:39.277" v="399"/>
          <ac:spMkLst>
            <pc:docMk/>
            <pc:sldMk cId="1788270572" sldId="266"/>
            <ac:spMk id="3" creationId="{4BD7DEE9-2691-96D7-8939-768F1D0C7F73}"/>
          </ac:spMkLst>
        </pc:spChg>
        <pc:spChg chg="add del">
          <ac:chgData name="Devesh Soni" userId="1da9396031227f9a" providerId="Windows Live" clId="Web-{D87D3A28-5470-48FD-A114-76049B01EFDA}" dt="2022-11-17T13:13:52.184" v="402"/>
          <ac:spMkLst>
            <pc:docMk/>
            <pc:sldMk cId="1788270572" sldId="266"/>
            <ac:spMk id="8" creationId="{36A9A943-04D2-4F54-9375-AF67542980E6}"/>
          </ac:spMkLst>
        </pc:spChg>
        <pc:spChg chg="add del">
          <ac:chgData name="Devesh Soni" userId="1da9396031227f9a" providerId="Windows Live" clId="Web-{D87D3A28-5470-48FD-A114-76049B01EFDA}" dt="2022-11-17T13:13:52.184" v="402"/>
          <ac:spMkLst>
            <pc:docMk/>
            <pc:sldMk cId="1788270572" sldId="266"/>
            <ac:spMk id="10" creationId="{65BA7CAF-5EE9-4EEE-9E12-B2CECCB94D62}"/>
          </ac:spMkLst>
        </pc:spChg>
        <pc:spChg chg="add">
          <ac:chgData name="Devesh Soni" userId="1da9396031227f9a" providerId="Windows Live" clId="Web-{D87D3A28-5470-48FD-A114-76049B01EFDA}" dt="2022-11-17T13:13:52.184" v="402"/>
          <ac:spMkLst>
            <pc:docMk/>
            <pc:sldMk cId="1788270572" sldId="266"/>
            <ac:spMk id="15" creationId="{35BAD784-BAAF-4CC0-9F52-682A8E966706}"/>
          </ac:spMkLst>
        </pc:spChg>
        <pc:spChg chg="add">
          <ac:chgData name="Devesh Soni" userId="1da9396031227f9a" providerId="Windows Live" clId="Web-{D87D3A28-5470-48FD-A114-76049B01EFDA}" dt="2022-11-17T13:13:52.184" v="402"/>
          <ac:spMkLst>
            <pc:docMk/>
            <pc:sldMk cId="1788270572" sldId="266"/>
            <ac:spMk id="17" creationId="{25D401B9-9595-42B7-B197-AB5FB5C653B2}"/>
          </ac:spMkLst>
        </pc:spChg>
      </pc:sldChg>
      <pc:sldChg chg="addSp modSp new mod setBg">
        <pc:chgData name="Devesh Soni" userId="1da9396031227f9a" providerId="Windows Live" clId="Web-{D87D3A28-5470-48FD-A114-76049B01EFDA}" dt="2022-11-17T13:17:18.519" v="418" actId="20577"/>
        <pc:sldMkLst>
          <pc:docMk/>
          <pc:sldMk cId="2808091159" sldId="267"/>
        </pc:sldMkLst>
        <pc:spChg chg="mod">
          <ac:chgData name="Devesh Soni" userId="1da9396031227f9a" providerId="Windows Live" clId="Web-{D87D3A28-5470-48FD-A114-76049B01EFDA}" dt="2022-11-17T13:16:41.862" v="415" actId="20577"/>
          <ac:spMkLst>
            <pc:docMk/>
            <pc:sldMk cId="2808091159" sldId="267"/>
            <ac:spMk id="2" creationId="{EF95AEFB-3895-5C31-12FE-C0AF683C321E}"/>
          </ac:spMkLst>
        </pc:spChg>
        <pc:spChg chg="mod">
          <ac:chgData name="Devesh Soni" userId="1da9396031227f9a" providerId="Windows Live" clId="Web-{D87D3A28-5470-48FD-A114-76049B01EFDA}" dt="2022-11-17T13:17:18.519" v="418" actId="20577"/>
          <ac:spMkLst>
            <pc:docMk/>
            <pc:sldMk cId="2808091159" sldId="267"/>
            <ac:spMk id="3" creationId="{744F5ED9-287C-933A-358A-E8FF102DC3E4}"/>
          </ac:spMkLst>
        </pc:spChg>
        <pc:spChg chg="add">
          <ac:chgData name="Devesh Soni" userId="1da9396031227f9a" providerId="Windows Live" clId="Web-{D87D3A28-5470-48FD-A114-76049B01EFDA}" dt="2022-11-17T13:16:34.924" v="414"/>
          <ac:spMkLst>
            <pc:docMk/>
            <pc:sldMk cId="2808091159" sldId="267"/>
            <ac:spMk id="8" creationId="{EFF9146B-4CCD-4CDB-AB9C-458005307E6F}"/>
          </ac:spMkLst>
        </pc:spChg>
        <pc:spChg chg="add">
          <ac:chgData name="Devesh Soni" userId="1da9396031227f9a" providerId="Windows Live" clId="Web-{D87D3A28-5470-48FD-A114-76049B01EFDA}" dt="2022-11-17T13:16:34.924" v="414"/>
          <ac:spMkLst>
            <pc:docMk/>
            <pc:sldMk cId="2808091159" sldId="267"/>
            <ac:spMk id="10" creationId="{5E1FEFA6-7D4F-4746-AE64-D4D52FE76DC2}"/>
          </ac:spMkLst>
        </pc:spChg>
        <pc:spChg chg="add">
          <ac:chgData name="Devesh Soni" userId="1da9396031227f9a" providerId="Windows Live" clId="Web-{D87D3A28-5470-48FD-A114-76049B01EFDA}" dt="2022-11-17T13:16:34.924" v="414"/>
          <ac:spMkLst>
            <pc:docMk/>
            <pc:sldMk cId="2808091159" sldId="267"/>
            <ac:spMk id="12" creationId="{BF8DA3CF-9D4B-403A-9AD4-BB177DAB6CC1}"/>
          </ac:spMkLst>
        </pc:spChg>
      </pc:sldChg>
      <pc:sldChg chg="addSp delSp modSp new mod setBg">
        <pc:chgData name="Devesh Soni" userId="1da9396031227f9a" providerId="Windows Live" clId="Web-{D87D3A28-5470-48FD-A114-76049B01EFDA}" dt="2022-11-17T13:40:49.867" v="493"/>
        <pc:sldMkLst>
          <pc:docMk/>
          <pc:sldMk cId="276337996" sldId="268"/>
        </pc:sldMkLst>
        <pc:spChg chg="add del">
          <ac:chgData name="Devesh Soni" userId="1da9396031227f9a" providerId="Windows Live" clId="Web-{D87D3A28-5470-48FD-A114-76049B01EFDA}" dt="2022-11-17T13:40:49.867" v="493"/>
          <ac:spMkLst>
            <pc:docMk/>
            <pc:sldMk cId="276337996" sldId="268"/>
            <ac:spMk id="7" creationId="{F9F810E4-139D-4D0F-A81C-2783F58690D1}"/>
          </ac:spMkLst>
        </pc:spChg>
        <pc:spChg chg="add del">
          <ac:chgData name="Devesh Soni" userId="1da9396031227f9a" providerId="Windows Live" clId="Web-{D87D3A28-5470-48FD-A114-76049B01EFDA}" dt="2022-11-17T13:40:49.867" v="493"/>
          <ac:spMkLst>
            <pc:docMk/>
            <pc:sldMk cId="276337996" sldId="268"/>
            <ac:spMk id="9" creationId="{2F9488A2-8E53-4B40-81EA-EF0126290E98}"/>
          </ac:spMkLst>
        </pc:spChg>
        <pc:spChg chg="add del">
          <ac:chgData name="Devesh Soni" userId="1da9396031227f9a" providerId="Windows Live" clId="Web-{D87D3A28-5470-48FD-A114-76049B01EFDA}" dt="2022-11-17T13:40:47.320" v="490"/>
          <ac:spMkLst>
            <pc:docMk/>
            <pc:sldMk cId="276337996" sldId="268"/>
            <ac:spMk id="14" creationId="{6DB3BD9E-E9E5-4FE1-8F3B-B32A5E56E1DA}"/>
          </ac:spMkLst>
        </pc:spChg>
        <pc:spChg chg="add del">
          <ac:chgData name="Devesh Soni" userId="1da9396031227f9a" providerId="Windows Live" clId="Web-{D87D3A28-5470-48FD-A114-76049B01EFDA}" dt="2022-11-17T13:40:47.320" v="490"/>
          <ac:spMkLst>
            <pc:docMk/>
            <pc:sldMk cId="276337996" sldId="268"/>
            <ac:spMk id="16" creationId="{8F566212-BF1A-4B26-9F2A-EC11D81A0029}"/>
          </ac:spMkLst>
        </pc:spChg>
        <pc:spChg chg="add del">
          <ac:chgData name="Devesh Soni" userId="1da9396031227f9a" providerId="Windows Live" clId="Web-{D87D3A28-5470-48FD-A114-76049B01EFDA}" dt="2022-11-17T13:40:49.867" v="492"/>
          <ac:spMkLst>
            <pc:docMk/>
            <pc:sldMk cId="276337996" sldId="268"/>
            <ac:spMk id="18" creationId="{E3919B18-DB7A-4FB7-894B-A547A1C1FAA5}"/>
          </ac:spMkLst>
        </pc:spChg>
        <pc:spChg chg="add">
          <ac:chgData name="Devesh Soni" userId="1da9396031227f9a" providerId="Windows Live" clId="Web-{D87D3A28-5470-48FD-A114-76049B01EFDA}" dt="2022-11-17T13:40:49.867" v="493"/>
          <ac:spMkLst>
            <pc:docMk/>
            <pc:sldMk cId="276337996" sldId="268"/>
            <ac:spMk id="20" creationId="{F9F810E4-139D-4D0F-A81C-2783F58690D1}"/>
          </ac:spMkLst>
        </pc:spChg>
        <pc:spChg chg="add">
          <ac:chgData name="Devesh Soni" userId="1da9396031227f9a" providerId="Windows Live" clId="Web-{D87D3A28-5470-48FD-A114-76049B01EFDA}" dt="2022-11-17T13:40:49.867" v="493"/>
          <ac:spMkLst>
            <pc:docMk/>
            <pc:sldMk cId="276337996" sldId="268"/>
            <ac:spMk id="21" creationId="{2F9488A2-8E53-4B40-81EA-EF0126290E98}"/>
          </ac:spMkLst>
        </pc:spChg>
        <pc:picChg chg="add del mod">
          <ac:chgData name="Devesh Soni" userId="1da9396031227f9a" providerId="Windows Live" clId="Web-{D87D3A28-5470-48FD-A114-76049B01EFDA}" dt="2022-11-17T13:40:13.600" v="487"/>
          <ac:picMkLst>
            <pc:docMk/>
            <pc:sldMk cId="276337996" sldId="268"/>
            <ac:picMk id="2" creationId="{D0C50796-8BBC-9378-4963-39EDAB32C341}"/>
          </ac:picMkLst>
        </pc:picChg>
        <pc:picChg chg="add mod">
          <ac:chgData name="Devesh Soni" userId="1da9396031227f9a" providerId="Windows Live" clId="Web-{D87D3A28-5470-48FD-A114-76049B01EFDA}" dt="2022-11-17T13:40:49.867" v="493"/>
          <ac:picMkLst>
            <pc:docMk/>
            <pc:sldMk cId="276337996" sldId="268"/>
            <ac:picMk id="3" creationId="{52AB7390-9C7D-EBD1-DF65-90E9F6DC8872}"/>
          </ac:picMkLst>
        </pc:picChg>
      </pc:sldChg>
      <pc:sldChg chg="addSp delSp modSp new mod setBg">
        <pc:chgData name="Devesh Soni" userId="1da9396031227f9a" providerId="Windows Live" clId="Web-{D87D3A28-5470-48FD-A114-76049B01EFDA}" dt="2022-11-17T13:29:36.530" v="444"/>
        <pc:sldMkLst>
          <pc:docMk/>
          <pc:sldMk cId="1920556110" sldId="269"/>
        </pc:sldMkLst>
        <pc:spChg chg="mod">
          <ac:chgData name="Devesh Soni" userId="1da9396031227f9a" providerId="Windows Live" clId="Web-{D87D3A28-5470-48FD-A114-76049B01EFDA}" dt="2022-11-17T13:29:36.530" v="444"/>
          <ac:spMkLst>
            <pc:docMk/>
            <pc:sldMk cId="1920556110" sldId="269"/>
            <ac:spMk id="2" creationId="{975C8FFB-0D54-ED7A-7CF0-EECA0B47FACB}"/>
          </ac:spMkLst>
        </pc:spChg>
        <pc:spChg chg="mod">
          <ac:chgData name="Devesh Soni" userId="1da9396031227f9a" providerId="Windows Live" clId="Web-{D87D3A28-5470-48FD-A114-76049B01EFDA}" dt="2022-11-17T13:29:36.530" v="444"/>
          <ac:spMkLst>
            <pc:docMk/>
            <pc:sldMk cId="1920556110" sldId="269"/>
            <ac:spMk id="3" creationId="{0E2C3E86-5D4D-E86E-63E4-860CFBAC9366}"/>
          </ac:spMkLst>
        </pc:spChg>
        <pc:spChg chg="add del">
          <ac:chgData name="Devesh Soni" userId="1da9396031227f9a" providerId="Windows Live" clId="Web-{D87D3A28-5470-48FD-A114-76049B01EFDA}" dt="2022-11-17T13:29:36.530" v="444"/>
          <ac:spMkLst>
            <pc:docMk/>
            <pc:sldMk cId="1920556110" sldId="269"/>
            <ac:spMk id="8" creationId="{EFF9146B-4CCD-4CDB-AB9C-458005307E6F}"/>
          </ac:spMkLst>
        </pc:spChg>
        <pc:spChg chg="add del">
          <ac:chgData name="Devesh Soni" userId="1da9396031227f9a" providerId="Windows Live" clId="Web-{D87D3A28-5470-48FD-A114-76049B01EFDA}" dt="2022-11-17T13:29:36.530" v="444"/>
          <ac:spMkLst>
            <pc:docMk/>
            <pc:sldMk cId="1920556110" sldId="269"/>
            <ac:spMk id="10" creationId="{5E1FEFA6-7D4F-4746-AE64-D4D52FE76DC2}"/>
          </ac:spMkLst>
        </pc:spChg>
        <pc:spChg chg="add del">
          <ac:chgData name="Devesh Soni" userId="1da9396031227f9a" providerId="Windows Live" clId="Web-{D87D3A28-5470-48FD-A114-76049B01EFDA}" dt="2022-11-17T13:29:36.530" v="444"/>
          <ac:spMkLst>
            <pc:docMk/>
            <pc:sldMk cId="1920556110" sldId="269"/>
            <ac:spMk id="12" creationId="{BF8DA3CF-9D4B-403A-9AD4-BB177DAB6CC1}"/>
          </ac:spMkLst>
        </pc:spChg>
        <pc:spChg chg="add">
          <ac:chgData name="Devesh Soni" userId="1da9396031227f9a" providerId="Windows Live" clId="Web-{D87D3A28-5470-48FD-A114-76049B01EFDA}" dt="2022-11-17T13:29:36.530" v="444"/>
          <ac:spMkLst>
            <pc:docMk/>
            <pc:sldMk cId="1920556110" sldId="269"/>
            <ac:spMk id="17" creationId="{EFF9146B-4CCD-4CDB-AB9C-458005307E6F}"/>
          </ac:spMkLst>
        </pc:spChg>
        <pc:spChg chg="add">
          <ac:chgData name="Devesh Soni" userId="1da9396031227f9a" providerId="Windows Live" clId="Web-{D87D3A28-5470-48FD-A114-76049B01EFDA}" dt="2022-11-17T13:29:36.530" v="444"/>
          <ac:spMkLst>
            <pc:docMk/>
            <pc:sldMk cId="1920556110" sldId="269"/>
            <ac:spMk id="19" creationId="{5E1FEFA6-7D4F-4746-AE64-D4D52FE76DC2}"/>
          </ac:spMkLst>
        </pc:spChg>
        <pc:spChg chg="add">
          <ac:chgData name="Devesh Soni" userId="1da9396031227f9a" providerId="Windows Live" clId="Web-{D87D3A28-5470-48FD-A114-76049B01EFDA}" dt="2022-11-17T13:29:36.530" v="444"/>
          <ac:spMkLst>
            <pc:docMk/>
            <pc:sldMk cId="1920556110" sldId="269"/>
            <ac:spMk id="21" creationId="{BF8DA3CF-9D4B-403A-9AD4-BB177DAB6CC1}"/>
          </ac:spMkLst>
        </pc:spChg>
      </pc:sldChg>
      <pc:sldChg chg="addSp modSp new mod setBg">
        <pc:chgData name="Devesh Soni" userId="1da9396031227f9a" providerId="Windows Live" clId="Web-{D87D3A28-5470-48FD-A114-76049B01EFDA}" dt="2022-11-17T13:32:33.584" v="454" actId="20577"/>
        <pc:sldMkLst>
          <pc:docMk/>
          <pc:sldMk cId="729393412" sldId="270"/>
        </pc:sldMkLst>
        <pc:spChg chg="mod">
          <ac:chgData name="Devesh Soni" userId="1da9396031227f9a" providerId="Windows Live" clId="Web-{D87D3A28-5470-48FD-A114-76049B01EFDA}" dt="2022-11-17T13:32:24.099" v="452" actId="20577"/>
          <ac:spMkLst>
            <pc:docMk/>
            <pc:sldMk cId="729393412" sldId="270"/>
            <ac:spMk id="2" creationId="{226B2144-62D5-2900-14B3-551F42571141}"/>
          </ac:spMkLst>
        </pc:spChg>
        <pc:spChg chg="mod">
          <ac:chgData name="Devesh Soni" userId="1da9396031227f9a" providerId="Windows Live" clId="Web-{D87D3A28-5470-48FD-A114-76049B01EFDA}" dt="2022-11-17T13:32:33.584" v="454" actId="20577"/>
          <ac:spMkLst>
            <pc:docMk/>
            <pc:sldMk cId="729393412" sldId="270"/>
            <ac:spMk id="3" creationId="{51B88161-EF3B-93DA-482E-D5D11102F459}"/>
          </ac:spMkLst>
        </pc:spChg>
        <pc:spChg chg="add">
          <ac:chgData name="Devesh Soni" userId="1da9396031227f9a" providerId="Windows Live" clId="Web-{D87D3A28-5470-48FD-A114-76049B01EFDA}" dt="2022-11-17T13:31:52.285" v="446"/>
          <ac:spMkLst>
            <pc:docMk/>
            <pc:sldMk cId="729393412" sldId="270"/>
            <ac:spMk id="8" creationId="{EFF9146B-4CCD-4CDB-AB9C-458005307E6F}"/>
          </ac:spMkLst>
        </pc:spChg>
        <pc:spChg chg="add">
          <ac:chgData name="Devesh Soni" userId="1da9396031227f9a" providerId="Windows Live" clId="Web-{D87D3A28-5470-48FD-A114-76049B01EFDA}" dt="2022-11-17T13:31:52.285" v="446"/>
          <ac:spMkLst>
            <pc:docMk/>
            <pc:sldMk cId="729393412" sldId="270"/>
            <ac:spMk id="10" creationId="{5E1FEFA6-7D4F-4746-AE64-D4D52FE76DC2}"/>
          </ac:spMkLst>
        </pc:spChg>
        <pc:spChg chg="add">
          <ac:chgData name="Devesh Soni" userId="1da9396031227f9a" providerId="Windows Live" clId="Web-{D87D3A28-5470-48FD-A114-76049B01EFDA}" dt="2022-11-17T13:31:52.285" v="446"/>
          <ac:spMkLst>
            <pc:docMk/>
            <pc:sldMk cId="729393412" sldId="270"/>
            <ac:spMk id="12" creationId="{BF8DA3CF-9D4B-403A-9AD4-BB177DAB6CC1}"/>
          </ac:spMkLst>
        </pc:spChg>
      </pc:sldChg>
      <pc:sldChg chg="addSp delSp modSp new mod ord setBg">
        <pc:chgData name="Devesh Soni" userId="1da9396031227f9a" providerId="Windows Live" clId="Web-{D87D3A28-5470-48FD-A114-76049B01EFDA}" dt="2022-11-17T13:38:14.205" v="485"/>
        <pc:sldMkLst>
          <pc:docMk/>
          <pc:sldMk cId="888915237" sldId="271"/>
        </pc:sldMkLst>
        <pc:spChg chg="mod">
          <ac:chgData name="Devesh Soni" userId="1da9396031227f9a" providerId="Windows Live" clId="Web-{D87D3A28-5470-48FD-A114-76049B01EFDA}" dt="2022-11-17T13:33:13.335" v="461"/>
          <ac:spMkLst>
            <pc:docMk/>
            <pc:sldMk cId="888915237" sldId="271"/>
            <ac:spMk id="2" creationId="{451C859A-4976-77D2-DDF2-BDDF92ECCEB6}"/>
          </ac:spMkLst>
        </pc:spChg>
        <pc:spChg chg="mod">
          <ac:chgData name="Devesh Soni" userId="1da9396031227f9a" providerId="Windows Live" clId="Web-{D87D3A28-5470-48FD-A114-76049B01EFDA}" dt="2022-11-17T13:34:49.760" v="470"/>
          <ac:spMkLst>
            <pc:docMk/>
            <pc:sldMk cId="888915237" sldId="271"/>
            <ac:spMk id="3" creationId="{11C16585-3131-37C9-10C7-A2713F6D4758}"/>
          </ac:spMkLst>
        </pc:spChg>
        <pc:spChg chg="add del mod">
          <ac:chgData name="Devesh Soni" userId="1da9396031227f9a" providerId="Windows Live" clId="Web-{D87D3A28-5470-48FD-A114-76049B01EFDA}" dt="2022-11-17T13:34:49.760" v="470"/>
          <ac:spMkLst>
            <pc:docMk/>
            <pc:sldMk cId="888915237" sldId="271"/>
            <ac:spMk id="8" creationId="{EFF9146B-4CCD-4CDB-AB9C-458005307E6F}"/>
          </ac:spMkLst>
        </pc:spChg>
        <pc:spChg chg="add del">
          <ac:chgData name="Devesh Soni" userId="1da9396031227f9a" providerId="Windows Live" clId="Web-{D87D3A28-5470-48FD-A114-76049B01EFDA}" dt="2022-11-17T13:34:49.760" v="470"/>
          <ac:spMkLst>
            <pc:docMk/>
            <pc:sldMk cId="888915237" sldId="271"/>
            <ac:spMk id="10" creationId="{5E1FEFA6-7D4F-4746-AE64-D4D52FE76DC2}"/>
          </ac:spMkLst>
        </pc:spChg>
        <pc:spChg chg="add del">
          <ac:chgData name="Devesh Soni" userId="1da9396031227f9a" providerId="Windows Live" clId="Web-{D87D3A28-5470-48FD-A114-76049B01EFDA}" dt="2022-11-17T13:34:49.760" v="470"/>
          <ac:spMkLst>
            <pc:docMk/>
            <pc:sldMk cId="888915237" sldId="271"/>
            <ac:spMk id="12" creationId="{BF8DA3CF-9D4B-403A-9AD4-BB177DAB6CC1}"/>
          </ac:spMkLst>
        </pc:spChg>
        <pc:spChg chg="add">
          <ac:chgData name="Devesh Soni" userId="1da9396031227f9a" providerId="Windows Live" clId="Web-{D87D3A28-5470-48FD-A114-76049B01EFDA}" dt="2022-11-17T13:34:49.760" v="470"/>
          <ac:spMkLst>
            <pc:docMk/>
            <pc:sldMk cId="888915237" sldId="271"/>
            <ac:spMk id="17" creationId="{EFF9146B-4CCD-4CDB-AB9C-458005307E6F}"/>
          </ac:spMkLst>
        </pc:spChg>
        <pc:spChg chg="add">
          <ac:chgData name="Devesh Soni" userId="1da9396031227f9a" providerId="Windows Live" clId="Web-{D87D3A28-5470-48FD-A114-76049B01EFDA}" dt="2022-11-17T13:34:49.760" v="470"/>
          <ac:spMkLst>
            <pc:docMk/>
            <pc:sldMk cId="888915237" sldId="271"/>
            <ac:spMk id="19" creationId="{5E1FEFA6-7D4F-4746-AE64-D4D52FE76DC2}"/>
          </ac:spMkLst>
        </pc:spChg>
        <pc:spChg chg="add">
          <ac:chgData name="Devesh Soni" userId="1da9396031227f9a" providerId="Windows Live" clId="Web-{D87D3A28-5470-48FD-A114-76049B01EFDA}" dt="2022-11-17T13:34:49.760" v="470"/>
          <ac:spMkLst>
            <pc:docMk/>
            <pc:sldMk cId="888915237" sldId="271"/>
            <ac:spMk id="21" creationId="{BF8DA3CF-9D4B-403A-9AD4-BB177DAB6CC1}"/>
          </ac:spMkLst>
        </pc:spChg>
      </pc:sldChg>
      <pc:sldChg chg="addSp delSp modSp new mod ord setBg">
        <pc:chgData name="Devesh Soni" userId="1da9396031227f9a" providerId="Windows Live" clId="Web-{D87D3A28-5470-48FD-A114-76049B01EFDA}" dt="2022-11-17T13:43:52.593" v="496"/>
        <pc:sldMkLst>
          <pc:docMk/>
          <pc:sldMk cId="1466027475" sldId="272"/>
        </pc:sldMkLst>
        <pc:spChg chg="add del">
          <ac:chgData name="Devesh Soni" userId="1da9396031227f9a" providerId="Windows Live" clId="Web-{D87D3A28-5470-48FD-A114-76049B01EFDA}" dt="2022-11-17T13:37:30.798" v="474"/>
          <ac:spMkLst>
            <pc:docMk/>
            <pc:sldMk cId="1466027475" sldId="272"/>
            <ac:spMk id="7" creationId="{324B96B7-F07C-4E9B-86F3-BC469113537B}"/>
          </ac:spMkLst>
        </pc:spChg>
        <pc:spChg chg="add del">
          <ac:chgData name="Devesh Soni" userId="1da9396031227f9a" providerId="Windows Live" clId="Web-{D87D3A28-5470-48FD-A114-76049B01EFDA}" dt="2022-11-17T13:37:40.626" v="476"/>
          <ac:spMkLst>
            <pc:docMk/>
            <pc:sldMk cId="1466027475" sldId="272"/>
            <ac:spMk id="9" creationId="{8F566212-BF1A-4B26-9F2A-EC11D81A0029}"/>
          </ac:spMkLst>
        </pc:spChg>
        <pc:spChg chg="add del">
          <ac:chgData name="Devesh Soni" userId="1da9396031227f9a" providerId="Windows Live" clId="Web-{D87D3A28-5470-48FD-A114-76049B01EFDA}" dt="2022-11-17T13:37:40.626" v="476"/>
          <ac:spMkLst>
            <pc:docMk/>
            <pc:sldMk cId="1466027475" sldId="272"/>
            <ac:spMk id="10" creationId="{6DB3BD9E-E9E5-4FE1-8F3B-B32A5E56E1DA}"/>
          </ac:spMkLst>
        </pc:spChg>
        <pc:picChg chg="add del mod">
          <ac:chgData name="Devesh Soni" userId="1da9396031227f9a" providerId="Windows Live" clId="Web-{D87D3A28-5470-48FD-A114-76049B01EFDA}" dt="2022-11-17T13:38:01.892" v="483" actId="14100"/>
          <ac:picMkLst>
            <pc:docMk/>
            <pc:sldMk cId="1466027475" sldId="272"/>
            <ac:picMk id="2" creationId="{1D91A096-540F-3EAD-FC57-8EC8F1563492}"/>
          </ac:picMkLst>
        </pc:picChg>
      </pc:sldChg>
      <pc:sldChg chg="addSp modSp new mod setBg">
        <pc:chgData name="Devesh Soni" userId="1da9396031227f9a" providerId="Windows Live" clId="Web-{D87D3A28-5470-48FD-A114-76049B01EFDA}" dt="2022-11-17T13:44:57.798" v="510" actId="20577"/>
        <pc:sldMkLst>
          <pc:docMk/>
          <pc:sldMk cId="3372955277" sldId="273"/>
        </pc:sldMkLst>
        <pc:spChg chg="mod">
          <ac:chgData name="Devesh Soni" userId="1da9396031227f9a" providerId="Windows Live" clId="Web-{D87D3A28-5470-48FD-A114-76049B01EFDA}" dt="2022-11-17T13:44:57.798" v="510" actId="20577"/>
          <ac:spMkLst>
            <pc:docMk/>
            <pc:sldMk cId="3372955277" sldId="273"/>
            <ac:spMk id="2" creationId="{D21BA875-883F-9284-08DE-BE04F90F0CF8}"/>
          </ac:spMkLst>
        </pc:spChg>
        <pc:spChg chg="mod">
          <ac:chgData name="Devesh Soni" userId="1da9396031227f9a" providerId="Windows Live" clId="Web-{D87D3A28-5470-48FD-A114-76049B01EFDA}" dt="2022-11-17T13:44:53.845" v="509"/>
          <ac:spMkLst>
            <pc:docMk/>
            <pc:sldMk cId="3372955277" sldId="273"/>
            <ac:spMk id="3" creationId="{33FD11F1-79ED-AB27-81A7-499E67BB6B80}"/>
          </ac:spMkLst>
        </pc:spChg>
        <pc:spChg chg="add">
          <ac:chgData name="Devesh Soni" userId="1da9396031227f9a" providerId="Windows Live" clId="Web-{D87D3A28-5470-48FD-A114-76049B01EFDA}" dt="2022-11-17T13:44:53.845" v="509"/>
          <ac:spMkLst>
            <pc:docMk/>
            <pc:sldMk cId="3372955277" sldId="273"/>
            <ac:spMk id="8" creationId="{EFF9146B-4CCD-4CDB-AB9C-458005307E6F}"/>
          </ac:spMkLst>
        </pc:spChg>
        <pc:spChg chg="add">
          <ac:chgData name="Devesh Soni" userId="1da9396031227f9a" providerId="Windows Live" clId="Web-{D87D3A28-5470-48FD-A114-76049B01EFDA}" dt="2022-11-17T13:44:53.845" v="509"/>
          <ac:spMkLst>
            <pc:docMk/>
            <pc:sldMk cId="3372955277" sldId="273"/>
            <ac:spMk id="10" creationId="{5E1FEFA6-7D4F-4746-AE64-D4D52FE76DC2}"/>
          </ac:spMkLst>
        </pc:spChg>
        <pc:spChg chg="add">
          <ac:chgData name="Devesh Soni" userId="1da9396031227f9a" providerId="Windows Live" clId="Web-{D87D3A28-5470-48FD-A114-76049B01EFDA}" dt="2022-11-17T13:44:53.845" v="509"/>
          <ac:spMkLst>
            <pc:docMk/>
            <pc:sldMk cId="3372955277" sldId="273"/>
            <ac:spMk id="12" creationId="{BF8DA3CF-9D4B-403A-9AD4-BB177DAB6CC1}"/>
          </ac:spMkLst>
        </pc:spChg>
      </pc:sldChg>
      <pc:sldChg chg="addSp delSp modSp new mod ord setBg">
        <pc:chgData name="Devesh Soni" userId="1da9396031227f9a" providerId="Windows Live" clId="Web-{D87D3A28-5470-48FD-A114-76049B01EFDA}" dt="2022-11-17T13:44:23.047" v="503" actId="1076"/>
        <pc:sldMkLst>
          <pc:docMk/>
          <pc:sldMk cId="217434513" sldId="274"/>
        </pc:sldMkLst>
        <pc:spChg chg="mod">
          <ac:chgData name="Devesh Soni" userId="1da9396031227f9a" providerId="Windows Live" clId="Web-{D87D3A28-5470-48FD-A114-76049B01EFDA}" dt="2022-11-17T13:44:23.047" v="503" actId="1076"/>
          <ac:spMkLst>
            <pc:docMk/>
            <pc:sldMk cId="217434513" sldId="274"/>
            <ac:spMk id="2" creationId="{24AE107A-3B55-CB19-0E01-ED27073EB32F}"/>
          </ac:spMkLst>
        </pc:spChg>
        <pc:spChg chg="add del">
          <ac:chgData name="Devesh Soni" userId="1da9396031227f9a" providerId="Windows Live" clId="Web-{D87D3A28-5470-48FD-A114-76049B01EFDA}" dt="2022-11-17T13:44:16.953" v="502"/>
          <ac:spMkLst>
            <pc:docMk/>
            <pc:sldMk cId="217434513" sldId="274"/>
            <ac:spMk id="7" creationId="{99485AE2-6BE9-4DCA-A6C4-83F4EEFCCCC0}"/>
          </ac:spMkLst>
        </pc:spChg>
        <pc:spChg chg="add del">
          <ac:chgData name="Devesh Soni" userId="1da9396031227f9a" providerId="Windows Live" clId="Web-{D87D3A28-5470-48FD-A114-76049B01EFDA}" dt="2022-11-17T13:44:16.953" v="502"/>
          <ac:spMkLst>
            <pc:docMk/>
            <pc:sldMk cId="217434513" sldId="274"/>
            <ac:spMk id="9" creationId="{65BA7CAF-5EE9-4EEE-9E12-B2CECCB94D62}"/>
          </ac:spMkLst>
        </pc:spChg>
        <pc:spChg chg="add del">
          <ac:chgData name="Devesh Soni" userId="1da9396031227f9a" providerId="Windows Live" clId="Web-{D87D3A28-5470-48FD-A114-76049B01EFDA}" dt="2022-11-17T13:44:16.953" v="502"/>
          <ac:spMkLst>
            <pc:docMk/>
            <pc:sldMk cId="217434513" sldId="274"/>
            <ac:spMk id="11" creationId="{EC199F73-795E-469A-AF4B-13FA2C7AB76F}"/>
          </ac:spMkLst>
        </pc:spChg>
        <pc:spChg chg="add">
          <ac:chgData name="Devesh Soni" userId="1da9396031227f9a" providerId="Windows Live" clId="Web-{D87D3A28-5470-48FD-A114-76049B01EFDA}" dt="2022-11-17T13:44:16.953" v="502"/>
          <ac:spMkLst>
            <pc:docMk/>
            <pc:sldMk cId="217434513" sldId="274"/>
            <ac:spMk id="16" creationId="{35BAD784-BAAF-4CC0-9F52-682A8E966706}"/>
          </ac:spMkLst>
        </pc:spChg>
        <pc:spChg chg="add">
          <ac:chgData name="Devesh Soni" userId="1da9396031227f9a" providerId="Windows Live" clId="Web-{D87D3A28-5470-48FD-A114-76049B01EFDA}" dt="2022-11-17T13:44:16.953" v="502"/>
          <ac:spMkLst>
            <pc:docMk/>
            <pc:sldMk cId="217434513" sldId="274"/>
            <ac:spMk id="18" creationId="{25D401B9-9595-42B7-B197-AB5FB5C653B2}"/>
          </ac:spMkLst>
        </pc:spChg>
      </pc:sldChg>
      <pc:sldChg chg="addSp delSp modSp new mod ord setBg">
        <pc:chgData name="Devesh Soni" userId="1da9396031227f9a" providerId="Windows Live" clId="Web-{D87D3A28-5470-48FD-A114-76049B01EFDA}" dt="2022-11-17T13:50:12.434" v="534"/>
        <pc:sldMkLst>
          <pc:docMk/>
          <pc:sldMk cId="2595137425" sldId="275"/>
        </pc:sldMkLst>
        <pc:spChg chg="add del">
          <ac:chgData name="Devesh Soni" userId="1da9396031227f9a" providerId="Windows Live" clId="Web-{D87D3A28-5470-48FD-A114-76049B01EFDA}" dt="2022-11-17T13:47:23.507" v="524"/>
          <ac:spMkLst>
            <pc:docMk/>
            <pc:sldMk cId="2595137425" sldId="275"/>
            <ac:spMk id="8" creationId="{6DB3BD9E-E9E5-4FE1-8F3B-B32A5E56E1DA}"/>
          </ac:spMkLst>
        </pc:spChg>
        <pc:spChg chg="add del">
          <ac:chgData name="Devesh Soni" userId="1da9396031227f9a" providerId="Windows Live" clId="Web-{D87D3A28-5470-48FD-A114-76049B01EFDA}" dt="2022-11-17T13:47:23.507" v="524"/>
          <ac:spMkLst>
            <pc:docMk/>
            <pc:sldMk cId="2595137425" sldId="275"/>
            <ac:spMk id="10" creationId="{8F566212-BF1A-4B26-9F2A-EC11D81A0029}"/>
          </ac:spMkLst>
        </pc:spChg>
        <pc:spChg chg="add">
          <ac:chgData name="Devesh Soni" userId="1da9396031227f9a" providerId="Windows Live" clId="Web-{D87D3A28-5470-48FD-A114-76049B01EFDA}" dt="2022-11-17T13:47:23.507" v="525"/>
          <ac:spMkLst>
            <pc:docMk/>
            <pc:sldMk cId="2595137425" sldId="275"/>
            <ac:spMk id="12" creationId="{F9F810E4-139D-4D0F-A81C-2783F58690D1}"/>
          </ac:spMkLst>
        </pc:spChg>
        <pc:spChg chg="add">
          <ac:chgData name="Devesh Soni" userId="1da9396031227f9a" providerId="Windows Live" clId="Web-{D87D3A28-5470-48FD-A114-76049B01EFDA}" dt="2022-11-17T13:47:23.507" v="525"/>
          <ac:spMkLst>
            <pc:docMk/>
            <pc:sldMk cId="2595137425" sldId="275"/>
            <ac:spMk id="13" creationId="{2F9488A2-8E53-4B40-81EA-EF0126290E98}"/>
          </ac:spMkLst>
        </pc:spChg>
        <pc:picChg chg="add del mod">
          <ac:chgData name="Devesh Soni" userId="1da9396031227f9a" providerId="Windows Live" clId="Web-{D87D3A28-5470-48FD-A114-76049B01EFDA}" dt="2022-11-17T13:46:23.332" v="521"/>
          <ac:picMkLst>
            <pc:docMk/>
            <pc:sldMk cId="2595137425" sldId="275"/>
            <ac:picMk id="2" creationId="{F982F852-101E-A526-28D5-0B7B453A35E3}"/>
          </ac:picMkLst>
        </pc:picChg>
        <pc:picChg chg="add del mod">
          <ac:chgData name="Devesh Soni" userId="1da9396031227f9a" providerId="Windows Live" clId="Web-{D87D3A28-5470-48FD-A114-76049B01EFDA}" dt="2022-11-17T13:47:41.960" v="526"/>
          <ac:picMkLst>
            <pc:docMk/>
            <pc:sldMk cId="2595137425" sldId="275"/>
            <ac:picMk id="3" creationId="{3767EEF9-18F6-A806-12C3-A7DBA647A608}"/>
          </ac:picMkLst>
        </pc:picChg>
        <pc:picChg chg="add mod">
          <ac:chgData name="Devesh Soni" userId="1da9396031227f9a" providerId="Windows Live" clId="Web-{D87D3A28-5470-48FD-A114-76049B01EFDA}" dt="2022-11-17T13:48:09.914" v="533" actId="1076"/>
          <ac:picMkLst>
            <pc:docMk/>
            <pc:sldMk cId="2595137425" sldId="275"/>
            <ac:picMk id="4" creationId="{110714AC-86AE-FC40-875B-C758BBBB828E}"/>
          </ac:picMkLst>
        </pc:picChg>
      </pc:sldChg>
      <pc:sldMasterChg chg="add del addSldLayout delSldLayout">
        <pc:chgData name="Devesh Soni" userId="1da9396031227f9a" providerId="Windows Live" clId="Web-{D87D3A28-5470-48FD-A114-76049B01EFDA}" dt="2022-11-17T12:18:21.454" v="18"/>
        <pc:sldMasterMkLst>
          <pc:docMk/>
          <pc:sldMasterMk cId="3532178673" sldId="2147483649"/>
        </pc:sldMasterMkLst>
        <pc:sldLayoutChg chg="add del">
          <pc:chgData name="Devesh Soni" userId="1da9396031227f9a" providerId="Windows Live" clId="Web-{D87D3A28-5470-48FD-A114-76049B01EFDA}" dt="2022-11-17T12:18:21.454" v="18"/>
          <pc:sldLayoutMkLst>
            <pc:docMk/>
            <pc:sldMasterMk cId="3532178673" sldId="2147483649"/>
            <pc:sldLayoutMk cId="3292863983" sldId="2147483655"/>
          </pc:sldLayoutMkLst>
        </pc:sldLayoutChg>
        <pc:sldLayoutChg chg="add del">
          <pc:chgData name="Devesh Soni" userId="1da9396031227f9a" providerId="Windows Live" clId="Web-{D87D3A28-5470-48FD-A114-76049B01EFDA}" dt="2022-11-17T12:18:21.454" v="18"/>
          <pc:sldLayoutMkLst>
            <pc:docMk/>
            <pc:sldMasterMk cId="3532178673" sldId="2147483649"/>
            <pc:sldLayoutMk cId="4146978831" sldId="2147483656"/>
          </pc:sldLayoutMkLst>
        </pc:sldLayoutChg>
        <pc:sldLayoutChg chg="add del">
          <pc:chgData name="Devesh Soni" userId="1da9396031227f9a" providerId="Windows Live" clId="Web-{D87D3A28-5470-48FD-A114-76049B01EFDA}" dt="2022-11-17T12:18:21.454" v="18"/>
          <pc:sldLayoutMkLst>
            <pc:docMk/>
            <pc:sldMasterMk cId="3532178673" sldId="2147483649"/>
            <pc:sldLayoutMk cId="3950734223" sldId="2147483674"/>
          </pc:sldLayoutMkLst>
        </pc:sldLayoutChg>
        <pc:sldLayoutChg chg="add del">
          <pc:chgData name="Devesh Soni" userId="1da9396031227f9a" providerId="Windows Live" clId="Web-{D87D3A28-5470-48FD-A114-76049B01EFDA}" dt="2022-11-17T12:18:21.454" v="18"/>
          <pc:sldLayoutMkLst>
            <pc:docMk/>
            <pc:sldMasterMk cId="3532178673" sldId="2147483649"/>
            <pc:sldLayoutMk cId="3395250893" sldId="2147483675"/>
          </pc:sldLayoutMkLst>
        </pc:sldLayoutChg>
        <pc:sldLayoutChg chg="add del">
          <pc:chgData name="Devesh Soni" userId="1da9396031227f9a" providerId="Windows Live" clId="Web-{D87D3A28-5470-48FD-A114-76049B01EFDA}" dt="2022-11-17T12:18:21.454" v="18"/>
          <pc:sldLayoutMkLst>
            <pc:docMk/>
            <pc:sldMasterMk cId="3532178673" sldId="2147483649"/>
            <pc:sldLayoutMk cId="4151168195" sldId="2147483676"/>
          </pc:sldLayoutMkLst>
        </pc:sldLayoutChg>
        <pc:sldLayoutChg chg="add del">
          <pc:chgData name="Devesh Soni" userId="1da9396031227f9a" providerId="Windows Live" clId="Web-{D87D3A28-5470-48FD-A114-76049B01EFDA}" dt="2022-11-17T12:18:21.454" v="18"/>
          <pc:sldLayoutMkLst>
            <pc:docMk/>
            <pc:sldMasterMk cId="3532178673" sldId="2147483649"/>
            <pc:sldLayoutMk cId="1923397840" sldId="2147483677"/>
          </pc:sldLayoutMkLst>
        </pc:sldLayoutChg>
        <pc:sldLayoutChg chg="add del">
          <pc:chgData name="Devesh Soni" userId="1da9396031227f9a" providerId="Windows Live" clId="Web-{D87D3A28-5470-48FD-A114-76049B01EFDA}" dt="2022-11-17T12:18:21.454" v="18"/>
          <pc:sldLayoutMkLst>
            <pc:docMk/>
            <pc:sldMasterMk cId="3532178673" sldId="2147483649"/>
            <pc:sldLayoutMk cId="412678168" sldId="2147483678"/>
          </pc:sldLayoutMkLst>
        </pc:sldLayoutChg>
        <pc:sldLayoutChg chg="add del">
          <pc:chgData name="Devesh Soni" userId="1da9396031227f9a" providerId="Windows Live" clId="Web-{D87D3A28-5470-48FD-A114-76049B01EFDA}" dt="2022-11-17T12:18:21.454" v="18"/>
          <pc:sldLayoutMkLst>
            <pc:docMk/>
            <pc:sldMasterMk cId="3532178673" sldId="2147483649"/>
            <pc:sldLayoutMk cId="110606787" sldId="2147483679"/>
          </pc:sldLayoutMkLst>
        </pc:sldLayoutChg>
        <pc:sldLayoutChg chg="add del">
          <pc:chgData name="Devesh Soni" userId="1da9396031227f9a" providerId="Windows Live" clId="Web-{D87D3A28-5470-48FD-A114-76049B01EFDA}" dt="2022-11-17T12:18:21.454" v="18"/>
          <pc:sldLayoutMkLst>
            <pc:docMk/>
            <pc:sldMasterMk cId="3532178673" sldId="2147483649"/>
            <pc:sldLayoutMk cId="3432379327" sldId="2147483682"/>
          </pc:sldLayoutMkLst>
        </pc:sldLayoutChg>
        <pc:sldLayoutChg chg="add del">
          <pc:chgData name="Devesh Soni" userId="1da9396031227f9a" providerId="Windows Live" clId="Web-{D87D3A28-5470-48FD-A114-76049B01EFDA}" dt="2022-11-17T12:18:21.454" v="18"/>
          <pc:sldLayoutMkLst>
            <pc:docMk/>
            <pc:sldMasterMk cId="3532178673" sldId="2147483649"/>
            <pc:sldLayoutMk cId="657532485" sldId="2147483683"/>
          </pc:sldLayoutMkLst>
        </pc:sldLayoutChg>
        <pc:sldLayoutChg chg="add del">
          <pc:chgData name="Devesh Soni" userId="1da9396031227f9a" providerId="Windows Live" clId="Web-{D87D3A28-5470-48FD-A114-76049B01EFDA}" dt="2022-11-17T12:18:21.454" v="18"/>
          <pc:sldLayoutMkLst>
            <pc:docMk/>
            <pc:sldMasterMk cId="3532178673" sldId="2147483649"/>
            <pc:sldLayoutMk cId="1584929662" sldId="2147483684"/>
          </pc:sldLayoutMkLst>
        </pc:sldLayoutChg>
      </pc:sldMasterChg>
      <pc:sldMasterChg chg="add del addSldLayout delSldLayout modSldLayout">
        <pc:chgData name="Devesh Soni" userId="1da9396031227f9a" providerId="Windows Live" clId="Web-{D87D3A28-5470-48FD-A114-76049B01EFDA}" dt="2022-11-17T12:18:21.454" v="18"/>
        <pc:sldMasterMkLst>
          <pc:docMk/>
          <pc:sldMasterMk cId="281157991" sldId="2147483685"/>
        </pc:sldMasterMkLst>
        <pc:sldLayoutChg chg="add del mod replId">
          <pc:chgData name="Devesh Soni" userId="1da9396031227f9a" providerId="Windows Live" clId="Web-{D87D3A28-5470-48FD-A114-76049B01EFDA}" dt="2022-11-17T12:18:21.454" v="18"/>
          <pc:sldLayoutMkLst>
            <pc:docMk/>
            <pc:sldMasterMk cId="281157991" sldId="2147483685"/>
            <pc:sldLayoutMk cId="2753878687" sldId="2147483686"/>
          </pc:sldLayoutMkLst>
        </pc:sldLayoutChg>
        <pc:sldLayoutChg chg="add del mod replId">
          <pc:chgData name="Devesh Soni" userId="1da9396031227f9a" providerId="Windows Live" clId="Web-{D87D3A28-5470-48FD-A114-76049B01EFDA}" dt="2022-11-17T12:18:21.454" v="18"/>
          <pc:sldLayoutMkLst>
            <pc:docMk/>
            <pc:sldMasterMk cId="281157991" sldId="2147483685"/>
            <pc:sldLayoutMk cId="3702578487" sldId="2147483687"/>
          </pc:sldLayoutMkLst>
        </pc:sldLayoutChg>
        <pc:sldLayoutChg chg="add del mod replId">
          <pc:chgData name="Devesh Soni" userId="1da9396031227f9a" providerId="Windows Live" clId="Web-{D87D3A28-5470-48FD-A114-76049B01EFDA}" dt="2022-11-17T12:18:21.454" v="18"/>
          <pc:sldLayoutMkLst>
            <pc:docMk/>
            <pc:sldMasterMk cId="281157991" sldId="2147483685"/>
            <pc:sldLayoutMk cId="1225848355" sldId="2147483688"/>
          </pc:sldLayoutMkLst>
        </pc:sldLayoutChg>
        <pc:sldLayoutChg chg="add del mod replId">
          <pc:chgData name="Devesh Soni" userId="1da9396031227f9a" providerId="Windows Live" clId="Web-{D87D3A28-5470-48FD-A114-76049B01EFDA}" dt="2022-11-17T12:18:21.454" v="18"/>
          <pc:sldLayoutMkLst>
            <pc:docMk/>
            <pc:sldMasterMk cId="281157991" sldId="2147483685"/>
            <pc:sldLayoutMk cId="1265870175" sldId="2147483689"/>
          </pc:sldLayoutMkLst>
        </pc:sldLayoutChg>
        <pc:sldLayoutChg chg="add del mod replId">
          <pc:chgData name="Devesh Soni" userId="1da9396031227f9a" providerId="Windows Live" clId="Web-{D87D3A28-5470-48FD-A114-76049B01EFDA}" dt="2022-11-17T12:18:21.454" v="18"/>
          <pc:sldLayoutMkLst>
            <pc:docMk/>
            <pc:sldMasterMk cId="281157991" sldId="2147483685"/>
            <pc:sldLayoutMk cId="2827933688" sldId="2147483690"/>
          </pc:sldLayoutMkLst>
        </pc:sldLayoutChg>
        <pc:sldLayoutChg chg="add del mod replId">
          <pc:chgData name="Devesh Soni" userId="1da9396031227f9a" providerId="Windows Live" clId="Web-{D87D3A28-5470-48FD-A114-76049B01EFDA}" dt="2022-11-17T12:18:21.454" v="18"/>
          <pc:sldLayoutMkLst>
            <pc:docMk/>
            <pc:sldMasterMk cId="281157991" sldId="2147483685"/>
            <pc:sldLayoutMk cId="4267855657" sldId="2147483691"/>
          </pc:sldLayoutMkLst>
        </pc:sldLayoutChg>
        <pc:sldLayoutChg chg="add del mod replId">
          <pc:chgData name="Devesh Soni" userId="1da9396031227f9a" providerId="Windows Live" clId="Web-{D87D3A28-5470-48FD-A114-76049B01EFDA}" dt="2022-11-17T12:18:21.454" v="18"/>
          <pc:sldLayoutMkLst>
            <pc:docMk/>
            <pc:sldMasterMk cId="281157991" sldId="2147483685"/>
            <pc:sldLayoutMk cId="2262922889" sldId="2147483692"/>
          </pc:sldLayoutMkLst>
        </pc:sldLayoutChg>
        <pc:sldLayoutChg chg="add del mod replId">
          <pc:chgData name="Devesh Soni" userId="1da9396031227f9a" providerId="Windows Live" clId="Web-{D87D3A28-5470-48FD-A114-76049B01EFDA}" dt="2022-11-17T12:18:21.454" v="18"/>
          <pc:sldLayoutMkLst>
            <pc:docMk/>
            <pc:sldMasterMk cId="281157991" sldId="2147483685"/>
            <pc:sldLayoutMk cId="753043174" sldId="2147483693"/>
          </pc:sldLayoutMkLst>
        </pc:sldLayoutChg>
        <pc:sldLayoutChg chg="add del mod replId">
          <pc:chgData name="Devesh Soni" userId="1da9396031227f9a" providerId="Windows Live" clId="Web-{D87D3A28-5470-48FD-A114-76049B01EFDA}" dt="2022-11-17T12:18:21.454" v="18"/>
          <pc:sldLayoutMkLst>
            <pc:docMk/>
            <pc:sldMasterMk cId="281157991" sldId="2147483685"/>
            <pc:sldLayoutMk cId="3776184230" sldId="2147483694"/>
          </pc:sldLayoutMkLst>
        </pc:sldLayoutChg>
        <pc:sldLayoutChg chg="add del mod replId">
          <pc:chgData name="Devesh Soni" userId="1da9396031227f9a" providerId="Windows Live" clId="Web-{D87D3A28-5470-48FD-A114-76049B01EFDA}" dt="2022-11-17T12:18:21.454" v="18"/>
          <pc:sldLayoutMkLst>
            <pc:docMk/>
            <pc:sldMasterMk cId="281157991" sldId="2147483685"/>
            <pc:sldLayoutMk cId="23636231" sldId="2147483695"/>
          </pc:sldLayoutMkLst>
        </pc:sldLayoutChg>
        <pc:sldLayoutChg chg="add del mod replId">
          <pc:chgData name="Devesh Soni" userId="1da9396031227f9a" providerId="Windows Live" clId="Web-{D87D3A28-5470-48FD-A114-76049B01EFDA}" dt="2022-11-17T12:18:21.454" v="18"/>
          <pc:sldLayoutMkLst>
            <pc:docMk/>
            <pc:sldMasterMk cId="281157991" sldId="2147483685"/>
            <pc:sldLayoutMk cId="780209415" sldId="2147483696"/>
          </pc:sldLayoutMkLst>
        </pc:sldLayoutChg>
      </pc:sldMasterChg>
    </pc:docChg>
  </pc:docChgLst>
  <pc:docChgLst>
    <pc:chgData name="Devesh Soni" userId="1da9396031227f9a" providerId="Windows Live" clId="Web-{831D613A-DD1A-4709-A524-E1FB7113F752}"/>
    <pc:docChg chg="addSld delSld modSld sldOrd">
      <pc:chgData name="Devesh Soni" userId="1da9396031227f9a" providerId="Windows Live" clId="Web-{831D613A-DD1A-4709-A524-E1FB7113F752}" dt="2022-11-17T15:09:49.166" v="202"/>
      <pc:docMkLst>
        <pc:docMk/>
      </pc:docMkLst>
      <pc:sldChg chg="addSp delSp modSp">
        <pc:chgData name="Devesh Soni" userId="1da9396031227f9a" providerId="Windows Live" clId="Web-{831D613A-DD1A-4709-A524-E1FB7113F752}" dt="2022-11-17T14:15:43.747" v="39"/>
        <pc:sldMkLst>
          <pc:docMk/>
          <pc:sldMk cId="276337996" sldId="268"/>
        </pc:sldMkLst>
        <pc:spChg chg="del">
          <ac:chgData name="Devesh Soni" userId="1da9396031227f9a" providerId="Windows Live" clId="Web-{831D613A-DD1A-4709-A524-E1FB7113F752}" dt="2022-11-17T14:15:43.747" v="39"/>
          <ac:spMkLst>
            <pc:docMk/>
            <pc:sldMk cId="276337996" sldId="268"/>
            <ac:spMk id="20" creationId="{F9F810E4-139D-4D0F-A81C-2783F58690D1}"/>
          </ac:spMkLst>
        </pc:spChg>
        <pc:spChg chg="del">
          <ac:chgData name="Devesh Soni" userId="1da9396031227f9a" providerId="Windows Live" clId="Web-{831D613A-DD1A-4709-A524-E1FB7113F752}" dt="2022-11-17T14:15:43.747" v="39"/>
          <ac:spMkLst>
            <pc:docMk/>
            <pc:sldMk cId="276337996" sldId="268"/>
            <ac:spMk id="21" creationId="{2F9488A2-8E53-4B40-81EA-EF0126290E98}"/>
          </ac:spMkLst>
        </pc:spChg>
        <pc:spChg chg="add">
          <ac:chgData name="Devesh Soni" userId="1da9396031227f9a" providerId="Windows Live" clId="Web-{831D613A-DD1A-4709-A524-E1FB7113F752}" dt="2022-11-17T14:15:43.747" v="39"/>
          <ac:spMkLst>
            <pc:docMk/>
            <pc:sldMk cId="276337996" sldId="268"/>
            <ac:spMk id="26" creationId="{F9F810E4-139D-4D0F-A81C-2783F58690D1}"/>
          </ac:spMkLst>
        </pc:spChg>
        <pc:spChg chg="add">
          <ac:chgData name="Devesh Soni" userId="1da9396031227f9a" providerId="Windows Live" clId="Web-{831D613A-DD1A-4709-A524-E1FB7113F752}" dt="2022-11-17T14:15:43.747" v="39"/>
          <ac:spMkLst>
            <pc:docMk/>
            <pc:sldMk cId="276337996" sldId="268"/>
            <ac:spMk id="28" creationId="{2F9488A2-8E53-4B40-81EA-EF0126290E98}"/>
          </ac:spMkLst>
        </pc:spChg>
        <pc:picChg chg="add mod">
          <ac:chgData name="Devesh Soni" userId="1da9396031227f9a" providerId="Windows Live" clId="Web-{831D613A-DD1A-4709-A524-E1FB7113F752}" dt="2022-11-17T14:15:43.747" v="39"/>
          <ac:picMkLst>
            <pc:docMk/>
            <pc:sldMk cId="276337996" sldId="268"/>
            <ac:picMk id="2" creationId="{056E1ECE-665E-56CE-5D8A-47E8D3860FD7}"/>
          </ac:picMkLst>
        </pc:picChg>
        <pc:picChg chg="del">
          <ac:chgData name="Devesh Soni" userId="1da9396031227f9a" providerId="Windows Live" clId="Web-{831D613A-DD1A-4709-A524-E1FB7113F752}" dt="2022-11-17T14:14:12.573" v="28"/>
          <ac:picMkLst>
            <pc:docMk/>
            <pc:sldMk cId="276337996" sldId="268"/>
            <ac:picMk id="3" creationId="{52AB7390-9C7D-EBD1-DF65-90E9F6DC8872}"/>
          </ac:picMkLst>
        </pc:picChg>
        <pc:picChg chg="add del mod">
          <ac:chgData name="Devesh Soni" userId="1da9396031227f9a" providerId="Windows Live" clId="Web-{831D613A-DD1A-4709-A524-E1FB7113F752}" dt="2022-11-17T14:15:37.357" v="38"/>
          <ac:picMkLst>
            <pc:docMk/>
            <pc:sldMk cId="276337996" sldId="268"/>
            <ac:picMk id="4" creationId="{3D114774-6B04-4D55-3457-FD9976F17AEC}"/>
          </ac:picMkLst>
        </pc:picChg>
      </pc:sldChg>
      <pc:sldChg chg="addSp delSp modSp">
        <pc:chgData name="Devesh Soni" userId="1da9396031227f9a" providerId="Windows Live" clId="Web-{831D613A-DD1A-4709-A524-E1FB7113F752}" dt="2022-11-17T15:00:03.990" v="126" actId="20577"/>
        <pc:sldMkLst>
          <pc:docMk/>
          <pc:sldMk cId="888915237" sldId="271"/>
        </pc:sldMkLst>
        <pc:spChg chg="mod">
          <ac:chgData name="Devesh Soni" userId="1da9396031227f9a" providerId="Windows Live" clId="Web-{831D613A-DD1A-4709-A524-E1FB7113F752}" dt="2022-11-17T15:00:03.990" v="126" actId="20577"/>
          <ac:spMkLst>
            <pc:docMk/>
            <pc:sldMk cId="888915237" sldId="271"/>
            <ac:spMk id="3" creationId="{11C16585-3131-37C9-10C7-A2713F6D4758}"/>
          </ac:spMkLst>
        </pc:spChg>
        <pc:spChg chg="del">
          <ac:chgData name="Devesh Soni" userId="1da9396031227f9a" providerId="Windows Live" clId="Web-{831D613A-DD1A-4709-A524-E1FB7113F752}" dt="2022-11-17T14:59:55.943" v="124"/>
          <ac:spMkLst>
            <pc:docMk/>
            <pc:sldMk cId="888915237" sldId="271"/>
            <ac:spMk id="17" creationId="{EFF9146B-4CCD-4CDB-AB9C-458005307E6F}"/>
          </ac:spMkLst>
        </pc:spChg>
        <pc:spChg chg="del">
          <ac:chgData name="Devesh Soni" userId="1da9396031227f9a" providerId="Windows Live" clId="Web-{831D613A-DD1A-4709-A524-E1FB7113F752}" dt="2022-11-17T14:59:55.943" v="124"/>
          <ac:spMkLst>
            <pc:docMk/>
            <pc:sldMk cId="888915237" sldId="271"/>
            <ac:spMk id="19" creationId="{5E1FEFA6-7D4F-4746-AE64-D4D52FE76DC2}"/>
          </ac:spMkLst>
        </pc:spChg>
        <pc:spChg chg="del">
          <ac:chgData name="Devesh Soni" userId="1da9396031227f9a" providerId="Windows Live" clId="Web-{831D613A-DD1A-4709-A524-E1FB7113F752}" dt="2022-11-17T14:59:55.943" v="124"/>
          <ac:spMkLst>
            <pc:docMk/>
            <pc:sldMk cId="888915237" sldId="271"/>
            <ac:spMk id="21" creationId="{BF8DA3CF-9D4B-403A-9AD4-BB177DAB6CC1}"/>
          </ac:spMkLst>
        </pc:spChg>
        <pc:spChg chg="add">
          <ac:chgData name="Devesh Soni" userId="1da9396031227f9a" providerId="Windows Live" clId="Web-{831D613A-DD1A-4709-A524-E1FB7113F752}" dt="2022-11-17T14:59:55.943" v="124"/>
          <ac:spMkLst>
            <pc:docMk/>
            <pc:sldMk cId="888915237" sldId="271"/>
            <ac:spMk id="26" creationId="{EFF9146B-4CCD-4CDB-AB9C-458005307E6F}"/>
          </ac:spMkLst>
        </pc:spChg>
        <pc:spChg chg="add">
          <ac:chgData name="Devesh Soni" userId="1da9396031227f9a" providerId="Windows Live" clId="Web-{831D613A-DD1A-4709-A524-E1FB7113F752}" dt="2022-11-17T14:59:55.943" v="124"/>
          <ac:spMkLst>
            <pc:docMk/>
            <pc:sldMk cId="888915237" sldId="271"/>
            <ac:spMk id="28" creationId="{5E1FEFA6-7D4F-4746-AE64-D4D52FE76DC2}"/>
          </ac:spMkLst>
        </pc:spChg>
        <pc:spChg chg="add">
          <ac:chgData name="Devesh Soni" userId="1da9396031227f9a" providerId="Windows Live" clId="Web-{831D613A-DD1A-4709-A524-E1FB7113F752}" dt="2022-11-17T14:59:55.943" v="124"/>
          <ac:spMkLst>
            <pc:docMk/>
            <pc:sldMk cId="888915237" sldId="271"/>
            <ac:spMk id="30" creationId="{BF8DA3CF-9D4B-403A-9AD4-BB177DAB6CC1}"/>
          </ac:spMkLst>
        </pc:spChg>
      </pc:sldChg>
      <pc:sldChg chg="addSp delSp modSp mod setBg">
        <pc:chgData name="Devesh Soni" userId="1da9396031227f9a" providerId="Windows Live" clId="Web-{831D613A-DD1A-4709-A524-E1FB7113F752}" dt="2022-11-17T14:57:26.534" v="102" actId="1076"/>
        <pc:sldMkLst>
          <pc:docMk/>
          <pc:sldMk cId="1466027475" sldId="272"/>
        </pc:sldMkLst>
        <pc:spChg chg="add">
          <ac:chgData name="Devesh Soni" userId="1da9396031227f9a" providerId="Windows Live" clId="Web-{831D613A-DD1A-4709-A524-E1FB7113F752}" dt="2022-11-17T14:54:59.609" v="83"/>
          <ac:spMkLst>
            <pc:docMk/>
            <pc:sldMk cId="1466027475" sldId="272"/>
            <ac:spMk id="4" creationId="{F9F810E4-139D-4D0F-A81C-2783F58690D1}"/>
          </ac:spMkLst>
        </pc:spChg>
        <pc:spChg chg="add">
          <ac:chgData name="Devesh Soni" userId="1da9396031227f9a" providerId="Windows Live" clId="Web-{831D613A-DD1A-4709-A524-E1FB7113F752}" dt="2022-11-17T14:54:59.609" v="83"/>
          <ac:spMkLst>
            <pc:docMk/>
            <pc:sldMk cId="1466027475" sldId="272"/>
            <ac:spMk id="5" creationId="{2F9488A2-8E53-4B40-81EA-EF0126290E98}"/>
          </ac:spMkLst>
        </pc:spChg>
        <pc:picChg chg="del mod">
          <ac:chgData name="Devesh Soni" userId="1da9396031227f9a" providerId="Windows Live" clId="Web-{831D613A-DD1A-4709-A524-E1FB7113F752}" dt="2022-11-17T14:55:02.078" v="84"/>
          <ac:picMkLst>
            <pc:docMk/>
            <pc:sldMk cId="1466027475" sldId="272"/>
            <ac:picMk id="2" creationId="{1D91A096-540F-3EAD-FC57-8EC8F1563492}"/>
          </ac:picMkLst>
        </pc:picChg>
        <pc:picChg chg="add mod">
          <ac:chgData name="Devesh Soni" userId="1da9396031227f9a" providerId="Windows Live" clId="Web-{831D613A-DD1A-4709-A524-E1FB7113F752}" dt="2022-11-17T14:57:26.534" v="102" actId="1076"/>
          <ac:picMkLst>
            <pc:docMk/>
            <pc:sldMk cId="1466027475" sldId="272"/>
            <ac:picMk id="3" creationId="{E91B381F-AF65-B9A5-2DEF-28EEED4D5BB2}"/>
          </ac:picMkLst>
        </pc:picChg>
      </pc:sldChg>
      <pc:sldChg chg="ord">
        <pc:chgData name="Devesh Soni" userId="1da9396031227f9a" providerId="Windows Live" clId="Web-{831D613A-DD1A-4709-A524-E1FB7113F752}" dt="2022-11-17T15:04:11.526" v="150"/>
        <pc:sldMkLst>
          <pc:docMk/>
          <pc:sldMk cId="3372955277" sldId="273"/>
        </pc:sldMkLst>
      </pc:sldChg>
      <pc:sldChg chg="addSp delSp modSp">
        <pc:chgData name="Devesh Soni" userId="1da9396031227f9a" providerId="Windows Live" clId="Web-{831D613A-DD1A-4709-A524-E1FB7113F752}" dt="2022-11-17T15:04:41.386" v="155" actId="1076"/>
        <pc:sldMkLst>
          <pc:docMk/>
          <pc:sldMk cId="2595137425" sldId="275"/>
        </pc:sldMkLst>
        <pc:picChg chg="add mod">
          <ac:chgData name="Devesh Soni" userId="1da9396031227f9a" providerId="Windows Live" clId="Web-{831D613A-DD1A-4709-A524-E1FB7113F752}" dt="2022-11-17T15:04:41.386" v="155" actId="1076"/>
          <ac:picMkLst>
            <pc:docMk/>
            <pc:sldMk cId="2595137425" sldId="275"/>
            <ac:picMk id="2" creationId="{BA5FFDC4-9715-A37A-BD3D-66AB88AA57C4}"/>
          </ac:picMkLst>
        </pc:picChg>
        <pc:picChg chg="del">
          <ac:chgData name="Devesh Soni" userId="1da9396031227f9a" providerId="Windows Live" clId="Web-{831D613A-DD1A-4709-A524-E1FB7113F752}" dt="2022-11-17T15:04:08.057" v="149"/>
          <ac:picMkLst>
            <pc:docMk/>
            <pc:sldMk cId="2595137425" sldId="275"/>
            <ac:picMk id="4" creationId="{110714AC-86AE-FC40-875B-C758BBBB828E}"/>
          </ac:picMkLst>
        </pc:picChg>
      </pc:sldChg>
      <pc:sldChg chg="addSp modSp new del mod setBg">
        <pc:chgData name="Devesh Soni" userId="1da9396031227f9a" providerId="Windows Live" clId="Web-{831D613A-DD1A-4709-A524-E1FB7113F752}" dt="2022-11-17T15:05:22.184" v="160"/>
        <pc:sldMkLst>
          <pc:docMk/>
          <pc:sldMk cId="4087552148" sldId="276"/>
        </pc:sldMkLst>
        <pc:spChg chg="mod">
          <ac:chgData name="Devesh Soni" userId="1da9396031227f9a" providerId="Windows Live" clId="Web-{831D613A-DD1A-4709-A524-E1FB7113F752}" dt="2022-11-17T15:05:15.012" v="159" actId="1076"/>
          <ac:spMkLst>
            <pc:docMk/>
            <pc:sldMk cId="4087552148" sldId="276"/>
            <ac:spMk id="2" creationId="{B6ED27C2-4D8D-1492-144A-F444C4ADF491}"/>
          </ac:spMkLst>
        </pc:spChg>
        <pc:spChg chg="mod">
          <ac:chgData name="Devesh Soni" userId="1da9396031227f9a" providerId="Windows Live" clId="Web-{831D613A-DD1A-4709-A524-E1FB7113F752}" dt="2022-11-17T14:02:45.646" v="12"/>
          <ac:spMkLst>
            <pc:docMk/>
            <pc:sldMk cId="4087552148" sldId="276"/>
            <ac:spMk id="3" creationId="{5BA264E3-1A29-A294-42FF-F518607D9783}"/>
          </ac:spMkLst>
        </pc:spChg>
        <pc:spChg chg="add">
          <ac:chgData name="Devesh Soni" userId="1da9396031227f9a" providerId="Windows Live" clId="Web-{831D613A-DD1A-4709-A524-E1FB7113F752}" dt="2022-11-17T14:02:45.646" v="12"/>
          <ac:spMkLst>
            <pc:docMk/>
            <pc:sldMk cId="4087552148" sldId="276"/>
            <ac:spMk id="8" creationId="{EFF9146B-4CCD-4CDB-AB9C-458005307E6F}"/>
          </ac:spMkLst>
        </pc:spChg>
        <pc:spChg chg="add">
          <ac:chgData name="Devesh Soni" userId="1da9396031227f9a" providerId="Windows Live" clId="Web-{831D613A-DD1A-4709-A524-E1FB7113F752}" dt="2022-11-17T14:02:45.646" v="12"/>
          <ac:spMkLst>
            <pc:docMk/>
            <pc:sldMk cId="4087552148" sldId="276"/>
            <ac:spMk id="10" creationId="{5E1FEFA6-7D4F-4746-AE64-D4D52FE76DC2}"/>
          </ac:spMkLst>
        </pc:spChg>
        <pc:spChg chg="add">
          <ac:chgData name="Devesh Soni" userId="1da9396031227f9a" providerId="Windows Live" clId="Web-{831D613A-DD1A-4709-A524-E1FB7113F752}" dt="2022-11-17T14:02:45.646" v="12"/>
          <ac:spMkLst>
            <pc:docMk/>
            <pc:sldMk cId="4087552148" sldId="276"/>
            <ac:spMk id="12" creationId="{BF8DA3CF-9D4B-403A-9AD4-BB177DAB6CC1}"/>
          </ac:spMkLst>
        </pc:spChg>
      </pc:sldChg>
      <pc:sldChg chg="addSp delSp modSp new mod setBg">
        <pc:chgData name="Devesh Soni" userId="1da9396031227f9a" providerId="Windows Live" clId="Web-{831D613A-DD1A-4709-A524-E1FB7113F752}" dt="2022-11-17T14:16:22.280" v="49" actId="14100"/>
        <pc:sldMkLst>
          <pc:docMk/>
          <pc:sldMk cId="2327610679" sldId="277"/>
        </pc:sldMkLst>
        <pc:spChg chg="add">
          <ac:chgData name="Devesh Soni" userId="1da9396031227f9a" providerId="Windows Live" clId="Web-{831D613A-DD1A-4709-A524-E1FB7113F752}" dt="2022-11-17T14:15:54.779" v="42"/>
          <ac:spMkLst>
            <pc:docMk/>
            <pc:sldMk cId="2327610679" sldId="277"/>
            <ac:spMk id="7" creationId="{F9F810E4-139D-4D0F-A81C-2783F58690D1}"/>
          </ac:spMkLst>
        </pc:spChg>
        <pc:spChg chg="add">
          <ac:chgData name="Devesh Soni" userId="1da9396031227f9a" providerId="Windows Live" clId="Web-{831D613A-DD1A-4709-A524-E1FB7113F752}" dt="2022-11-17T14:15:54.779" v="42"/>
          <ac:spMkLst>
            <pc:docMk/>
            <pc:sldMk cId="2327610679" sldId="277"/>
            <ac:spMk id="9" creationId="{2F9488A2-8E53-4B40-81EA-EF0126290E98}"/>
          </ac:spMkLst>
        </pc:spChg>
        <pc:picChg chg="add del mod">
          <ac:chgData name="Devesh Soni" userId="1da9396031227f9a" providerId="Windows Live" clId="Web-{831D613A-DD1A-4709-A524-E1FB7113F752}" dt="2022-11-17T14:16:00.748" v="43"/>
          <ac:picMkLst>
            <pc:docMk/>
            <pc:sldMk cId="2327610679" sldId="277"/>
            <ac:picMk id="2" creationId="{DF87E059-9B49-1AAE-71FC-08B8852E6038}"/>
          </ac:picMkLst>
        </pc:picChg>
        <pc:picChg chg="add del mod">
          <ac:chgData name="Devesh Soni" userId="1da9396031227f9a" providerId="Windows Live" clId="Web-{831D613A-DD1A-4709-A524-E1FB7113F752}" dt="2022-11-17T14:16:07.857" v="46"/>
          <ac:picMkLst>
            <pc:docMk/>
            <pc:sldMk cId="2327610679" sldId="277"/>
            <ac:picMk id="3" creationId="{AAA56467-4357-2E6E-57AA-A1755BDFAC03}"/>
          </ac:picMkLst>
        </pc:picChg>
        <pc:picChg chg="add mod">
          <ac:chgData name="Devesh Soni" userId="1da9396031227f9a" providerId="Windows Live" clId="Web-{831D613A-DD1A-4709-A524-E1FB7113F752}" dt="2022-11-17T14:16:22.280" v="49" actId="14100"/>
          <ac:picMkLst>
            <pc:docMk/>
            <pc:sldMk cId="2327610679" sldId="277"/>
            <ac:picMk id="4" creationId="{2AD206D3-6EEB-63E1-B14B-2D14B4484CC2}"/>
          </ac:picMkLst>
        </pc:picChg>
      </pc:sldChg>
      <pc:sldChg chg="addSp delSp modSp new mod setBg">
        <pc:chgData name="Devesh Soni" userId="1da9396031227f9a" providerId="Windows Live" clId="Web-{831D613A-DD1A-4709-A524-E1FB7113F752}" dt="2022-11-17T14:18:06.767" v="59" actId="14100"/>
        <pc:sldMkLst>
          <pc:docMk/>
          <pc:sldMk cId="1807249262" sldId="278"/>
        </pc:sldMkLst>
        <pc:spChg chg="add">
          <ac:chgData name="Devesh Soni" userId="1da9396031227f9a" providerId="Windows Live" clId="Web-{831D613A-DD1A-4709-A524-E1FB7113F752}" dt="2022-11-17T14:17:10.437" v="52"/>
          <ac:spMkLst>
            <pc:docMk/>
            <pc:sldMk cId="1807249262" sldId="278"/>
            <ac:spMk id="7" creationId="{F9F810E4-139D-4D0F-A81C-2783F58690D1}"/>
          </ac:spMkLst>
        </pc:spChg>
        <pc:spChg chg="add">
          <ac:chgData name="Devesh Soni" userId="1da9396031227f9a" providerId="Windows Live" clId="Web-{831D613A-DD1A-4709-A524-E1FB7113F752}" dt="2022-11-17T14:17:10.437" v="52"/>
          <ac:spMkLst>
            <pc:docMk/>
            <pc:sldMk cId="1807249262" sldId="278"/>
            <ac:spMk id="9" creationId="{2F9488A2-8E53-4B40-81EA-EF0126290E98}"/>
          </ac:spMkLst>
        </pc:spChg>
        <pc:picChg chg="add del mod">
          <ac:chgData name="Devesh Soni" userId="1da9396031227f9a" providerId="Windows Live" clId="Web-{831D613A-DD1A-4709-A524-E1FB7113F752}" dt="2022-11-17T14:17:42.954" v="53"/>
          <ac:picMkLst>
            <pc:docMk/>
            <pc:sldMk cId="1807249262" sldId="278"/>
            <ac:picMk id="2" creationId="{3D4DF1A0-DC93-B432-A867-4A1F8959A0FF}"/>
          </ac:picMkLst>
        </pc:picChg>
        <pc:picChg chg="add del mod">
          <ac:chgData name="Devesh Soni" userId="1da9396031227f9a" providerId="Windows Live" clId="Web-{831D613A-DD1A-4709-A524-E1FB7113F752}" dt="2022-11-17T14:17:50.798" v="56"/>
          <ac:picMkLst>
            <pc:docMk/>
            <pc:sldMk cId="1807249262" sldId="278"/>
            <ac:picMk id="3" creationId="{199A69BF-F58D-5D63-0F6A-9164B69659C7}"/>
          </ac:picMkLst>
        </pc:picChg>
        <pc:picChg chg="add mod">
          <ac:chgData name="Devesh Soni" userId="1da9396031227f9a" providerId="Windows Live" clId="Web-{831D613A-DD1A-4709-A524-E1FB7113F752}" dt="2022-11-17T14:18:06.767" v="59" actId="14100"/>
          <ac:picMkLst>
            <pc:docMk/>
            <pc:sldMk cId="1807249262" sldId="278"/>
            <ac:picMk id="4" creationId="{DE20DFD3-A416-4DFC-CE5C-5A633E39DFDE}"/>
          </ac:picMkLst>
        </pc:picChg>
      </pc:sldChg>
      <pc:sldChg chg="addSp delSp modSp new mod setBg">
        <pc:chgData name="Devesh Soni" userId="1da9396031227f9a" providerId="Windows Live" clId="Web-{831D613A-DD1A-4709-A524-E1FB7113F752}" dt="2022-11-17T14:18:53.191" v="65"/>
        <pc:sldMkLst>
          <pc:docMk/>
          <pc:sldMk cId="2437491574" sldId="279"/>
        </pc:sldMkLst>
        <pc:spChg chg="add del">
          <ac:chgData name="Devesh Soni" userId="1da9396031227f9a" providerId="Windows Live" clId="Web-{831D613A-DD1A-4709-A524-E1FB7113F752}" dt="2022-11-17T14:18:53.191" v="65"/>
          <ac:spMkLst>
            <pc:docMk/>
            <pc:sldMk cId="2437491574" sldId="279"/>
            <ac:spMk id="7" creationId="{F9F810E4-139D-4D0F-A81C-2783F58690D1}"/>
          </ac:spMkLst>
        </pc:spChg>
        <pc:spChg chg="add del">
          <ac:chgData name="Devesh Soni" userId="1da9396031227f9a" providerId="Windows Live" clId="Web-{831D613A-DD1A-4709-A524-E1FB7113F752}" dt="2022-11-17T14:18:53.191" v="65"/>
          <ac:spMkLst>
            <pc:docMk/>
            <pc:sldMk cId="2437491574" sldId="279"/>
            <ac:spMk id="9" creationId="{2F9488A2-8E53-4B40-81EA-EF0126290E98}"/>
          </ac:spMkLst>
        </pc:spChg>
        <pc:spChg chg="add">
          <ac:chgData name="Devesh Soni" userId="1da9396031227f9a" providerId="Windows Live" clId="Web-{831D613A-DD1A-4709-A524-E1FB7113F752}" dt="2022-11-17T14:18:53.191" v="65"/>
          <ac:spMkLst>
            <pc:docMk/>
            <pc:sldMk cId="2437491574" sldId="279"/>
            <ac:spMk id="14" creationId="{F9F810E4-139D-4D0F-A81C-2783F58690D1}"/>
          </ac:spMkLst>
        </pc:spChg>
        <pc:spChg chg="add">
          <ac:chgData name="Devesh Soni" userId="1da9396031227f9a" providerId="Windows Live" clId="Web-{831D613A-DD1A-4709-A524-E1FB7113F752}" dt="2022-11-17T14:18:53.191" v="65"/>
          <ac:spMkLst>
            <pc:docMk/>
            <pc:sldMk cId="2437491574" sldId="279"/>
            <ac:spMk id="16" creationId="{2F9488A2-8E53-4B40-81EA-EF0126290E98}"/>
          </ac:spMkLst>
        </pc:spChg>
        <pc:picChg chg="add del mod">
          <ac:chgData name="Devesh Soni" userId="1da9396031227f9a" providerId="Windows Live" clId="Web-{831D613A-DD1A-4709-A524-E1FB7113F752}" dt="2022-11-17T14:18:22.440" v="63"/>
          <ac:picMkLst>
            <pc:docMk/>
            <pc:sldMk cId="2437491574" sldId="279"/>
            <ac:picMk id="2" creationId="{499785B7-0F31-873F-1E5C-B993459A4F7B}"/>
          </ac:picMkLst>
        </pc:picChg>
        <pc:picChg chg="add mod">
          <ac:chgData name="Devesh Soni" userId="1da9396031227f9a" providerId="Windows Live" clId="Web-{831D613A-DD1A-4709-A524-E1FB7113F752}" dt="2022-11-17T14:18:53.191" v="65"/>
          <ac:picMkLst>
            <pc:docMk/>
            <pc:sldMk cId="2437491574" sldId="279"/>
            <ac:picMk id="3" creationId="{B4A97CD1-4083-66AD-EA60-F9F151F2610E}"/>
          </ac:picMkLst>
        </pc:picChg>
      </pc:sldChg>
      <pc:sldChg chg="addSp delSp modSp new mod setBg">
        <pc:chgData name="Devesh Soni" userId="1da9396031227f9a" providerId="Windows Live" clId="Web-{831D613A-DD1A-4709-A524-E1FB7113F752}" dt="2022-11-17T14:23:29.465" v="73" actId="1076"/>
        <pc:sldMkLst>
          <pc:docMk/>
          <pc:sldMk cId="449785507" sldId="280"/>
        </pc:sldMkLst>
        <pc:spChg chg="add">
          <ac:chgData name="Devesh Soni" userId="1da9396031227f9a" providerId="Windows Live" clId="Web-{831D613A-DD1A-4709-A524-E1FB7113F752}" dt="2022-11-17T14:22:36.822" v="68"/>
          <ac:spMkLst>
            <pc:docMk/>
            <pc:sldMk cId="449785507" sldId="280"/>
            <ac:spMk id="7" creationId="{F9F810E4-139D-4D0F-A81C-2783F58690D1}"/>
          </ac:spMkLst>
        </pc:spChg>
        <pc:spChg chg="add">
          <ac:chgData name="Devesh Soni" userId="1da9396031227f9a" providerId="Windows Live" clId="Web-{831D613A-DD1A-4709-A524-E1FB7113F752}" dt="2022-11-17T14:22:36.822" v="68"/>
          <ac:spMkLst>
            <pc:docMk/>
            <pc:sldMk cId="449785507" sldId="280"/>
            <ac:spMk id="9" creationId="{2F9488A2-8E53-4B40-81EA-EF0126290E98}"/>
          </ac:spMkLst>
        </pc:spChg>
        <pc:picChg chg="add del mod">
          <ac:chgData name="Devesh Soni" userId="1da9396031227f9a" providerId="Windows Live" clId="Web-{831D613A-DD1A-4709-A524-E1FB7113F752}" dt="2022-11-17T14:22:39.229" v="69"/>
          <ac:picMkLst>
            <pc:docMk/>
            <pc:sldMk cId="449785507" sldId="280"/>
            <ac:picMk id="2" creationId="{A0707E85-B4E2-9B47-EBF4-0DE138DE345D}"/>
          </ac:picMkLst>
        </pc:picChg>
        <pc:picChg chg="add mod">
          <ac:chgData name="Devesh Soni" userId="1da9396031227f9a" providerId="Windows Live" clId="Web-{831D613A-DD1A-4709-A524-E1FB7113F752}" dt="2022-11-17T14:23:29.465" v="73" actId="1076"/>
          <ac:picMkLst>
            <pc:docMk/>
            <pc:sldMk cId="449785507" sldId="280"/>
            <ac:picMk id="3" creationId="{C8E2C8AF-3BAF-C7E5-E606-CEAE55B200C4}"/>
          </ac:picMkLst>
        </pc:picChg>
      </pc:sldChg>
      <pc:sldChg chg="addSp delSp modSp new mod setBg">
        <pc:chgData name="Devesh Soni" userId="1da9396031227f9a" providerId="Windows Live" clId="Web-{831D613A-DD1A-4709-A524-E1FB7113F752}" dt="2022-11-17T14:24:19.826" v="82" actId="1076"/>
        <pc:sldMkLst>
          <pc:docMk/>
          <pc:sldMk cId="2522441383" sldId="281"/>
        </pc:sldMkLst>
        <pc:spChg chg="add">
          <ac:chgData name="Devesh Soni" userId="1da9396031227f9a" providerId="Windows Live" clId="Web-{831D613A-DD1A-4709-A524-E1FB7113F752}" dt="2022-11-17T14:23:42.199" v="76"/>
          <ac:spMkLst>
            <pc:docMk/>
            <pc:sldMk cId="2522441383" sldId="281"/>
            <ac:spMk id="7" creationId="{F9F810E4-139D-4D0F-A81C-2783F58690D1}"/>
          </ac:spMkLst>
        </pc:spChg>
        <pc:spChg chg="add">
          <ac:chgData name="Devesh Soni" userId="1da9396031227f9a" providerId="Windows Live" clId="Web-{831D613A-DD1A-4709-A524-E1FB7113F752}" dt="2022-11-17T14:23:42.199" v="76"/>
          <ac:spMkLst>
            <pc:docMk/>
            <pc:sldMk cId="2522441383" sldId="281"/>
            <ac:spMk id="9" creationId="{2F9488A2-8E53-4B40-81EA-EF0126290E98}"/>
          </ac:spMkLst>
        </pc:spChg>
        <pc:picChg chg="add del mod">
          <ac:chgData name="Devesh Soni" userId="1da9396031227f9a" providerId="Windows Live" clId="Web-{831D613A-DD1A-4709-A524-E1FB7113F752}" dt="2022-11-17T14:23:52.168" v="79"/>
          <ac:picMkLst>
            <pc:docMk/>
            <pc:sldMk cId="2522441383" sldId="281"/>
            <ac:picMk id="2" creationId="{E97BC532-54A6-F807-5D20-202710C5190E}"/>
          </ac:picMkLst>
        </pc:picChg>
        <pc:picChg chg="add del mod">
          <ac:chgData name="Devesh Soni" userId="1da9396031227f9a" providerId="Windows Live" clId="Web-{831D613A-DD1A-4709-A524-E1FB7113F752}" dt="2022-11-17T14:23:50.450" v="78"/>
          <ac:picMkLst>
            <pc:docMk/>
            <pc:sldMk cId="2522441383" sldId="281"/>
            <ac:picMk id="3" creationId="{0927627E-C2E6-D753-1269-CEC4817E14DC}"/>
          </ac:picMkLst>
        </pc:picChg>
        <pc:picChg chg="add mod">
          <ac:chgData name="Devesh Soni" userId="1da9396031227f9a" providerId="Windows Live" clId="Web-{831D613A-DD1A-4709-A524-E1FB7113F752}" dt="2022-11-17T14:24:19.826" v="82" actId="1076"/>
          <ac:picMkLst>
            <pc:docMk/>
            <pc:sldMk cId="2522441383" sldId="281"/>
            <ac:picMk id="4" creationId="{5486D33F-E666-2512-F5F1-C6BD5F63A704}"/>
          </ac:picMkLst>
        </pc:picChg>
      </pc:sldChg>
      <pc:sldChg chg="addSp delSp modSp new mod setBg">
        <pc:chgData name="Devesh Soni" userId="1da9396031227f9a" providerId="Windows Live" clId="Web-{831D613A-DD1A-4709-A524-E1FB7113F752}" dt="2022-11-17T14:58:26.426" v="112" actId="1076"/>
        <pc:sldMkLst>
          <pc:docMk/>
          <pc:sldMk cId="739715813" sldId="282"/>
        </pc:sldMkLst>
        <pc:spChg chg="add del">
          <ac:chgData name="Devesh Soni" userId="1da9396031227f9a" providerId="Windows Live" clId="Web-{831D613A-DD1A-4709-A524-E1FB7113F752}" dt="2022-11-17T14:57:58.222" v="106"/>
          <ac:spMkLst>
            <pc:docMk/>
            <pc:sldMk cId="739715813" sldId="282"/>
            <ac:spMk id="7" creationId="{3F5ED762-87A9-4432-9372-C63D1D399981}"/>
          </ac:spMkLst>
        </pc:spChg>
        <pc:spChg chg="add del">
          <ac:chgData name="Devesh Soni" userId="1da9396031227f9a" providerId="Windows Live" clId="Web-{831D613A-DD1A-4709-A524-E1FB7113F752}" dt="2022-11-17T14:57:58.222" v="106"/>
          <ac:spMkLst>
            <pc:docMk/>
            <pc:sldMk cId="739715813" sldId="282"/>
            <ac:spMk id="9" creationId="{C227E7CE-3860-417D-BFB8-9C0D915E124A}"/>
          </ac:spMkLst>
        </pc:spChg>
        <pc:spChg chg="add del">
          <ac:chgData name="Devesh Soni" userId="1da9396031227f9a" providerId="Windows Live" clId="Web-{831D613A-DD1A-4709-A524-E1FB7113F752}" dt="2022-11-17T14:57:58.222" v="106"/>
          <ac:spMkLst>
            <pc:docMk/>
            <pc:sldMk cId="739715813" sldId="282"/>
            <ac:spMk id="11" creationId="{80A728F4-0AE8-41AC-91AF-ECA038ACF695}"/>
          </ac:spMkLst>
        </pc:spChg>
        <pc:spChg chg="add">
          <ac:chgData name="Devesh Soni" userId="1da9396031227f9a" providerId="Windows Live" clId="Web-{831D613A-DD1A-4709-A524-E1FB7113F752}" dt="2022-11-17T14:57:58.238" v="107"/>
          <ac:spMkLst>
            <pc:docMk/>
            <pc:sldMk cId="739715813" sldId="282"/>
            <ac:spMk id="13" creationId="{F9F810E4-139D-4D0F-A81C-2783F58690D1}"/>
          </ac:spMkLst>
        </pc:spChg>
        <pc:spChg chg="add">
          <ac:chgData name="Devesh Soni" userId="1da9396031227f9a" providerId="Windows Live" clId="Web-{831D613A-DD1A-4709-A524-E1FB7113F752}" dt="2022-11-17T14:57:58.238" v="107"/>
          <ac:spMkLst>
            <pc:docMk/>
            <pc:sldMk cId="739715813" sldId="282"/>
            <ac:spMk id="14" creationId="{2F9488A2-8E53-4B40-81EA-EF0126290E98}"/>
          </ac:spMkLst>
        </pc:spChg>
        <pc:picChg chg="add del mod">
          <ac:chgData name="Devesh Soni" userId="1da9396031227f9a" providerId="Windows Live" clId="Web-{831D613A-DD1A-4709-A524-E1FB7113F752}" dt="2022-11-17T14:58:00.206" v="108"/>
          <ac:picMkLst>
            <pc:docMk/>
            <pc:sldMk cId="739715813" sldId="282"/>
            <ac:picMk id="2" creationId="{5916BE5E-B906-E9D5-5E9F-469ECF12DF5E}"/>
          </ac:picMkLst>
        </pc:picChg>
        <pc:picChg chg="add mod">
          <ac:chgData name="Devesh Soni" userId="1da9396031227f9a" providerId="Windows Live" clId="Web-{831D613A-DD1A-4709-A524-E1FB7113F752}" dt="2022-11-17T14:58:26.426" v="112" actId="1076"/>
          <ac:picMkLst>
            <pc:docMk/>
            <pc:sldMk cId="739715813" sldId="282"/>
            <ac:picMk id="3" creationId="{A907E2B4-E44E-FA4C-A686-F3F0A5768C54}"/>
          </ac:picMkLst>
        </pc:picChg>
      </pc:sldChg>
      <pc:sldChg chg="addSp delSp modSp new mod setBg">
        <pc:chgData name="Devesh Soni" userId="1da9396031227f9a" providerId="Windows Live" clId="Web-{831D613A-DD1A-4709-A524-E1FB7113F752}" dt="2022-11-17T15:01:35.570" v="142" actId="1076"/>
        <pc:sldMkLst>
          <pc:docMk/>
          <pc:sldMk cId="4047516966" sldId="283"/>
        </pc:sldMkLst>
        <pc:spChg chg="add del mod">
          <ac:chgData name="Devesh Soni" userId="1da9396031227f9a" providerId="Windows Live" clId="Web-{831D613A-DD1A-4709-A524-E1FB7113F752}" dt="2022-11-17T15:00:34.444" v="132"/>
          <ac:spMkLst>
            <pc:docMk/>
            <pc:sldMk cId="4047516966" sldId="283"/>
            <ac:spMk id="2" creationId="{60580436-E61B-488E-65F2-37965552BB07}"/>
          </ac:spMkLst>
        </pc:spChg>
        <pc:spChg chg="add">
          <ac:chgData name="Devesh Soni" userId="1da9396031227f9a" providerId="Windows Live" clId="Web-{831D613A-DD1A-4709-A524-E1FB7113F752}" dt="2022-11-17T15:00:44.178" v="134"/>
          <ac:spMkLst>
            <pc:docMk/>
            <pc:sldMk cId="4047516966" sldId="283"/>
            <ac:spMk id="9" creationId="{F9F810E4-139D-4D0F-A81C-2783F58690D1}"/>
          </ac:spMkLst>
        </pc:spChg>
        <pc:spChg chg="add">
          <ac:chgData name="Devesh Soni" userId="1da9396031227f9a" providerId="Windows Live" clId="Web-{831D613A-DD1A-4709-A524-E1FB7113F752}" dt="2022-11-17T15:00:44.178" v="134"/>
          <ac:spMkLst>
            <pc:docMk/>
            <pc:sldMk cId="4047516966" sldId="283"/>
            <ac:spMk id="11" creationId="{2F9488A2-8E53-4B40-81EA-EF0126290E98}"/>
          </ac:spMkLst>
        </pc:spChg>
        <pc:picChg chg="add del mod">
          <ac:chgData name="Devesh Soni" userId="1da9396031227f9a" providerId="Windows Live" clId="Web-{831D613A-DD1A-4709-A524-E1FB7113F752}" dt="2022-11-17T15:00:47.100" v="135"/>
          <ac:picMkLst>
            <pc:docMk/>
            <pc:sldMk cId="4047516966" sldId="283"/>
            <ac:picMk id="4" creationId="{AB289F7A-E27C-11AF-83A3-6B266EB08C3A}"/>
          </ac:picMkLst>
        </pc:picChg>
        <pc:picChg chg="add mod">
          <ac:chgData name="Devesh Soni" userId="1da9396031227f9a" providerId="Windows Live" clId="Web-{831D613A-DD1A-4709-A524-E1FB7113F752}" dt="2022-11-17T15:01:35.570" v="142" actId="1076"/>
          <ac:picMkLst>
            <pc:docMk/>
            <pc:sldMk cId="4047516966" sldId="283"/>
            <ac:picMk id="5" creationId="{085B22E5-7D47-49FE-FFC5-472EA4E3C57D}"/>
          </ac:picMkLst>
        </pc:picChg>
      </pc:sldChg>
      <pc:sldChg chg="new del">
        <pc:chgData name="Devesh Soni" userId="1da9396031227f9a" providerId="Windows Live" clId="Web-{831D613A-DD1A-4709-A524-E1FB7113F752}" dt="2022-11-17T15:00:59.616" v="138"/>
        <pc:sldMkLst>
          <pc:docMk/>
          <pc:sldMk cId="1293039359" sldId="284"/>
        </pc:sldMkLst>
      </pc:sldChg>
      <pc:sldChg chg="addSp modSp add replId">
        <pc:chgData name="Devesh Soni" userId="1da9396031227f9a" providerId="Windows Live" clId="Web-{831D613A-DD1A-4709-A524-E1FB7113F752}" dt="2022-11-17T15:03:43.838" v="148" actId="14100"/>
        <pc:sldMkLst>
          <pc:docMk/>
          <pc:sldMk cId="2567977516" sldId="285"/>
        </pc:sldMkLst>
        <pc:picChg chg="add mod">
          <ac:chgData name="Devesh Soni" userId="1da9396031227f9a" providerId="Windows Live" clId="Web-{831D613A-DD1A-4709-A524-E1FB7113F752}" dt="2022-11-17T15:03:43.838" v="148" actId="14100"/>
          <ac:picMkLst>
            <pc:docMk/>
            <pc:sldMk cId="2567977516" sldId="285"/>
            <ac:picMk id="2" creationId="{E1161E89-AD13-2023-7992-C0465ABD1D11}"/>
          </ac:picMkLst>
        </pc:picChg>
      </pc:sldChg>
      <pc:sldChg chg="addSp modSp add replId">
        <pc:chgData name="Devesh Soni" userId="1da9396031227f9a" providerId="Windows Live" clId="Web-{831D613A-DD1A-4709-A524-E1FB7113F752}" dt="2022-11-17T15:03:04.744" v="145" actId="14100"/>
        <pc:sldMkLst>
          <pc:docMk/>
          <pc:sldMk cId="1824335715" sldId="286"/>
        </pc:sldMkLst>
        <pc:picChg chg="add mod">
          <ac:chgData name="Devesh Soni" userId="1da9396031227f9a" providerId="Windows Live" clId="Web-{831D613A-DD1A-4709-A524-E1FB7113F752}" dt="2022-11-17T15:03:04.744" v="145" actId="14100"/>
          <ac:picMkLst>
            <pc:docMk/>
            <pc:sldMk cId="1824335715" sldId="286"/>
            <ac:picMk id="2" creationId="{49E477DC-C0FE-3DF1-5A63-E3A9086F017B}"/>
          </ac:picMkLst>
        </pc:picChg>
      </pc:sldChg>
      <pc:sldChg chg="addSp modSp new mod setBg">
        <pc:chgData name="Devesh Soni" userId="1da9396031227f9a" providerId="Windows Live" clId="Web-{831D613A-DD1A-4709-A524-E1FB7113F752}" dt="2022-11-17T15:06:00.966" v="173" actId="20577"/>
        <pc:sldMkLst>
          <pc:docMk/>
          <pc:sldMk cId="4260200937" sldId="287"/>
        </pc:sldMkLst>
        <pc:spChg chg="mod">
          <ac:chgData name="Devesh Soni" userId="1da9396031227f9a" providerId="Windows Live" clId="Web-{831D613A-DD1A-4709-A524-E1FB7113F752}" dt="2022-11-17T15:05:36.965" v="167"/>
          <ac:spMkLst>
            <pc:docMk/>
            <pc:sldMk cId="4260200937" sldId="287"/>
            <ac:spMk id="2" creationId="{50542605-C8DD-FEDB-1E4F-1FF5B94DB47A}"/>
          </ac:spMkLst>
        </pc:spChg>
        <pc:spChg chg="mod">
          <ac:chgData name="Devesh Soni" userId="1da9396031227f9a" providerId="Windows Live" clId="Web-{831D613A-DD1A-4709-A524-E1FB7113F752}" dt="2022-11-17T15:06:00.966" v="173" actId="20577"/>
          <ac:spMkLst>
            <pc:docMk/>
            <pc:sldMk cId="4260200937" sldId="287"/>
            <ac:spMk id="3" creationId="{E35CC65E-3442-600E-1AEC-39139F52438D}"/>
          </ac:spMkLst>
        </pc:spChg>
        <pc:spChg chg="add">
          <ac:chgData name="Devesh Soni" userId="1da9396031227f9a" providerId="Windows Live" clId="Web-{831D613A-DD1A-4709-A524-E1FB7113F752}" dt="2022-11-17T15:05:36.965" v="167"/>
          <ac:spMkLst>
            <pc:docMk/>
            <pc:sldMk cId="4260200937" sldId="287"/>
            <ac:spMk id="8" creationId="{EFF9146B-4CCD-4CDB-AB9C-458005307E6F}"/>
          </ac:spMkLst>
        </pc:spChg>
        <pc:spChg chg="add">
          <ac:chgData name="Devesh Soni" userId="1da9396031227f9a" providerId="Windows Live" clId="Web-{831D613A-DD1A-4709-A524-E1FB7113F752}" dt="2022-11-17T15:05:36.965" v="167"/>
          <ac:spMkLst>
            <pc:docMk/>
            <pc:sldMk cId="4260200937" sldId="287"/>
            <ac:spMk id="10" creationId="{5E1FEFA6-7D4F-4746-AE64-D4D52FE76DC2}"/>
          </ac:spMkLst>
        </pc:spChg>
        <pc:spChg chg="add">
          <ac:chgData name="Devesh Soni" userId="1da9396031227f9a" providerId="Windows Live" clId="Web-{831D613A-DD1A-4709-A524-E1FB7113F752}" dt="2022-11-17T15:05:36.965" v="167"/>
          <ac:spMkLst>
            <pc:docMk/>
            <pc:sldMk cId="4260200937" sldId="287"/>
            <ac:spMk id="12" creationId="{BF8DA3CF-9D4B-403A-9AD4-BB177DAB6CC1}"/>
          </ac:spMkLst>
        </pc:spChg>
      </pc:sldChg>
      <pc:sldChg chg="addSp modSp new mod setBg">
        <pc:chgData name="Devesh Soni" userId="1da9396031227f9a" providerId="Windows Live" clId="Web-{831D613A-DD1A-4709-A524-E1FB7113F752}" dt="2022-11-17T15:06:31.974" v="181" actId="20577"/>
        <pc:sldMkLst>
          <pc:docMk/>
          <pc:sldMk cId="2099102971" sldId="288"/>
        </pc:sldMkLst>
        <pc:spChg chg="mod">
          <ac:chgData name="Devesh Soni" userId="1da9396031227f9a" providerId="Windows Live" clId="Web-{831D613A-DD1A-4709-A524-E1FB7113F752}" dt="2022-11-17T15:06:19.740" v="179"/>
          <ac:spMkLst>
            <pc:docMk/>
            <pc:sldMk cId="2099102971" sldId="288"/>
            <ac:spMk id="2" creationId="{DD0B47B6-F3E1-F183-2684-8C1D8049A618}"/>
          </ac:spMkLst>
        </pc:spChg>
        <pc:spChg chg="mod">
          <ac:chgData name="Devesh Soni" userId="1da9396031227f9a" providerId="Windows Live" clId="Web-{831D613A-DD1A-4709-A524-E1FB7113F752}" dt="2022-11-17T15:06:31.974" v="181" actId="20577"/>
          <ac:spMkLst>
            <pc:docMk/>
            <pc:sldMk cId="2099102971" sldId="288"/>
            <ac:spMk id="3" creationId="{AF5CA780-215C-1F4A-A549-932BF0DB2527}"/>
          </ac:spMkLst>
        </pc:spChg>
        <pc:spChg chg="add">
          <ac:chgData name="Devesh Soni" userId="1da9396031227f9a" providerId="Windows Live" clId="Web-{831D613A-DD1A-4709-A524-E1FB7113F752}" dt="2022-11-17T15:06:19.740" v="179"/>
          <ac:spMkLst>
            <pc:docMk/>
            <pc:sldMk cId="2099102971" sldId="288"/>
            <ac:spMk id="8" creationId="{EFF9146B-4CCD-4CDB-AB9C-458005307E6F}"/>
          </ac:spMkLst>
        </pc:spChg>
        <pc:spChg chg="add">
          <ac:chgData name="Devesh Soni" userId="1da9396031227f9a" providerId="Windows Live" clId="Web-{831D613A-DD1A-4709-A524-E1FB7113F752}" dt="2022-11-17T15:06:19.740" v="179"/>
          <ac:spMkLst>
            <pc:docMk/>
            <pc:sldMk cId="2099102971" sldId="288"/>
            <ac:spMk id="10" creationId="{5E1FEFA6-7D4F-4746-AE64-D4D52FE76DC2}"/>
          </ac:spMkLst>
        </pc:spChg>
        <pc:spChg chg="add">
          <ac:chgData name="Devesh Soni" userId="1da9396031227f9a" providerId="Windows Live" clId="Web-{831D613A-DD1A-4709-A524-E1FB7113F752}" dt="2022-11-17T15:06:19.740" v="179"/>
          <ac:spMkLst>
            <pc:docMk/>
            <pc:sldMk cId="2099102971" sldId="288"/>
            <ac:spMk id="12" creationId="{BF8DA3CF-9D4B-403A-9AD4-BB177DAB6CC1}"/>
          </ac:spMkLst>
        </pc:spChg>
      </pc:sldChg>
      <pc:sldChg chg="addSp delSp modSp new mod setBg">
        <pc:chgData name="Devesh Soni" userId="1da9396031227f9a" providerId="Windows Live" clId="Web-{831D613A-DD1A-4709-A524-E1FB7113F752}" dt="2022-11-17T15:09:49.166" v="202"/>
        <pc:sldMkLst>
          <pc:docMk/>
          <pc:sldMk cId="2223225871" sldId="289"/>
        </pc:sldMkLst>
        <pc:spChg chg="add del">
          <ac:chgData name="Devesh Soni" userId="1da9396031227f9a" providerId="Windows Live" clId="Web-{831D613A-DD1A-4709-A524-E1FB7113F752}" dt="2022-11-17T15:09:49.166" v="202"/>
          <ac:spMkLst>
            <pc:docMk/>
            <pc:sldMk cId="2223225871" sldId="289"/>
            <ac:spMk id="7" creationId="{F9F810E4-139D-4D0F-A81C-2783F58690D1}"/>
          </ac:spMkLst>
        </pc:spChg>
        <pc:spChg chg="add del">
          <ac:chgData name="Devesh Soni" userId="1da9396031227f9a" providerId="Windows Live" clId="Web-{831D613A-DD1A-4709-A524-E1FB7113F752}" dt="2022-11-17T15:09:49.166" v="202"/>
          <ac:spMkLst>
            <pc:docMk/>
            <pc:sldMk cId="2223225871" sldId="289"/>
            <ac:spMk id="9" creationId="{2F9488A2-8E53-4B40-81EA-EF0126290E98}"/>
          </ac:spMkLst>
        </pc:spChg>
        <pc:picChg chg="add mod">
          <ac:chgData name="Devesh Soni" userId="1da9396031227f9a" providerId="Windows Live" clId="Web-{831D613A-DD1A-4709-A524-E1FB7113F752}" dt="2022-11-17T15:09:49.166" v="202"/>
          <ac:picMkLst>
            <pc:docMk/>
            <pc:sldMk cId="2223225871" sldId="289"/>
            <ac:picMk id="2" creationId="{689C2787-881E-AFC9-E903-24D31AA2B793}"/>
          </ac:picMkLst>
        </pc:picChg>
        <pc:picChg chg="add del mod">
          <ac:chgData name="Devesh Soni" userId="1da9396031227f9a" providerId="Windows Live" clId="Web-{831D613A-DD1A-4709-A524-E1FB7113F752}" dt="2022-11-17T15:09:47.259" v="200"/>
          <ac:picMkLst>
            <pc:docMk/>
            <pc:sldMk cId="2223225871" sldId="289"/>
            <ac:picMk id="3" creationId="{D90BC2C5-B2CB-90B5-4DF6-F514E2665C61}"/>
          </ac:picMkLst>
        </pc:picChg>
      </pc:sldChg>
    </pc:docChg>
  </pc:docChgLst>
  <pc:docChgLst>
    <pc:chgData name="Devesh Soni" userId="1da9396031227f9a" providerId="Windows Live" clId="Web-{9EB53250-2FD7-438F-BE76-98A0B67DE5CD}"/>
    <pc:docChg chg="mod addSld modSld addMainMaster delMainMaster modMainMaster">
      <pc:chgData name="Devesh Soni" userId="1da9396031227f9a" providerId="Windows Live" clId="Web-{9EB53250-2FD7-438F-BE76-98A0B67DE5CD}" dt="2022-11-17T12:16:06.720" v="125"/>
      <pc:docMkLst>
        <pc:docMk/>
      </pc:docMkLst>
      <pc:sldChg chg="addSp delSp modSp mod setBg modClrScheme chgLayout">
        <pc:chgData name="Devesh Soni" userId="1da9396031227f9a" providerId="Windows Live" clId="Web-{9EB53250-2FD7-438F-BE76-98A0B67DE5CD}" dt="2022-11-17T12:16:06.720" v="125"/>
        <pc:sldMkLst>
          <pc:docMk/>
          <pc:sldMk cId="109857222" sldId="256"/>
        </pc:sldMkLst>
        <pc:spChg chg="mod">
          <ac:chgData name="Devesh Soni" userId="1da9396031227f9a" providerId="Windows Live" clId="Web-{9EB53250-2FD7-438F-BE76-98A0B67DE5CD}" dt="2022-11-17T12:16:06.720" v="125"/>
          <ac:spMkLst>
            <pc:docMk/>
            <pc:sldMk cId="109857222" sldId="256"/>
            <ac:spMk id="2" creationId="{00000000-0000-0000-0000-000000000000}"/>
          </ac:spMkLst>
        </pc:spChg>
        <pc:spChg chg="mod">
          <ac:chgData name="Devesh Soni" userId="1da9396031227f9a" providerId="Windows Live" clId="Web-{9EB53250-2FD7-438F-BE76-98A0B67DE5CD}" dt="2022-11-17T12:16:06.720" v="125"/>
          <ac:spMkLst>
            <pc:docMk/>
            <pc:sldMk cId="109857222" sldId="256"/>
            <ac:spMk id="3" creationId="{00000000-0000-0000-0000-000000000000}"/>
          </ac:spMkLst>
        </pc:spChg>
        <pc:spChg chg="add mod ord">
          <ac:chgData name="Devesh Soni" userId="1da9396031227f9a" providerId="Windows Live" clId="Web-{9EB53250-2FD7-438F-BE76-98A0B67DE5CD}" dt="2022-11-17T12:16:06.720" v="125"/>
          <ac:spMkLst>
            <pc:docMk/>
            <pc:sldMk cId="109857222" sldId="256"/>
            <ac:spMk id="6" creationId="{98B67C77-C56A-8B54-1B95-93876D5AC1CE}"/>
          </ac:spMkLst>
        </pc:spChg>
        <pc:spChg chg="add del">
          <ac:chgData name="Devesh Soni" userId="1da9396031227f9a" providerId="Windows Live" clId="Web-{9EB53250-2FD7-438F-BE76-98A0B67DE5CD}" dt="2022-11-17T12:16:06.720" v="125"/>
          <ac:spMkLst>
            <pc:docMk/>
            <pc:sldMk cId="109857222" sldId="256"/>
            <ac:spMk id="8" creationId="{99485AE2-6BE9-4DCA-A6C4-83F4EEFCCCC0}"/>
          </ac:spMkLst>
        </pc:spChg>
        <pc:spChg chg="add del">
          <ac:chgData name="Devesh Soni" userId="1da9396031227f9a" providerId="Windows Live" clId="Web-{9EB53250-2FD7-438F-BE76-98A0B67DE5CD}" dt="2022-11-17T12:16:06.720" v="125"/>
          <ac:spMkLst>
            <pc:docMk/>
            <pc:sldMk cId="109857222" sldId="256"/>
            <ac:spMk id="10" creationId="{65BA7CAF-5EE9-4EEE-9E12-B2CECCB94D62}"/>
          </ac:spMkLst>
        </pc:spChg>
        <pc:spChg chg="add del">
          <ac:chgData name="Devesh Soni" userId="1da9396031227f9a" providerId="Windows Live" clId="Web-{9EB53250-2FD7-438F-BE76-98A0B67DE5CD}" dt="2022-11-17T12:16:06.720" v="125"/>
          <ac:spMkLst>
            <pc:docMk/>
            <pc:sldMk cId="109857222" sldId="256"/>
            <ac:spMk id="12" creationId="{EC199F73-795E-469A-AF4B-13FA2C7AB76F}"/>
          </ac:spMkLst>
        </pc:spChg>
        <pc:spChg chg="add">
          <ac:chgData name="Devesh Soni" userId="1da9396031227f9a" providerId="Windows Live" clId="Web-{9EB53250-2FD7-438F-BE76-98A0B67DE5CD}" dt="2022-11-17T12:16:06.720" v="125"/>
          <ac:spMkLst>
            <pc:docMk/>
            <pc:sldMk cId="109857222" sldId="256"/>
            <ac:spMk id="19" creationId="{DA678705-CF8E-4B51-B199-74BB431C781A}"/>
          </ac:spMkLst>
        </pc:spChg>
        <pc:spChg chg="add">
          <ac:chgData name="Devesh Soni" userId="1da9396031227f9a" providerId="Windows Live" clId="Web-{9EB53250-2FD7-438F-BE76-98A0B67DE5CD}" dt="2022-11-17T12:16:06.720" v="125"/>
          <ac:spMkLst>
            <pc:docMk/>
            <pc:sldMk cId="109857222" sldId="256"/>
            <ac:spMk id="21" creationId="{95E17E22-15C6-47B6-B957-58A8838B9386}"/>
          </ac:spMkLst>
        </pc:spChg>
        <pc:spChg chg="add">
          <ac:chgData name="Devesh Soni" userId="1da9396031227f9a" providerId="Windows Live" clId="Web-{9EB53250-2FD7-438F-BE76-98A0B67DE5CD}" dt="2022-11-17T12:16:06.720" v="125"/>
          <ac:spMkLst>
            <pc:docMk/>
            <pc:sldMk cId="109857222" sldId="256"/>
            <ac:spMk id="23" creationId="{3076F68F-43D8-4293-8C34-5085FD90BEA3}"/>
          </ac:spMkLst>
        </pc:spChg>
        <pc:picChg chg="add del mod">
          <ac:chgData name="Devesh Soni" userId="1da9396031227f9a" providerId="Windows Live" clId="Web-{9EB53250-2FD7-438F-BE76-98A0B67DE5CD}" dt="2022-11-17T12:06:02.046" v="1"/>
          <ac:picMkLst>
            <pc:docMk/>
            <pc:sldMk cId="109857222" sldId="256"/>
            <ac:picMk id="4" creationId="{E8666BDC-37F5-BA5D-0673-6437EB7BD8BB}"/>
          </ac:picMkLst>
        </pc:picChg>
        <pc:picChg chg="add del mod">
          <ac:chgData name="Devesh Soni" userId="1da9396031227f9a" providerId="Windows Live" clId="Web-{9EB53250-2FD7-438F-BE76-98A0B67DE5CD}" dt="2022-11-17T12:06:07.234" v="3"/>
          <ac:picMkLst>
            <pc:docMk/>
            <pc:sldMk cId="109857222" sldId="256"/>
            <ac:picMk id="5" creationId="{FBD7554F-65C8-8472-08B8-C9F495B40E2D}"/>
          </ac:picMkLst>
        </pc:picChg>
        <pc:picChg chg="add del mod">
          <ac:chgData name="Devesh Soni" userId="1da9396031227f9a" providerId="Windows Live" clId="Web-{9EB53250-2FD7-438F-BE76-98A0B67DE5CD}" dt="2022-11-17T12:11:38.821" v="89"/>
          <ac:picMkLst>
            <pc:docMk/>
            <pc:sldMk cId="109857222" sldId="256"/>
            <ac:picMk id="7" creationId="{1454118E-A180-2957-7B37-A4F5C3F68510}"/>
          </ac:picMkLst>
        </pc:picChg>
        <pc:picChg chg="add del mod">
          <ac:chgData name="Devesh Soni" userId="1da9396031227f9a" providerId="Windows Live" clId="Web-{9EB53250-2FD7-438F-BE76-98A0B67DE5CD}" dt="2022-11-17T12:12:14.151" v="92"/>
          <ac:picMkLst>
            <pc:docMk/>
            <pc:sldMk cId="109857222" sldId="256"/>
            <ac:picMk id="9" creationId="{23015EE8-39AA-5820-83A2-5780A1D73D13}"/>
          </ac:picMkLst>
        </pc:picChg>
        <pc:picChg chg="add mod ord">
          <ac:chgData name="Devesh Soni" userId="1da9396031227f9a" providerId="Windows Live" clId="Web-{9EB53250-2FD7-438F-BE76-98A0B67DE5CD}" dt="2022-11-17T12:16:06.720" v="125"/>
          <ac:picMkLst>
            <pc:docMk/>
            <pc:sldMk cId="109857222" sldId="256"/>
            <ac:picMk id="11" creationId="{20A8F93F-FBDD-C706-37F9-614024F5D523}"/>
          </ac:picMkLst>
        </pc:picChg>
        <pc:picChg chg="add mod">
          <ac:chgData name="Devesh Soni" userId="1da9396031227f9a" providerId="Windows Live" clId="Web-{9EB53250-2FD7-438F-BE76-98A0B67DE5CD}" dt="2022-11-17T12:16:06.720" v="125"/>
          <ac:picMkLst>
            <pc:docMk/>
            <pc:sldMk cId="109857222" sldId="256"/>
            <ac:picMk id="13" creationId="{2C8AD2D7-28C7-462C-0975-D70F919B1884}"/>
          </ac:picMkLst>
        </pc:picChg>
      </pc:sldChg>
      <pc:sldChg chg="modSp new">
        <pc:chgData name="Devesh Soni" userId="1da9396031227f9a" providerId="Windows Live" clId="Web-{9EB53250-2FD7-438F-BE76-98A0B67DE5CD}" dt="2022-11-17T12:15:56.032" v="123" actId="20577"/>
        <pc:sldMkLst>
          <pc:docMk/>
          <pc:sldMk cId="3720876428" sldId="257"/>
        </pc:sldMkLst>
        <pc:spChg chg="mod">
          <ac:chgData name="Devesh Soni" userId="1da9396031227f9a" providerId="Windows Live" clId="Web-{9EB53250-2FD7-438F-BE76-98A0B67DE5CD}" dt="2022-11-17T12:14:13.498" v="110" actId="20577"/>
          <ac:spMkLst>
            <pc:docMk/>
            <pc:sldMk cId="3720876428" sldId="257"/>
            <ac:spMk id="2" creationId="{FE628C35-D28A-7504-2597-FA61C09CF08F}"/>
          </ac:spMkLst>
        </pc:spChg>
        <pc:spChg chg="mod">
          <ac:chgData name="Devesh Soni" userId="1da9396031227f9a" providerId="Windows Live" clId="Web-{9EB53250-2FD7-438F-BE76-98A0B67DE5CD}" dt="2022-11-17T12:15:56.032" v="123" actId="20577"/>
          <ac:spMkLst>
            <pc:docMk/>
            <pc:sldMk cId="3720876428" sldId="257"/>
            <ac:spMk id="3" creationId="{10C16508-59E7-60CE-48CC-20FC65B3B068}"/>
          </ac:spMkLst>
        </pc:spChg>
      </pc:sldChg>
      <pc:sldChg chg="add">
        <pc:chgData name="Devesh Soni" userId="1da9396031227f9a" providerId="Windows Live" clId="Web-{9EB53250-2FD7-438F-BE76-98A0B67DE5CD}" dt="2022-11-17T12:16:06.720" v="125"/>
        <pc:sldMkLst>
          <pc:docMk/>
          <pc:sldMk cId="2913317529" sldId="259"/>
        </pc:sldMkLst>
      </pc:sldChg>
      <pc:sldChg chg="add">
        <pc:chgData name="Devesh Soni" userId="1da9396031227f9a" providerId="Windows Live" clId="Web-{9EB53250-2FD7-438F-BE76-98A0B67DE5CD}" dt="2022-11-17T12:16:06.720" v="125"/>
        <pc:sldMkLst>
          <pc:docMk/>
          <pc:sldMk cId="366803520" sldId="260"/>
        </pc:sldMkLst>
      </pc:sldChg>
      <pc:sldChg chg="add">
        <pc:chgData name="Devesh Soni" userId="1da9396031227f9a" providerId="Windows Live" clId="Web-{9EB53250-2FD7-438F-BE76-98A0B67DE5CD}" dt="2022-11-17T12:16:06.720" v="125"/>
        <pc:sldMkLst>
          <pc:docMk/>
          <pc:sldMk cId="102129711" sldId="261"/>
        </pc:sldMkLst>
      </pc:sldChg>
      <pc:sldChg chg="add">
        <pc:chgData name="Devesh Soni" userId="1da9396031227f9a" providerId="Windows Live" clId="Web-{9EB53250-2FD7-438F-BE76-98A0B67DE5CD}" dt="2022-11-17T12:16:06.720" v="125"/>
        <pc:sldMkLst>
          <pc:docMk/>
          <pc:sldMk cId="1542130540" sldId="262"/>
        </pc:sldMkLst>
      </pc:sldChg>
      <pc:sldMasterChg chg="add replId addSldLayout modSldLayout">
        <pc:chgData name="Devesh Soni" userId="1da9396031227f9a" providerId="Windows Live" clId="Web-{9EB53250-2FD7-438F-BE76-98A0B67DE5CD}" dt="2022-11-17T12:16:06.689" v="124"/>
        <pc:sldMasterMkLst>
          <pc:docMk/>
          <pc:sldMasterMk cId="3532178673" sldId="2147483649"/>
        </pc:sldMasterMkLst>
        <pc:sldLayoutChg chg="add replId">
          <pc:chgData name="Devesh Soni" userId="1da9396031227f9a" providerId="Windows Live" clId="Web-{9EB53250-2FD7-438F-BE76-98A0B67DE5CD}" dt="2022-11-17T12:16:06.689" v="124"/>
          <pc:sldLayoutMkLst>
            <pc:docMk/>
            <pc:sldMasterMk cId="3532178673" sldId="2147483649"/>
            <pc:sldLayoutMk cId="3292863983" sldId="2147483655"/>
          </pc:sldLayoutMkLst>
        </pc:sldLayoutChg>
        <pc:sldLayoutChg chg="add replId">
          <pc:chgData name="Devesh Soni" userId="1da9396031227f9a" providerId="Windows Live" clId="Web-{9EB53250-2FD7-438F-BE76-98A0B67DE5CD}" dt="2022-11-17T12:16:06.689" v="124"/>
          <pc:sldLayoutMkLst>
            <pc:docMk/>
            <pc:sldMasterMk cId="3532178673" sldId="2147483649"/>
            <pc:sldLayoutMk cId="4146978831" sldId="2147483656"/>
          </pc:sldLayoutMkLst>
        </pc:sldLayoutChg>
        <pc:sldLayoutChg chg="add">
          <pc:chgData name="Devesh Soni" userId="1da9396031227f9a" providerId="Windows Live" clId="Web-{9EB53250-2FD7-438F-BE76-98A0B67DE5CD}" dt="2022-11-17T12:06:19.343" v="6"/>
          <pc:sldLayoutMkLst>
            <pc:docMk/>
            <pc:sldMasterMk cId="3532178673" sldId="2147483649"/>
            <pc:sldLayoutMk cId="3950734223" sldId="2147483674"/>
          </pc:sldLayoutMkLst>
        </pc:sldLayoutChg>
        <pc:sldLayoutChg chg="add">
          <pc:chgData name="Devesh Soni" userId="1da9396031227f9a" providerId="Windows Live" clId="Web-{9EB53250-2FD7-438F-BE76-98A0B67DE5CD}" dt="2022-11-17T12:06:19.343" v="6"/>
          <pc:sldLayoutMkLst>
            <pc:docMk/>
            <pc:sldMasterMk cId="3532178673" sldId="2147483649"/>
            <pc:sldLayoutMk cId="3395250893" sldId="2147483675"/>
          </pc:sldLayoutMkLst>
        </pc:sldLayoutChg>
        <pc:sldLayoutChg chg="add">
          <pc:chgData name="Devesh Soni" userId="1da9396031227f9a" providerId="Windows Live" clId="Web-{9EB53250-2FD7-438F-BE76-98A0B67DE5CD}" dt="2022-11-17T12:06:19.343" v="6"/>
          <pc:sldLayoutMkLst>
            <pc:docMk/>
            <pc:sldMasterMk cId="3532178673" sldId="2147483649"/>
            <pc:sldLayoutMk cId="4151168195" sldId="2147483676"/>
          </pc:sldLayoutMkLst>
        </pc:sldLayoutChg>
        <pc:sldLayoutChg chg="add">
          <pc:chgData name="Devesh Soni" userId="1da9396031227f9a" providerId="Windows Live" clId="Web-{9EB53250-2FD7-438F-BE76-98A0B67DE5CD}" dt="2022-11-17T12:06:19.343" v="6"/>
          <pc:sldLayoutMkLst>
            <pc:docMk/>
            <pc:sldMasterMk cId="3532178673" sldId="2147483649"/>
            <pc:sldLayoutMk cId="1923397840" sldId="2147483677"/>
          </pc:sldLayoutMkLst>
        </pc:sldLayoutChg>
        <pc:sldLayoutChg chg="add">
          <pc:chgData name="Devesh Soni" userId="1da9396031227f9a" providerId="Windows Live" clId="Web-{9EB53250-2FD7-438F-BE76-98A0B67DE5CD}" dt="2022-11-17T12:06:19.343" v="6"/>
          <pc:sldLayoutMkLst>
            <pc:docMk/>
            <pc:sldMasterMk cId="3532178673" sldId="2147483649"/>
            <pc:sldLayoutMk cId="412678168" sldId="2147483678"/>
          </pc:sldLayoutMkLst>
        </pc:sldLayoutChg>
        <pc:sldLayoutChg chg="add">
          <pc:chgData name="Devesh Soni" userId="1da9396031227f9a" providerId="Windows Live" clId="Web-{9EB53250-2FD7-438F-BE76-98A0B67DE5CD}" dt="2022-11-17T12:06:19.343" v="6"/>
          <pc:sldLayoutMkLst>
            <pc:docMk/>
            <pc:sldMasterMk cId="3532178673" sldId="2147483649"/>
            <pc:sldLayoutMk cId="110606787" sldId="2147483679"/>
          </pc:sldLayoutMkLst>
        </pc:sldLayoutChg>
        <pc:sldLayoutChg chg="add">
          <pc:chgData name="Devesh Soni" userId="1da9396031227f9a" providerId="Windows Live" clId="Web-{9EB53250-2FD7-438F-BE76-98A0B67DE5CD}" dt="2022-11-17T12:06:19.343" v="6"/>
          <pc:sldLayoutMkLst>
            <pc:docMk/>
            <pc:sldMasterMk cId="3532178673" sldId="2147483649"/>
            <pc:sldLayoutMk cId="3432379327" sldId="2147483682"/>
          </pc:sldLayoutMkLst>
        </pc:sldLayoutChg>
        <pc:sldLayoutChg chg="add">
          <pc:chgData name="Devesh Soni" userId="1da9396031227f9a" providerId="Windows Live" clId="Web-{9EB53250-2FD7-438F-BE76-98A0B67DE5CD}" dt="2022-11-17T12:06:19.343" v="6"/>
          <pc:sldLayoutMkLst>
            <pc:docMk/>
            <pc:sldMasterMk cId="3532178673" sldId="2147483649"/>
            <pc:sldLayoutMk cId="657532485" sldId="2147483683"/>
          </pc:sldLayoutMkLst>
        </pc:sldLayoutChg>
        <pc:sldLayoutChg chg="add">
          <pc:chgData name="Devesh Soni" userId="1da9396031227f9a" providerId="Windows Live" clId="Web-{9EB53250-2FD7-438F-BE76-98A0B67DE5CD}" dt="2022-11-17T12:06:19.343" v="6"/>
          <pc:sldLayoutMkLst>
            <pc:docMk/>
            <pc:sldMasterMk cId="3532178673" sldId="2147483649"/>
            <pc:sldLayoutMk cId="1584929662" sldId="2147483684"/>
          </pc:sldLayoutMkLst>
        </pc:sldLayoutChg>
      </pc:sldMasterChg>
      <pc:sldMasterChg chg="del delSldLayout">
        <pc:chgData name="Devesh Soni" userId="1da9396031227f9a" providerId="Windows Live" clId="Web-{9EB53250-2FD7-438F-BE76-98A0B67DE5CD}" dt="2022-11-17T12:06:19.343" v="6"/>
        <pc:sldMasterMkLst>
          <pc:docMk/>
          <pc:sldMasterMk cId="2460954070" sldId="2147483660"/>
        </pc:sldMasterMkLst>
        <pc:sldLayoutChg chg="del">
          <pc:chgData name="Devesh Soni" userId="1da9396031227f9a" providerId="Windows Live" clId="Web-{9EB53250-2FD7-438F-BE76-98A0B67DE5CD}" dt="2022-11-17T12:06:19.343" v="6"/>
          <pc:sldLayoutMkLst>
            <pc:docMk/>
            <pc:sldMasterMk cId="2460954070" sldId="2147483660"/>
            <pc:sldLayoutMk cId="2385387890" sldId="2147483661"/>
          </pc:sldLayoutMkLst>
        </pc:sldLayoutChg>
        <pc:sldLayoutChg chg="del">
          <pc:chgData name="Devesh Soni" userId="1da9396031227f9a" providerId="Windows Live" clId="Web-{9EB53250-2FD7-438F-BE76-98A0B67DE5CD}" dt="2022-11-17T12:06:19.343" v="6"/>
          <pc:sldLayoutMkLst>
            <pc:docMk/>
            <pc:sldMasterMk cId="2460954070" sldId="2147483660"/>
            <pc:sldLayoutMk cId="949138452" sldId="2147483662"/>
          </pc:sldLayoutMkLst>
        </pc:sldLayoutChg>
        <pc:sldLayoutChg chg="del">
          <pc:chgData name="Devesh Soni" userId="1da9396031227f9a" providerId="Windows Live" clId="Web-{9EB53250-2FD7-438F-BE76-98A0B67DE5CD}" dt="2022-11-17T12:06:19.343" v="6"/>
          <pc:sldLayoutMkLst>
            <pc:docMk/>
            <pc:sldMasterMk cId="2460954070" sldId="2147483660"/>
            <pc:sldLayoutMk cId="2591524520" sldId="2147483663"/>
          </pc:sldLayoutMkLst>
        </pc:sldLayoutChg>
        <pc:sldLayoutChg chg="del">
          <pc:chgData name="Devesh Soni" userId="1da9396031227f9a" providerId="Windows Live" clId="Web-{9EB53250-2FD7-438F-BE76-98A0B67DE5CD}" dt="2022-11-17T12:06:19.343" v="6"/>
          <pc:sldLayoutMkLst>
            <pc:docMk/>
            <pc:sldMasterMk cId="2460954070" sldId="2147483660"/>
            <pc:sldLayoutMk cId="1203092039" sldId="2147483664"/>
          </pc:sldLayoutMkLst>
        </pc:sldLayoutChg>
        <pc:sldLayoutChg chg="del">
          <pc:chgData name="Devesh Soni" userId="1da9396031227f9a" providerId="Windows Live" clId="Web-{9EB53250-2FD7-438F-BE76-98A0B67DE5CD}" dt="2022-11-17T12:06:19.343" v="6"/>
          <pc:sldLayoutMkLst>
            <pc:docMk/>
            <pc:sldMasterMk cId="2460954070" sldId="2147483660"/>
            <pc:sldLayoutMk cId="3733172339" sldId="2147483665"/>
          </pc:sldLayoutMkLst>
        </pc:sldLayoutChg>
        <pc:sldLayoutChg chg="del">
          <pc:chgData name="Devesh Soni" userId="1da9396031227f9a" providerId="Windows Live" clId="Web-{9EB53250-2FD7-438F-BE76-98A0B67DE5CD}" dt="2022-11-17T12:06:19.343" v="6"/>
          <pc:sldLayoutMkLst>
            <pc:docMk/>
            <pc:sldMasterMk cId="2460954070" sldId="2147483660"/>
            <pc:sldLayoutMk cId="3210312558" sldId="2147483666"/>
          </pc:sldLayoutMkLst>
        </pc:sldLayoutChg>
        <pc:sldLayoutChg chg="del">
          <pc:chgData name="Devesh Soni" userId="1da9396031227f9a" providerId="Windows Live" clId="Web-{9EB53250-2FD7-438F-BE76-98A0B67DE5CD}" dt="2022-11-17T12:06:19.343" v="6"/>
          <pc:sldLayoutMkLst>
            <pc:docMk/>
            <pc:sldMasterMk cId="2460954070" sldId="2147483660"/>
            <pc:sldLayoutMk cId="3146388984" sldId="2147483667"/>
          </pc:sldLayoutMkLst>
        </pc:sldLayoutChg>
        <pc:sldLayoutChg chg="del">
          <pc:chgData name="Devesh Soni" userId="1da9396031227f9a" providerId="Windows Live" clId="Web-{9EB53250-2FD7-438F-BE76-98A0B67DE5CD}" dt="2022-11-17T12:06:19.343" v="6"/>
          <pc:sldLayoutMkLst>
            <pc:docMk/>
            <pc:sldMasterMk cId="2460954070" sldId="2147483660"/>
            <pc:sldLayoutMk cId="3171841454" sldId="2147483668"/>
          </pc:sldLayoutMkLst>
        </pc:sldLayoutChg>
        <pc:sldLayoutChg chg="del">
          <pc:chgData name="Devesh Soni" userId="1da9396031227f9a" providerId="Windows Live" clId="Web-{9EB53250-2FD7-438F-BE76-98A0B67DE5CD}" dt="2022-11-17T12:06:19.343" v="6"/>
          <pc:sldLayoutMkLst>
            <pc:docMk/>
            <pc:sldMasterMk cId="2460954070" sldId="2147483660"/>
            <pc:sldLayoutMk cId="1718958274" sldId="2147483669"/>
          </pc:sldLayoutMkLst>
        </pc:sldLayoutChg>
        <pc:sldLayoutChg chg="del">
          <pc:chgData name="Devesh Soni" userId="1da9396031227f9a" providerId="Windows Live" clId="Web-{9EB53250-2FD7-438F-BE76-98A0B67DE5CD}" dt="2022-11-17T12:06:19.343" v="6"/>
          <pc:sldLayoutMkLst>
            <pc:docMk/>
            <pc:sldMasterMk cId="2460954070" sldId="2147483660"/>
            <pc:sldLayoutMk cId="2202905451" sldId="2147483670"/>
          </pc:sldLayoutMkLst>
        </pc:sldLayoutChg>
        <pc:sldLayoutChg chg="del">
          <pc:chgData name="Devesh Soni" userId="1da9396031227f9a" providerId="Windows Live" clId="Web-{9EB53250-2FD7-438F-BE76-98A0B67DE5CD}" dt="2022-11-17T12:06:19.343" v="6"/>
          <pc:sldLayoutMkLst>
            <pc:docMk/>
            <pc:sldMasterMk cId="2460954070" sldId="2147483660"/>
            <pc:sldLayoutMk cId="3479445657" sldId="2147483671"/>
          </pc:sldLayoutMkLst>
        </pc:sldLayoutChg>
      </pc:sldMasterChg>
    </pc:docChg>
  </pc:docChgLst>
  <pc:docChgLst>
    <pc:chgData name="Devesh Soni" userId="1da9396031227f9a" providerId="Windows Live" clId="Web-{DC0D480E-7F92-4ED1-936E-6CE99AA7632A}"/>
    <pc:docChg chg="delSld modSld">
      <pc:chgData name="Devesh Soni" userId="1da9396031227f9a" providerId="Windows Live" clId="Web-{DC0D480E-7F92-4ED1-936E-6CE99AA7632A}" dt="2022-11-17T16:02:09.275" v="13"/>
      <pc:docMkLst>
        <pc:docMk/>
      </pc:docMkLst>
      <pc:sldChg chg="addSp modSp">
        <pc:chgData name="Devesh Soni" userId="1da9396031227f9a" providerId="Windows Live" clId="Web-{DC0D480E-7F92-4ED1-936E-6CE99AA7632A}" dt="2022-11-17T16:00:46.037" v="2" actId="1076"/>
        <pc:sldMkLst>
          <pc:docMk/>
          <pc:sldMk cId="1807249262" sldId="278"/>
        </pc:sldMkLst>
        <pc:picChg chg="add mod">
          <ac:chgData name="Devesh Soni" userId="1da9396031227f9a" providerId="Windows Live" clId="Web-{DC0D480E-7F92-4ED1-936E-6CE99AA7632A}" dt="2022-11-17T16:00:46.037" v="2" actId="1076"/>
          <ac:picMkLst>
            <pc:docMk/>
            <pc:sldMk cId="1807249262" sldId="278"/>
            <ac:picMk id="3" creationId="{3BD995C7-2FB7-514D-904A-F70CCA4296FD}"/>
          </ac:picMkLst>
        </pc:picChg>
      </pc:sldChg>
      <pc:sldChg chg="del">
        <pc:chgData name="Devesh Soni" userId="1da9396031227f9a" providerId="Windows Live" clId="Web-{DC0D480E-7F92-4ED1-936E-6CE99AA7632A}" dt="2022-11-17T16:00:52.334" v="3"/>
        <pc:sldMkLst>
          <pc:docMk/>
          <pc:sldMk cId="2437491574" sldId="279"/>
        </pc:sldMkLst>
      </pc:sldChg>
      <pc:sldChg chg="addSp modSp">
        <pc:chgData name="Devesh Soni" userId="1da9396031227f9a" providerId="Windows Live" clId="Web-{DC0D480E-7F92-4ED1-936E-6CE99AA7632A}" dt="2022-11-17T16:02:03.821" v="12" actId="1076"/>
        <pc:sldMkLst>
          <pc:docMk/>
          <pc:sldMk cId="449785507" sldId="280"/>
        </pc:sldMkLst>
        <pc:picChg chg="mod">
          <ac:chgData name="Devesh Soni" userId="1da9396031227f9a" providerId="Windows Live" clId="Web-{DC0D480E-7F92-4ED1-936E-6CE99AA7632A}" dt="2022-11-17T16:02:00.587" v="11" actId="1076"/>
          <ac:picMkLst>
            <pc:docMk/>
            <pc:sldMk cId="449785507" sldId="280"/>
            <ac:picMk id="3" creationId="{C8E2C8AF-3BAF-C7E5-E606-CEAE55B200C4}"/>
          </ac:picMkLst>
        </pc:picChg>
        <pc:picChg chg="add mod">
          <ac:chgData name="Devesh Soni" userId="1da9396031227f9a" providerId="Windows Live" clId="Web-{DC0D480E-7F92-4ED1-936E-6CE99AA7632A}" dt="2022-11-17T16:02:03.821" v="12" actId="1076"/>
          <ac:picMkLst>
            <pc:docMk/>
            <pc:sldMk cId="449785507" sldId="280"/>
            <ac:picMk id="4" creationId="{8E4C04FD-49D8-2C53-E247-7D6DF13FE511}"/>
          </ac:picMkLst>
        </pc:picChg>
      </pc:sldChg>
      <pc:sldChg chg="del">
        <pc:chgData name="Devesh Soni" userId="1da9396031227f9a" providerId="Windows Live" clId="Web-{DC0D480E-7F92-4ED1-936E-6CE99AA7632A}" dt="2022-11-17T16:02:09.275" v="13"/>
        <pc:sldMkLst>
          <pc:docMk/>
          <pc:sldMk cId="2522441383" sldId="281"/>
        </pc:sldMkLst>
      </pc:sldChg>
    </pc:docChg>
  </pc:docChgLst>
  <pc:docChgLst>
    <pc:chgData name="Devesh Soni" userId="1da9396031227f9a" providerId="Windows Live" clId="Web-{C66D6730-DFBF-4674-A9FB-7A7DE63F516F}"/>
    <pc:docChg chg="addSld delSld modSld">
      <pc:chgData name="Devesh Soni" userId="1da9396031227f9a" providerId="Windows Live" clId="Web-{C66D6730-DFBF-4674-A9FB-7A7DE63F516F}" dt="2022-11-17T15:19:58.079" v="13"/>
      <pc:docMkLst>
        <pc:docMk/>
      </pc:docMkLst>
      <pc:sldChg chg="addSp delSp modSp mod setBg">
        <pc:chgData name="Devesh Soni" userId="1da9396031227f9a" providerId="Windows Live" clId="Web-{C66D6730-DFBF-4674-A9FB-7A7DE63F516F}" dt="2022-11-17T15:19:49.876" v="12" actId="1076"/>
        <pc:sldMkLst>
          <pc:docMk/>
          <pc:sldMk cId="2223225871" sldId="289"/>
        </pc:sldMkLst>
        <pc:spChg chg="add">
          <ac:chgData name="Devesh Soni" userId="1da9396031227f9a" providerId="Windows Live" clId="Web-{C66D6730-DFBF-4674-A9FB-7A7DE63F516F}" dt="2022-11-17T15:18:19.170" v="0"/>
          <ac:spMkLst>
            <pc:docMk/>
            <pc:sldMk cId="2223225871" sldId="289"/>
            <ac:spMk id="4" creationId="{F9F810E4-139D-4D0F-A81C-2783F58690D1}"/>
          </ac:spMkLst>
        </pc:spChg>
        <pc:spChg chg="add">
          <ac:chgData name="Devesh Soni" userId="1da9396031227f9a" providerId="Windows Live" clId="Web-{C66D6730-DFBF-4674-A9FB-7A7DE63F516F}" dt="2022-11-17T15:18:19.170" v="0"/>
          <ac:spMkLst>
            <pc:docMk/>
            <pc:sldMk cId="2223225871" sldId="289"/>
            <ac:spMk id="5" creationId="{2F9488A2-8E53-4B40-81EA-EF0126290E98}"/>
          </ac:spMkLst>
        </pc:spChg>
        <pc:picChg chg="del mod">
          <ac:chgData name="Devesh Soni" userId="1da9396031227f9a" providerId="Windows Live" clId="Web-{C66D6730-DFBF-4674-A9FB-7A7DE63F516F}" dt="2022-11-17T15:18:23.061" v="1"/>
          <ac:picMkLst>
            <pc:docMk/>
            <pc:sldMk cId="2223225871" sldId="289"/>
            <ac:picMk id="2" creationId="{689C2787-881E-AFC9-E903-24D31AA2B793}"/>
          </ac:picMkLst>
        </pc:picChg>
        <pc:picChg chg="add mod">
          <ac:chgData name="Devesh Soni" userId="1da9396031227f9a" providerId="Windows Live" clId="Web-{C66D6730-DFBF-4674-A9FB-7A7DE63F516F}" dt="2022-11-17T15:19:04.031" v="9" actId="1076"/>
          <ac:picMkLst>
            <pc:docMk/>
            <pc:sldMk cId="2223225871" sldId="289"/>
            <ac:picMk id="3" creationId="{5F6A5F89-C43A-F9AA-1B78-28161FC214A6}"/>
          </ac:picMkLst>
        </pc:picChg>
        <pc:picChg chg="add mod">
          <ac:chgData name="Devesh Soni" userId="1da9396031227f9a" providerId="Windows Live" clId="Web-{C66D6730-DFBF-4674-A9FB-7A7DE63F516F}" dt="2022-11-17T15:19:49.876" v="12" actId="1076"/>
          <ac:picMkLst>
            <pc:docMk/>
            <pc:sldMk cId="2223225871" sldId="289"/>
            <ac:picMk id="6" creationId="{13B39E35-F05A-CFA8-C077-70E816352C87}"/>
          </ac:picMkLst>
        </pc:picChg>
      </pc:sldChg>
      <pc:sldChg chg="new del">
        <pc:chgData name="Devesh Soni" userId="1da9396031227f9a" providerId="Windows Live" clId="Web-{C66D6730-DFBF-4674-A9FB-7A7DE63F516F}" dt="2022-11-17T15:19:58.079" v="13"/>
        <pc:sldMkLst>
          <pc:docMk/>
          <pc:sldMk cId="3580906681" sldId="29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11/17/2022</a:t>
            </a:fld>
            <a:endParaRPr lang="en-US"/>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292863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11/17/2022</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923397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11/17/2022</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10606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11/17/2022</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146978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11/17/2022</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432379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11/17/2022</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657532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11/17/2022</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584929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11/17/2022</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12678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11/17/2022</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950734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11/17/2022</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395250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11/17/2022</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15116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11/17/2022</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3532178673"/>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A678705-CF8E-4B51-B199-74BB431C7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5E17E22-15C6-47B6-B957-58A8838B9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3076F68F-43D8-4293-8C34-5085FD90B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2163" y="685800"/>
            <a:ext cx="10830681"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353015" y="2934628"/>
            <a:ext cx="9486900" cy="845139"/>
          </a:xfrm>
        </p:spPr>
        <p:txBody>
          <a:bodyPr vert="horz" lIns="91440" tIns="45720" rIns="91440" bIns="45720" rtlCol="0" anchor="b">
            <a:normAutofit/>
          </a:bodyPr>
          <a:lstStyle/>
          <a:p>
            <a:r>
              <a:rPr lang="en-US">
                <a:ea typeface="+mj-lt"/>
                <a:cs typeface="+mj-lt"/>
              </a:rPr>
              <a:t>SCIKIT-LEARN</a:t>
            </a:r>
          </a:p>
          <a:p>
            <a:endParaRPr lang="en-US">
              <a:ea typeface="+mj-lt"/>
              <a:cs typeface="+mj-lt"/>
            </a:endParaRPr>
          </a:p>
          <a:p>
            <a:endParaRPr lang="en-US">
              <a:ea typeface="+mj-lt"/>
              <a:cs typeface="+mj-lt"/>
            </a:endParaRPr>
          </a:p>
          <a:p>
            <a:endParaRPr lang="en-US" kern="1200" cap="all" spc="300" baseline="0">
              <a:latin typeface="+mj-lt"/>
            </a:endParaRPr>
          </a:p>
        </p:txBody>
      </p:sp>
      <p:sp>
        <p:nvSpPr>
          <p:cNvPr id="3" name="Subtitle 2"/>
          <p:cNvSpPr>
            <a:spLocks noGrp="1"/>
          </p:cNvSpPr>
          <p:nvPr>
            <p:ph type="subTitle" idx="1"/>
          </p:nvPr>
        </p:nvSpPr>
        <p:spPr>
          <a:xfrm>
            <a:off x="2057400" y="2179292"/>
            <a:ext cx="8115300" cy="759656"/>
          </a:xfrm>
        </p:spPr>
        <p:txBody>
          <a:bodyPr vert="horz" lIns="91440" tIns="45720" rIns="91440" bIns="45720" rtlCol="0">
            <a:normAutofit/>
          </a:bodyPr>
          <a:lstStyle/>
          <a:p>
            <a:r>
              <a:rPr lang="en-US" i="1" kern="1200">
                <a:solidFill>
                  <a:schemeClr val="tx2"/>
                </a:solidFill>
                <a:latin typeface="+mj-lt"/>
                <a:ea typeface="+mn-ea"/>
                <a:cs typeface="+mn-cs"/>
              </a:rPr>
              <a:t>Machine Learning Library</a:t>
            </a:r>
          </a:p>
        </p:txBody>
      </p:sp>
      <p:pic>
        <p:nvPicPr>
          <p:cNvPr id="13" name="Picture 13" descr="Icon&#10;&#10;Description automatically generated">
            <a:extLst>
              <a:ext uri="{FF2B5EF4-FFF2-40B4-BE49-F238E27FC236}">
                <a16:creationId xmlns:a16="http://schemas.microsoft.com/office/drawing/2014/main" id="{2C8AD2D7-28C7-462C-0975-D70F919B1884}"/>
              </a:ext>
            </a:extLst>
          </p:cNvPr>
          <p:cNvPicPr>
            <a:picLocks noChangeAspect="1"/>
          </p:cNvPicPr>
          <p:nvPr/>
        </p:nvPicPr>
        <p:blipFill>
          <a:blip r:embed="rId2"/>
          <a:stretch>
            <a:fillRect/>
          </a:stretch>
        </p:blipFill>
        <p:spPr>
          <a:xfrm>
            <a:off x="5781255" y="2719038"/>
            <a:ext cx="655557" cy="647430"/>
          </a:xfrm>
          <a:prstGeom prst="rect">
            <a:avLst/>
          </a:prstGeom>
        </p:spPr>
      </p:pic>
      <p:pic>
        <p:nvPicPr>
          <p:cNvPr id="11" name="Picture 12" descr="Chart, bubble chart&#10;&#10;Description automatically generated">
            <a:extLst>
              <a:ext uri="{FF2B5EF4-FFF2-40B4-BE49-F238E27FC236}">
                <a16:creationId xmlns:a16="http://schemas.microsoft.com/office/drawing/2014/main" id="{20A8F93F-FBDD-C706-37F9-614024F5D523}"/>
              </a:ext>
            </a:extLst>
          </p:cNvPr>
          <p:cNvPicPr>
            <a:picLocks noChangeAspect="1"/>
          </p:cNvPicPr>
          <p:nvPr/>
        </p:nvPicPr>
        <p:blipFill>
          <a:blip r:embed="rId3"/>
          <a:stretch>
            <a:fillRect/>
          </a:stretch>
        </p:blipFill>
        <p:spPr>
          <a:xfrm>
            <a:off x="4494681" y="763435"/>
            <a:ext cx="3254516" cy="980952"/>
          </a:xfrm>
          <a:prstGeom prst="rect">
            <a:avLst/>
          </a:prstGeom>
        </p:spPr>
      </p:pic>
      <p:sp>
        <p:nvSpPr>
          <p:cNvPr id="6" name="TextBox 5">
            <a:extLst>
              <a:ext uri="{FF2B5EF4-FFF2-40B4-BE49-F238E27FC236}">
                <a16:creationId xmlns:a16="http://schemas.microsoft.com/office/drawing/2014/main" id="{98B67C77-C56A-8B54-1B95-93876D5AC1CE}"/>
              </a:ext>
            </a:extLst>
          </p:cNvPr>
          <p:cNvSpPr txBox="1"/>
          <p:nvPr/>
        </p:nvSpPr>
        <p:spPr>
          <a:xfrm>
            <a:off x="1089338" y="4005867"/>
            <a:ext cx="400049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000">
                <a:latin typeface="Goudy Old Style"/>
              </a:rPr>
              <a:t>Presented By </a:t>
            </a:r>
            <a:r>
              <a:rPr lang="en-US" sz="2000">
                <a:latin typeface="Gill Sans MT"/>
              </a:rPr>
              <a:t>:- </a:t>
            </a:r>
          </a:p>
          <a:p>
            <a:pPr>
              <a:spcAft>
                <a:spcPts val="600"/>
              </a:spcAft>
            </a:pPr>
            <a:endParaRPr lang="en-US" sz="2000">
              <a:latin typeface="Goudy Old Style"/>
            </a:endParaRPr>
          </a:p>
          <a:p>
            <a:pPr>
              <a:spcAft>
                <a:spcPts val="600"/>
              </a:spcAft>
            </a:pPr>
            <a:r>
              <a:rPr lang="en-US" sz="2000">
                <a:latin typeface="Goudy Old Style"/>
              </a:rPr>
              <a:t>Aadarsh Yadav</a:t>
            </a:r>
          </a:p>
          <a:p>
            <a:pPr>
              <a:spcAft>
                <a:spcPts val="600"/>
              </a:spcAft>
            </a:pPr>
            <a:r>
              <a:rPr lang="en-US" sz="2000">
                <a:latin typeface="Goudy Old Style"/>
              </a:rPr>
              <a:t>Aditya Pratap Singh</a:t>
            </a:r>
          </a:p>
          <a:p>
            <a:pPr>
              <a:spcAft>
                <a:spcPts val="600"/>
              </a:spcAft>
            </a:pPr>
            <a:r>
              <a:rPr lang="en-US" sz="2000">
                <a:latin typeface="Goudy Old Style"/>
              </a:rPr>
              <a:t>Devesh Soni</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5BAD784-BAAF-4CC0-9F52-682A8E966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5D401B9-9595-42B7-B197-AB5FB5C65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8DD0D-06BE-BA25-71F1-016E7C37BD4D}"/>
              </a:ext>
            </a:extLst>
          </p:cNvPr>
          <p:cNvSpPr>
            <a:spLocks noGrp="1"/>
          </p:cNvSpPr>
          <p:nvPr>
            <p:ph type="title"/>
          </p:nvPr>
        </p:nvSpPr>
        <p:spPr>
          <a:xfrm>
            <a:off x="2035935" y="2251656"/>
            <a:ext cx="8115300" cy="2356338"/>
          </a:xfrm>
        </p:spPr>
        <p:txBody>
          <a:bodyPr vert="horz" lIns="91440" tIns="45720" rIns="91440" bIns="45720" rtlCol="0" anchor="b">
            <a:normAutofit/>
          </a:bodyPr>
          <a:lstStyle/>
          <a:p>
            <a:pPr algn="ctr"/>
            <a:endParaRPr lang="en-US" sz="4000" kern="1200" cap="all" spc="300" baseline="0">
              <a:solidFill>
                <a:schemeClr val="bg2"/>
              </a:solidFill>
              <a:latin typeface="+mj-lt"/>
              <a:ea typeface="+mj-ea"/>
              <a:cs typeface="+mj-cs"/>
            </a:endParaRPr>
          </a:p>
          <a:p>
            <a:pPr algn="ctr"/>
            <a:r>
              <a:rPr lang="en-US" sz="4000" kern="1200" cap="all" spc="300" baseline="0">
                <a:solidFill>
                  <a:schemeClr val="bg2"/>
                </a:solidFill>
                <a:latin typeface="+mj-lt"/>
                <a:ea typeface="+mj-ea"/>
                <a:cs typeface="+mj-cs"/>
              </a:rPr>
              <a:t>scikit Learn - Modelling Process</a:t>
            </a:r>
          </a:p>
          <a:p>
            <a:pPr algn="ctr"/>
            <a:endParaRPr lang="en-US" sz="4000" kern="1200" cap="all" spc="300" baseline="0">
              <a:solidFill>
                <a:schemeClr val="bg2"/>
              </a:solidFill>
              <a:latin typeface="+mj-lt"/>
              <a:ea typeface="+mj-ea"/>
              <a:cs typeface="+mj-cs"/>
            </a:endParaRPr>
          </a:p>
        </p:txBody>
      </p:sp>
    </p:spTree>
    <p:extLst>
      <p:ext uri="{BB962C8B-B14F-4D97-AF65-F5344CB8AC3E}">
        <p14:creationId xmlns:p14="http://schemas.microsoft.com/office/powerpoint/2010/main" val="178827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95AEFB-3895-5C31-12FE-C0AF683C321E}"/>
              </a:ext>
            </a:extLst>
          </p:cNvPr>
          <p:cNvSpPr>
            <a:spLocks noGrp="1"/>
          </p:cNvSpPr>
          <p:nvPr>
            <p:ph type="title"/>
          </p:nvPr>
        </p:nvSpPr>
        <p:spPr>
          <a:xfrm>
            <a:off x="1371599" y="1010097"/>
            <a:ext cx="9486901" cy="1010088"/>
          </a:xfrm>
        </p:spPr>
        <p:txBody>
          <a:bodyPr anchor="b">
            <a:normAutofit/>
          </a:bodyPr>
          <a:lstStyle/>
          <a:p>
            <a:pPr marL="514350" indent="-514350" algn="ctr">
              <a:buAutoNum type="arabicPeriod"/>
            </a:pPr>
            <a:r>
              <a:rPr lang="en-US"/>
              <a:t>Dataset Loading</a:t>
            </a:r>
          </a:p>
          <a:p>
            <a:pPr marL="514350" indent="-514350" algn="ctr">
              <a:buAutoNum type="arabicPeriod"/>
            </a:pPr>
            <a:endParaRPr lang="en-US"/>
          </a:p>
        </p:txBody>
      </p:sp>
      <p:sp>
        <p:nvSpPr>
          <p:cNvPr id="3" name="Content Placeholder 2">
            <a:extLst>
              <a:ext uri="{FF2B5EF4-FFF2-40B4-BE49-F238E27FC236}">
                <a16:creationId xmlns:a16="http://schemas.microsoft.com/office/drawing/2014/main" id="{744F5ED9-287C-933A-358A-E8FF102DC3E4}"/>
              </a:ext>
            </a:extLst>
          </p:cNvPr>
          <p:cNvSpPr>
            <a:spLocks noGrp="1"/>
          </p:cNvSpPr>
          <p:nvPr>
            <p:ph idx="1"/>
          </p:nvPr>
        </p:nvSpPr>
        <p:spPr>
          <a:xfrm>
            <a:off x="1371600" y="2206257"/>
            <a:ext cx="9486901" cy="3540642"/>
          </a:xfrm>
        </p:spPr>
        <p:txBody>
          <a:bodyPr vert="horz" lIns="91440" tIns="45720" rIns="91440" bIns="45720" rtlCol="0" anchor="t">
            <a:normAutofit/>
          </a:bodyPr>
          <a:lstStyle/>
          <a:p>
            <a:pPr algn="just"/>
            <a:r>
              <a:rPr lang="en-US">
                <a:ea typeface="+mj-lt"/>
                <a:cs typeface="+mj-lt"/>
              </a:rPr>
              <a:t>A collection of data is called dataset. It is having the following two components −</a:t>
            </a:r>
            <a:endParaRPr lang="en-US"/>
          </a:p>
          <a:p>
            <a:pPr algn="just"/>
            <a:r>
              <a:rPr lang="en-US" b="1">
                <a:ea typeface="+mj-lt"/>
                <a:cs typeface="+mj-lt"/>
              </a:rPr>
              <a:t>Features</a:t>
            </a:r>
            <a:r>
              <a:rPr lang="en-US">
                <a:ea typeface="+mj-lt"/>
                <a:cs typeface="+mj-lt"/>
              </a:rPr>
              <a:t> − The variables of data are called its features. They are also known as predictors, inputs or attributes.</a:t>
            </a:r>
            <a:endParaRPr lang="en-US"/>
          </a:p>
          <a:p>
            <a:r>
              <a:rPr lang="en-US" b="1">
                <a:ea typeface="+mj-lt"/>
                <a:cs typeface="+mj-lt"/>
              </a:rPr>
              <a:t>Response</a:t>
            </a:r>
            <a:r>
              <a:rPr lang="en-US">
                <a:ea typeface="+mj-lt"/>
                <a:cs typeface="+mj-lt"/>
              </a:rPr>
              <a:t> − It is the output variable that basically depends upon the feature variables. They are also known as target, label or output.</a:t>
            </a:r>
            <a:endParaRPr lang="en-US"/>
          </a:p>
        </p:txBody>
      </p:sp>
    </p:spTree>
    <p:extLst>
      <p:ext uri="{BB962C8B-B14F-4D97-AF65-F5344CB8AC3E}">
        <p14:creationId xmlns:p14="http://schemas.microsoft.com/office/powerpoint/2010/main" val="2808091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9F810E4-139D-4D0F-A81C-2783F58690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F9488A2-8E53-4B40-81EA-EF0126290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3" descr="Graphical user interface, text, application&#10;&#10;Description automatically generated">
            <a:extLst>
              <a:ext uri="{FF2B5EF4-FFF2-40B4-BE49-F238E27FC236}">
                <a16:creationId xmlns:a16="http://schemas.microsoft.com/office/drawing/2014/main" id="{056E1ECE-665E-56CE-5D8A-47E8D3860FD7}"/>
              </a:ext>
            </a:extLst>
          </p:cNvPr>
          <p:cNvPicPr>
            <a:picLocks noChangeAspect="1"/>
          </p:cNvPicPr>
          <p:nvPr/>
        </p:nvPicPr>
        <p:blipFill rotWithShape="1">
          <a:blip r:embed="rId2"/>
          <a:srcRect r="16674"/>
          <a:stretch/>
        </p:blipFill>
        <p:spPr>
          <a:xfrm>
            <a:off x="685801" y="685800"/>
            <a:ext cx="10820400" cy="5486400"/>
          </a:xfrm>
          <a:prstGeom prst="rect">
            <a:avLst/>
          </a:prstGeom>
        </p:spPr>
      </p:pic>
    </p:spTree>
    <p:extLst>
      <p:ext uri="{BB962C8B-B14F-4D97-AF65-F5344CB8AC3E}">
        <p14:creationId xmlns:p14="http://schemas.microsoft.com/office/powerpoint/2010/main" val="276337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9F810E4-139D-4D0F-A81C-2783F58690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F9488A2-8E53-4B40-81EA-EF0126290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10;&#10;Description automatically generated">
            <a:extLst>
              <a:ext uri="{FF2B5EF4-FFF2-40B4-BE49-F238E27FC236}">
                <a16:creationId xmlns:a16="http://schemas.microsoft.com/office/drawing/2014/main" id="{2AD206D3-6EEB-63E1-B14B-2D14B4484CC2}"/>
              </a:ext>
            </a:extLst>
          </p:cNvPr>
          <p:cNvPicPr>
            <a:picLocks noChangeAspect="1"/>
          </p:cNvPicPr>
          <p:nvPr/>
        </p:nvPicPr>
        <p:blipFill>
          <a:blip r:embed="rId2"/>
          <a:stretch>
            <a:fillRect/>
          </a:stretch>
        </p:blipFill>
        <p:spPr>
          <a:xfrm>
            <a:off x="1086119" y="1099508"/>
            <a:ext cx="10009030" cy="4658984"/>
          </a:xfrm>
          <a:prstGeom prst="rect">
            <a:avLst/>
          </a:prstGeom>
        </p:spPr>
      </p:pic>
    </p:spTree>
    <p:extLst>
      <p:ext uri="{BB962C8B-B14F-4D97-AF65-F5344CB8AC3E}">
        <p14:creationId xmlns:p14="http://schemas.microsoft.com/office/powerpoint/2010/main" val="2327610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5C8FFB-0D54-ED7A-7CF0-EECA0B47FACB}"/>
              </a:ext>
            </a:extLst>
          </p:cNvPr>
          <p:cNvSpPr>
            <a:spLocks noGrp="1"/>
          </p:cNvSpPr>
          <p:nvPr>
            <p:ph type="title"/>
          </p:nvPr>
        </p:nvSpPr>
        <p:spPr>
          <a:xfrm>
            <a:off x="1371599" y="1010097"/>
            <a:ext cx="9486901" cy="1010088"/>
          </a:xfrm>
        </p:spPr>
        <p:txBody>
          <a:bodyPr anchor="b">
            <a:normAutofit/>
          </a:bodyPr>
          <a:lstStyle/>
          <a:p>
            <a:pPr algn="ctr"/>
            <a:endParaRPr lang="en-US"/>
          </a:p>
          <a:p>
            <a:pPr algn="ctr"/>
            <a:r>
              <a:rPr lang="en-US"/>
              <a:t>2. splitting the dataset</a:t>
            </a:r>
          </a:p>
          <a:p>
            <a:pPr algn="ctr"/>
            <a:endParaRPr lang="en-US"/>
          </a:p>
        </p:txBody>
      </p:sp>
      <p:sp>
        <p:nvSpPr>
          <p:cNvPr id="3" name="Content Placeholder 2">
            <a:extLst>
              <a:ext uri="{FF2B5EF4-FFF2-40B4-BE49-F238E27FC236}">
                <a16:creationId xmlns:a16="http://schemas.microsoft.com/office/drawing/2014/main" id="{0E2C3E86-5D4D-E86E-63E4-860CFBAC9366}"/>
              </a:ext>
            </a:extLst>
          </p:cNvPr>
          <p:cNvSpPr>
            <a:spLocks noGrp="1"/>
          </p:cNvSpPr>
          <p:nvPr>
            <p:ph idx="1"/>
          </p:nvPr>
        </p:nvSpPr>
        <p:spPr>
          <a:xfrm>
            <a:off x="1371600" y="2206257"/>
            <a:ext cx="9486901" cy="3540642"/>
          </a:xfrm>
        </p:spPr>
        <p:txBody>
          <a:bodyPr vert="horz" lIns="91440" tIns="45720" rIns="91440" bIns="45720" rtlCol="0">
            <a:normAutofit/>
          </a:bodyPr>
          <a:lstStyle/>
          <a:p>
            <a:r>
              <a:rPr lang="en-US">
                <a:ea typeface="+mj-lt"/>
                <a:cs typeface="+mj-lt"/>
              </a:rPr>
              <a:t>To check the accuracy of our model, we can split the dataset into two pieces </a:t>
            </a:r>
            <a:r>
              <a:rPr lang="en-US">
                <a:latin typeface="Nunito"/>
                <a:ea typeface="+mj-lt"/>
                <a:cs typeface="+mj-lt"/>
              </a:rPr>
              <a:t>- </a:t>
            </a:r>
            <a:r>
              <a:rPr lang="en-US" b="1">
                <a:ea typeface="+mj-lt"/>
                <a:cs typeface="+mj-lt"/>
              </a:rPr>
              <a:t>a training set</a:t>
            </a:r>
            <a:r>
              <a:rPr lang="en-US">
                <a:ea typeface="+mj-lt"/>
                <a:cs typeface="+mj-lt"/>
              </a:rPr>
              <a:t> and </a:t>
            </a:r>
            <a:r>
              <a:rPr lang="en-US" b="1">
                <a:ea typeface="+mj-lt"/>
                <a:cs typeface="+mj-lt"/>
              </a:rPr>
              <a:t>a testing set</a:t>
            </a:r>
            <a:r>
              <a:rPr lang="en-US">
                <a:ea typeface="+mj-lt"/>
                <a:cs typeface="+mj-lt"/>
              </a:rPr>
              <a:t>. Use the training set to train the model and testing set to test the model. After that, we can evaluate how well our model did.</a:t>
            </a:r>
            <a:endParaRPr lang="en-US"/>
          </a:p>
        </p:txBody>
      </p:sp>
    </p:spTree>
    <p:extLst>
      <p:ext uri="{BB962C8B-B14F-4D97-AF65-F5344CB8AC3E}">
        <p14:creationId xmlns:p14="http://schemas.microsoft.com/office/powerpoint/2010/main" val="1920556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9F810E4-139D-4D0F-A81C-2783F58690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F9488A2-8E53-4B40-81EA-EF0126290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 email&#10;&#10;Description automatically generated">
            <a:extLst>
              <a:ext uri="{FF2B5EF4-FFF2-40B4-BE49-F238E27FC236}">
                <a16:creationId xmlns:a16="http://schemas.microsoft.com/office/drawing/2014/main" id="{DE20DFD3-A416-4DFC-CE5C-5A633E39DFDE}"/>
              </a:ext>
            </a:extLst>
          </p:cNvPr>
          <p:cNvPicPr>
            <a:picLocks noChangeAspect="1"/>
          </p:cNvPicPr>
          <p:nvPr/>
        </p:nvPicPr>
        <p:blipFill>
          <a:blip r:embed="rId2"/>
          <a:stretch>
            <a:fillRect/>
          </a:stretch>
        </p:blipFill>
        <p:spPr>
          <a:xfrm>
            <a:off x="1000260" y="618269"/>
            <a:ext cx="10191480" cy="5621462"/>
          </a:xfrm>
          <a:prstGeom prst="rect">
            <a:avLst/>
          </a:prstGeom>
        </p:spPr>
      </p:pic>
      <p:pic>
        <p:nvPicPr>
          <p:cNvPr id="3" name="Picture 3">
            <a:extLst>
              <a:ext uri="{FF2B5EF4-FFF2-40B4-BE49-F238E27FC236}">
                <a16:creationId xmlns:a16="http://schemas.microsoft.com/office/drawing/2014/main" id="{3BD995C7-2FB7-514D-904A-F70CCA4296FD}"/>
              </a:ext>
            </a:extLst>
          </p:cNvPr>
          <p:cNvPicPr>
            <a:picLocks noChangeAspect="1"/>
          </p:cNvPicPr>
          <p:nvPr/>
        </p:nvPicPr>
        <p:blipFill rotWithShape="1">
          <a:blip r:embed="rId3"/>
          <a:srcRect r="62035"/>
          <a:stretch/>
        </p:blipFill>
        <p:spPr>
          <a:xfrm>
            <a:off x="8949047" y="5129150"/>
            <a:ext cx="2200894" cy="1112323"/>
          </a:xfrm>
          <a:prstGeom prst="rect">
            <a:avLst/>
          </a:prstGeom>
        </p:spPr>
      </p:pic>
    </p:spTree>
    <p:extLst>
      <p:ext uri="{BB962C8B-B14F-4D97-AF65-F5344CB8AC3E}">
        <p14:creationId xmlns:p14="http://schemas.microsoft.com/office/powerpoint/2010/main" val="1807249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6B2144-62D5-2900-14B3-551F42571141}"/>
              </a:ext>
            </a:extLst>
          </p:cNvPr>
          <p:cNvSpPr>
            <a:spLocks noGrp="1"/>
          </p:cNvSpPr>
          <p:nvPr>
            <p:ph type="title"/>
          </p:nvPr>
        </p:nvSpPr>
        <p:spPr>
          <a:xfrm>
            <a:off x="1371599" y="1010097"/>
            <a:ext cx="9486901" cy="1010088"/>
          </a:xfrm>
        </p:spPr>
        <p:txBody>
          <a:bodyPr anchor="b">
            <a:normAutofit/>
          </a:bodyPr>
          <a:lstStyle/>
          <a:p>
            <a:pPr algn="ctr"/>
            <a:r>
              <a:rPr lang="en-US"/>
              <a:t>3. Train the Model</a:t>
            </a:r>
          </a:p>
          <a:p>
            <a:pPr algn="ctr"/>
            <a:endParaRPr lang="en-US"/>
          </a:p>
        </p:txBody>
      </p:sp>
      <p:sp>
        <p:nvSpPr>
          <p:cNvPr id="3" name="Content Placeholder 2">
            <a:extLst>
              <a:ext uri="{FF2B5EF4-FFF2-40B4-BE49-F238E27FC236}">
                <a16:creationId xmlns:a16="http://schemas.microsoft.com/office/drawing/2014/main" id="{51B88161-EF3B-93DA-482E-D5D11102F459}"/>
              </a:ext>
            </a:extLst>
          </p:cNvPr>
          <p:cNvSpPr>
            <a:spLocks noGrp="1"/>
          </p:cNvSpPr>
          <p:nvPr>
            <p:ph idx="1"/>
          </p:nvPr>
        </p:nvSpPr>
        <p:spPr>
          <a:xfrm>
            <a:off x="1371600" y="2206257"/>
            <a:ext cx="9486901" cy="3540642"/>
          </a:xfrm>
        </p:spPr>
        <p:txBody>
          <a:bodyPr vert="horz" lIns="91440" tIns="45720" rIns="91440" bIns="45720" rtlCol="0" anchor="t">
            <a:normAutofit/>
          </a:bodyPr>
          <a:lstStyle/>
          <a:p>
            <a:r>
              <a:rPr lang="en-US">
                <a:ea typeface="+mj-lt"/>
                <a:cs typeface="+mj-lt"/>
              </a:rPr>
              <a:t>Next, we can use our dataset to train some prediction-model. As discussed, scikit-learn has wide range of </a:t>
            </a:r>
            <a:r>
              <a:rPr lang="en-US" b="1">
                <a:ea typeface="+mj-lt"/>
                <a:cs typeface="+mj-lt"/>
              </a:rPr>
              <a:t>Machine Learning (ML) algorithms</a:t>
            </a:r>
            <a:r>
              <a:rPr lang="en-US">
                <a:ea typeface="+mj-lt"/>
                <a:cs typeface="+mj-lt"/>
              </a:rPr>
              <a:t> which have a consistent interface for fitting, predicting accuracy, recall etc.</a:t>
            </a:r>
            <a:endParaRPr lang="en-US"/>
          </a:p>
        </p:txBody>
      </p:sp>
    </p:spTree>
    <p:extLst>
      <p:ext uri="{BB962C8B-B14F-4D97-AF65-F5344CB8AC3E}">
        <p14:creationId xmlns:p14="http://schemas.microsoft.com/office/powerpoint/2010/main" val="729393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9F810E4-139D-4D0F-A81C-2783F58690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F9488A2-8E53-4B40-81EA-EF0126290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Text&#10;&#10;Description automatically generated">
            <a:extLst>
              <a:ext uri="{FF2B5EF4-FFF2-40B4-BE49-F238E27FC236}">
                <a16:creationId xmlns:a16="http://schemas.microsoft.com/office/drawing/2014/main" id="{C8E2C8AF-3BAF-C7E5-E606-CEAE55B200C4}"/>
              </a:ext>
            </a:extLst>
          </p:cNvPr>
          <p:cNvPicPr>
            <a:picLocks noChangeAspect="1"/>
          </p:cNvPicPr>
          <p:nvPr/>
        </p:nvPicPr>
        <p:blipFill>
          <a:blip r:embed="rId2"/>
          <a:stretch>
            <a:fillRect/>
          </a:stretch>
        </p:blipFill>
        <p:spPr>
          <a:xfrm>
            <a:off x="1194976" y="278684"/>
            <a:ext cx="10009030" cy="6300633"/>
          </a:xfrm>
          <a:prstGeom prst="rect">
            <a:avLst/>
          </a:prstGeom>
        </p:spPr>
      </p:pic>
      <p:pic>
        <p:nvPicPr>
          <p:cNvPr id="4" name="Picture 4" descr="Graphical user interface, text, application&#10;&#10;Description automatically generated">
            <a:extLst>
              <a:ext uri="{FF2B5EF4-FFF2-40B4-BE49-F238E27FC236}">
                <a16:creationId xmlns:a16="http://schemas.microsoft.com/office/drawing/2014/main" id="{8E4C04FD-49D8-2C53-E247-7D6DF13FE511}"/>
              </a:ext>
            </a:extLst>
          </p:cNvPr>
          <p:cNvPicPr>
            <a:picLocks noChangeAspect="1"/>
          </p:cNvPicPr>
          <p:nvPr/>
        </p:nvPicPr>
        <p:blipFill>
          <a:blip r:embed="rId3"/>
          <a:stretch>
            <a:fillRect/>
          </a:stretch>
        </p:blipFill>
        <p:spPr>
          <a:xfrm>
            <a:off x="6929977" y="3268684"/>
            <a:ext cx="4259813" cy="1142009"/>
          </a:xfrm>
          <a:prstGeom prst="rect">
            <a:avLst/>
          </a:prstGeom>
        </p:spPr>
      </p:pic>
    </p:spTree>
    <p:extLst>
      <p:ext uri="{BB962C8B-B14F-4D97-AF65-F5344CB8AC3E}">
        <p14:creationId xmlns:p14="http://schemas.microsoft.com/office/powerpoint/2010/main" val="449785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1C859A-4976-77D2-DDF2-BDDF92ECCEB6}"/>
              </a:ext>
            </a:extLst>
          </p:cNvPr>
          <p:cNvSpPr>
            <a:spLocks noGrp="1"/>
          </p:cNvSpPr>
          <p:nvPr>
            <p:ph type="title"/>
          </p:nvPr>
        </p:nvSpPr>
        <p:spPr>
          <a:xfrm>
            <a:off x="1371599" y="1010097"/>
            <a:ext cx="9486901" cy="1010088"/>
          </a:xfrm>
        </p:spPr>
        <p:txBody>
          <a:bodyPr anchor="b">
            <a:normAutofit/>
          </a:bodyPr>
          <a:lstStyle/>
          <a:p>
            <a:pPr algn="ctr"/>
            <a:r>
              <a:rPr lang="en-US"/>
              <a:t>4. Preprocessing the Data</a:t>
            </a:r>
          </a:p>
          <a:p>
            <a:pPr algn="ctr"/>
            <a:endParaRPr lang="en-US"/>
          </a:p>
        </p:txBody>
      </p:sp>
      <p:sp>
        <p:nvSpPr>
          <p:cNvPr id="3" name="Content Placeholder 2">
            <a:extLst>
              <a:ext uri="{FF2B5EF4-FFF2-40B4-BE49-F238E27FC236}">
                <a16:creationId xmlns:a16="http://schemas.microsoft.com/office/drawing/2014/main" id="{11C16585-3131-37C9-10C7-A2713F6D4758}"/>
              </a:ext>
            </a:extLst>
          </p:cNvPr>
          <p:cNvSpPr>
            <a:spLocks noGrp="1"/>
          </p:cNvSpPr>
          <p:nvPr>
            <p:ph idx="1"/>
          </p:nvPr>
        </p:nvSpPr>
        <p:spPr>
          <a:xfrm>
            <a:off x="1371600" y="2206257"/>
            <a:ext cx="9486901" cy="3540642"/>
          </a:xfrm>
        </p:spPr>
        <p:txBody>
          <a:bodyPr vert="horz" lIns="91440" tIns="45720" rIns="91440" bIns="45720" rtlCol="0" anchor="t">
            <a:normAutofit/>
          </a:bodyPr>
          <a:lstStyle/>
          <a:p>
            <a:pPr>
              <a:lnSpc>
                <a:spcPct val="90000"/>
              </a:lnSpc>
            </a:pPr>
            <a:r>
              <a:rPr lang="en-US" sz="2200" dirty="0">
                <a:ea typeface="+mj-lt"/>
                <a:cs typeface="+mj-lt"/>
              </a:rPr>
              <a:t>As we are dealing with lots of data and that data is in raw form, before inputting that data to machine learning algorithms, we need to convert it into meaningful data. This process is called preprocessing the data. Scikit-learn has package named </a:t>
            </a:r>
            <a:r>
              <a:rPr lang="en-US" sz="2200" b="1" dirty="0">
                <a:ea typeface="+mj-lt"/>
                <a:cs typeface="+mj-lt"/>
              </a:rPr>
              <a:t>preprocessing</a:t>
            </a:r>
            <a:r>
              <a:rPr lang="en-US" sz="2200" dirty="0">
                <a:ea typeface="+mj-lt"/>
                <a:cs typeface="+mj-lt"/>
              </a:rPr>
              <a:t> for this purpose. </a:t>
            </a:r>
          </a:p>
          <a:p>
            <a:pPr>
              <a:lnSpc>
                <a:spcPct val="90000"/>
              </a:lnSpc>
            </a:pPr>
            <a:r>
              <a:rPr lang="en-US" sz="2200" dirty="0">
                <a:ea typeface="+mj-lt"/>
                <a:cs typeface="+mj-lt"/>
              </a:rPr>
              <a:t>The </a:t>
            </a:r>
            <a:r>
              <a:rPr lang="en-US" sz="2200" b="1" dirty="0">
                <a:ea typeface="+mj-lt"/>
                <a:cs typeface="+mj-lt"/>
              </a:rPr>
              <a:t>preprocessing</a:t>
            </a:r>
            <a:r>
              <a:rPr lang="en-US" sz="2200" dirty="0">
                <a:ea typeface="+mj-lt"/>
                <a:cs typeface="+mj-lt"/>
              </a:rPr>
              <a:t> package has the following techniques −</a:t>
            </a:r>
          </a:p>
          <a:p>
            <a:pPr>
              <a:lnSpc>
                <a:spcPct val="90000"/>
              </a:lnSpc>
            </a:pPr>
            <a:r>
              <a:rPr lang="en-US" sz="2200" dirty="0"/>
              <a:t>Binarization </a:t>
            </a:r>
          </a:p>
          <a:p>
            <a:pPr>
              <a:lnSpc>
                <a:spcPct val="90000"/>
              </a:lnSpc>
            </a:pPr>
            <a:r>
              <a:rPr lang="en-US" sz="2200" dirty="0"/>
              <a:t>Mean Removal</a:t>
            </a:r>
          </a:p>
          <a:p>
            <a:pPr>
              <a:lnSpc>
                <a:spcPct val="90000"/>
              </a:lnSpc>
            </a:pPr>
            <a:r>
              <a:rPr lang="en-US" sz="2200" dirty="0"/>
              <a:t>Scaling</a:t>
            </a:r>
          </a:p>
          <a:p>
            <a:pPr>
              <a:lnSpc>
                <a:spcPct val="90000"/>
              </a:lnSpc>
            </a:pPr>
            <a:r>
              <a:rPr lang="en-US" sz="2200" dirty="0"/>
              <a:t>Normalization</a:t>
            </a:r>
          </a:p>
          <a:p>
            <a:pPr>
              <a:lnSpc>
                <a:spcPct val="90000"/>
              </a:lnSpc>
            </a:pPr>
            <a:endParaRPr lang="en-US" sz="2200"/>
          </a:p>
          <a:p>
            <a:pPr>
              <a:lnSpc>
                <a:spcPct val="90000"/>
              </a:lnSpc>
            </a:pPr>
            <a:endParaRPr lang="en-US" sz="2200"/>
          </a:p>
          <a:p>
            <a:pPr>
              <a:lnSpc>
                <a:spcPct val="90000"/>
              </a:lnSpc>
            </a:pPr>
            <a:endParaRPr lang="en-US" sz="2200"/>
          </a:p>
          <a:p>
            <a:pPr>
              <a:lnSpc>
                <a:spcPct val="90000"/>
              </a:lnSpc>
            </a:pPr>
            <a:endParaRPr lang="en-US" sz="2200"/>
          </a:p>
          <a:p>
            <a:pPr>
              <a:lnSpc>
                <a:spcPct val="90000"/>
              </a:lnSpc>
            </a:pPr>
            <a:endParaRPr lang="en-US" sz="2200"/>
          </a:p>
        </p:txBody>
      </p:sp>
    </p:spTree>
    <p:extLst>
      <p:ext uri="{BB962C8B-B14F-4D97-AF65-F5344CB8AC3E}">
        <p14:creationId xmlns:p14="http://schemas.microsoft.com/office/powerpoint/2010/main" val="888915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F9F810E4-139D-4D0F-A81C-2783F58690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8">
            <a:extLst>
              <a:ext uri="{FF2B5EF4-FFF2-40B4-BE49-F238E27FC236}">
                <a16:creationId xmlns:a16="http://schemas.microsoft.com/office/drawing/2014/main" id="{2F9488A2-8E53-4B40-81EA-EF0126290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descr="Graphical user interface, text, application, email&#10;&#10;Description automatically generated">
            <a:extLst>
              <a:ext uri="{FF2B5EF4-FFF2-40B4-BE49-F238E27FC236}">
                <a16:creationId xmlns:a16="http://schemas.microsoft.com/office/drawing/2014/main" id="{E91B381F-AF65-B9A5-2DEF-28EEED4D5BB2}"/>
              </a:ext>
            </a:extLst>
          </p:cNvPr>
          <p:cNvPicPr>
            <a:picLocks noChangeAspect="1"/>
          </p:cNvPicPr>
          <p:nvPr/>
        </p:nvPicPr>
        <p:blipFill>
          <a:blip r:embed="rId2"/>
          <a:stretch>
            <a:fillRect/>
          </a:stretch>
        </p:blipFill>
        <p:spPr>
          <a:xfrm>
            <a:off x="1472485" y="124966"/>
            <a:ext cx="9236297" cy="6618800"/>
          </a:xfrm>
          <a:prstGeom prst="rect">
            <a:avLst/>
          </a:prstGeom>
        </p:spPr>
      </p:pic>
    </p:spTree>
    <p:extLst>
      <p:ext uri="{BB962C8B-B14F-4D97-AF65-F5344CB8AC3E}">
        <p14:creationId xmlns:p14="http://schemas.microsoft.com/office/powerpoint/2010/main" val="1466027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628C35-D28A-7504-2597-FA61C09CF08F}"/>
              </a:ext>
            </a:extLst>
          </p:cNvPr>
          <p:cNvSpPr>
            <a:spLocks noGrp="1"/>
          </p:cNvSpPr>
          <p:nvPr>
            <p:ph type="title"/>
          </p:nvPr>
        </p:nvSpPr>
        <p:spPr>
          <a:xfrm>
            <a:off x="685800" y="1371600"/>
            <a:ext cx="2742028" cy="4114800"/>
          </a:xfrm>
        </p:spPr>
        <p:txBody>
          <a:bodyPr anchor="ctr">
            <a:normAutofit/>
          </a:bodyPr>
          <a:lstStyle/>
          <a:p>
            <a:pPr algn="ctr"/>
            <a:r>
              <a:rPr lang="en-US" b="1">
                <a:solidFill>
                  <a:schemeClr val="bg2"/>
                </a:solidFill>
              </a:rPr>
              <a:t>What is Scikit-Learn (Sklearn)</a:t>
            </a:r>
          </a:p>
          <a:p>
            <a:pPr algn="ctr"/>
            <a:endParaRPr lang="en-US" b="1">
              <a:solidFill>
                <a:schemeClr val="bg2"/>
              </a:solidFill>
            </a:endParaRP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C16508-59E7-60CE-48CC-20FC65B3B068}"/>
              </a:ext>
            </a:extLst>
          </p:cNvPr>
          <p:cNvSpPr>
            <a:spLocks noGrp="1"/>
          </p:cNvSpPr>
          <p:nvPr>
            <p:ph idx="1"/>
          </p:nvPr>
        </p:nvSpPr>
        <p:spPr>
          <a:xfrm>
            <a:off x="4860203" y="733972"/>
            <a:ext cx="6597271" cy="5437904"/>
          </a:xfrm>
        </p:spPr>
        <p:txBody>
          <a:bodyPr vert="horz" lIns="91440" tIns="45720" rIns="91440" bIns="45720" rtlCol="0" anchor="ctr">
            <a:normAutofit/>
          </a:bodyPr>
          <a:lstStyle/>
          <a:p>
            <a:r>
              <a:rPr lang="en-US" sz="2000">
                <a:ea typeface="+mj-lt"/>
                <a:cs typeface="+mj-lt"/>
              </a:rPr>
              <a:t>Scikit-learn (Sklearn) is one of the most useful library for machine learning in Python. It provides a selection of efficient tools for machine learning and statistical modeling including classification, regression, clustering and dimensionality reduction via a consistence interface in Python. This library, which is largely written in Python is built upon </a:t>
            </a:r>
            <a:r>
              <a:rPr lang="en-US" sz="2000" b="1">
                <a:ea typeface="+mj-lt"/>
                <a:cs typeface="+mj-lt"/>
              </a:rPr>
              <a:t>NumPy, SciPy </a:t>
            </a:r>
            <a:r>
              <a:rPr lang="en-US" sz="2000">
                <a:ea typeface="+mj-lt"/>
                <a:cs typeface="+mj-lt"/>
              </a:rPr>
              <a:t>and </a:t>
            </a:r>
            <a:r>
              <a:rPr lang="en-US" sz="2000" b="1">
                <a:ea typeface="+mj-lt"/>
                <a:cs typeface="+mj-lt"/>
              </a:rPr>
              <a:t>Matplotlib</a:t>
            </a:r>
            <a:endParaRPr lang="en-US" sz="2000"/>
          </a:p>
        </p:txBody>
      </p:sp>
    </p:spTree>
    <p:extLst>
      <p:ext uri="{BB962C8B-B14F-4D97-AF65-F5344CB8AC3E}">
        <p14:creationId xmlns:p14="http://schemas.microsoft.com/office/powerpoint/2010/main" val="3720876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6">
            <a:extLst>
              <a:ext uri="{FF2B5EF4-FFF2-40B4-BE49-F238E27FC236}">
                <a16:creationId xmlns:a16="http://schemas.microsoft.com/office/drawing/2014/main" id="{F9F810E4-139D-4D0F-A81C-2783F58690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8">
            <a:extLst>
              <a:ext uri="{FF2B5EF4-FFF2-40B4-BE49-F238E27FC236}">
                <a16:creationId xmlns:a16="http://schemas.microsoft.com/office/drawing/2014/main" id="{2F9488A2-8E53-4B40-81EA-EF0126290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Graphical user interface, text, application, email&#10;&#10;Description automatically generated">
            <a:extLst>
              <a:ext uri="{FF2B5EF4-FFF2-40B4-BE49-F238E27FC236}">
                <a16:creationId xmlns:a16="http://schemas.microsoft.com/office/drawing/2014/main" id="{A907E2B4-E44E-FA4C-A686-F3F0A5768C54}"/>
              </a:ext>
            </a:extLst>
          </p:cNvPr>
          <p:cNvPicPr>
            <a:picLocks noChangeAspect="1"/>
          </p:cNvPicPr>
          <p:nvPr/>
        </p:nvPicPr>
        <p:blipFill>
          <a:blip r:embed="rId2"/>
          <a:stretch>
            <a:fillRect/>
          </a:stretch>
        </p:blipFill>
        <p:spPr>
          <a:xfrm>
            <a:off x="1719330" y="156120"/>
            <a:ext cx="8753340" cy="6545759"/>
          </a:xfrm>
          <a:prstGeom prst="rect">
            <a:avLst/>
          </a:prstGeom>
        </p:spPr>
      </p:pic>
    </p:spTree>
    <p:extLst>
      <p:ext uri="{BB962C8B-B14F-4D97-AF65-F5344CB8AC3E}">
        <p14:creationId xmlns:p14="http://schemas.microsoft.com/office/powerpoint/2010/main" val="739715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F810E4-139D-4D0F-A81C-2783F58690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488A2-8E53-4B40-81EA-EF0126290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text, application, email&#10;&#10;Description automatically generated">
            <a:extLst>
              <a:ext uri="{FF2B5EF4-FFF2-40B4-BE49-F238E27FC236}">
                <a16:creationId xmlns:a16="http://schemas.microsoft.com/office/drawing/2014/main" id="{085B22E5-7D47-49FE-FFC5-472EA4E3C57D}"/>
              </a:ext>
            </a:extLst>
          </p:cNvPr>
          <p:cNvPicPr>
            <a:picLocks noChangeAspect="1"/>
          </p:cNvPicPr>
          <p:nvPr/>
        </p:nvPicPr>
        <p:blipFill>
          <a:blip r:embed="rId2"/>
          <a:stretch>
            <a:fillRect/>
          </a:stretch>
        </p:blipFill>
        <p:spPr>
          <a:xfrm>
            <a:off x="1837386" y="223849"/>
            <a:ext cx="8506495" cy="6421034"/>
          </a:xfrm>
          <a:prstGeom prst="rect">
            <a:avLst/>
          </a:prstGeom>
        </p:spPr>
      </p:pic>
    </p:spTree>
    <p:extLst>
      <p:ext uri="{BB962C8B-B14F-4D97-AF65-F5344CB8AC3E}">
        <p14:creationId xmlns:p14="http://schemas.microsoft.com/office/powerpoint/2010/main" val="4047516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F810E4-139D-4D0F-A81C-2783F58690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488A2-8E53-4B40-81EA-EF0126290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Graphical user interface, text, application, email&#10;&#10;Description automatically generated">
            <a:extLst>
              <a:ext uri="{FF2B5EF4-FFF2-40B4-BE49-F238E27FC236}">
                <a16:creationId xmlns:a16="http://schemas.microsoft.com/office/drawing/2014/main" id="{49E477DC-C0FE-3DF1-5A63-E3A9086F017B}"/>
              </a:ext>
            </a:extLst>
          </p:cNvPr>
          <p:cNvPicPr>
            <a:picLocks noChangeAspect="1"/>
          </p:cNvPicPr>
          <p:nvPr/>
        </p:nvPicPr>
        <p:blipFill>
          <a:blip r:embed="rId2"/>
          <a:stretch>
            <a:fillRect/>
          </a:stretch>
        </p:blipFill>
        <p:spPr>
          <a:xfrm>
            <a:off x="2062767" y="75127"/>
            <a:ext cx="8066466" cy="6707746"/>
          </a:xfrm>
          <a:prstGeom prst="rect">
            <a:avLst/>
          </a:prstGeom>
        </p:spPr>
      </p:pic>
    </p:spTree>
    <p:extLst>
      <p:ext uri="{BB962C8B-B14F-4D97-AF65-F5344CB8AC3E}">
        <p14:creationId xmlns:p14="http://schemas.microsoft.com/office/powerpoint/2010/main" val="1824335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F810E4-139D-4D0F-A81C-2783F58690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488A2-8E53-4B40-81EA-EF0126290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Graphical user interface, text, application, email&#10;&#10;Description automatically generated">
            <a:extLst>
              <a:ext uri="{FF2B5EF4-FFF2-40B4-BE49-F238E27FC236}">
                <a16:creationId xmlns:a16="http://schemas.microsoft.com/office/drawing/2014/main" id="{E1161E89-AD13-2023-7992-C0465ABD1D11}"/>
              </a:ext>
            </a:extLst>
          </p:cNvPr>
          <p:cNvPicPr>
            <a:picLocks noChangeAspect="1"/>
          </p:cNvPicPr>
          <p:nvPr/>
        </p:nvPicPr>
        <p:blipFill>
          <a:blip r:embed="rId2"/>
          <a:stretch>
            <a:fillRect/>
          </a:stretch>
        </p:blipFill>
        <p:spPr>
          <a:xfrm>
            <a:off x="1547612" y="143303"/>
            <a:ext cx="9096776" cy="6571394"/>
          </a:xfrm>
          <a:prstGeom prst="rect">
            <a:avLst/>
          </a:prstGeom>
        </p:spPr>
      </p:pic>
    </p:spTree>
    <p:extLst>
      <p:ext uri="{BB962C8B-B14F-4D97-AF65-F5344CB8AC3E}">
        <p14:creationId xmlns:p14="http://schemas.microsoft.com/office/powerpoint/2010/main" val="2567977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5BAD784-BAAF-4CC0-9F52-682A8E966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5D401B9-9595-42B7-B197-AB5FB5C65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AE107A-3B55-CB19-0E01-ED27073EB32F}"/>
              </a:ext>
            </a:extLst>
          </p:cNvPr>
          <p:cNvSpPr>
            <a:spLocks noGrp="1"/>
          </p:cNvSpPr>
          <p:nvPr>
            <p:ph type="title"/>
          </p:nvPr>
        </p:nvSpPr>
        <p:spPr>
          <a:xfrm>
            <a:off x="2035935" y="2262388"/>
            <a:ext cx="8115300" cy="2339633"/>
          </a:xfrm>
        </p:spPr>
        <p:txBody>
          <a:bodyPr vert="horz" lIns="91440" tIns="45720" rIns="91440" bIns="45720" rtlCol="0" anchor="b">
            <a:normAutofit/>
          </a:bodyPr>
          <a:lstStyle/>
          <a:p>
            <a:pPr algn="ctr"/>
            <a:endParaRPr lang="en-US" sz="4000" kern="1200" cap="all" spc="300" baseline="0">
              <a:solidFill>
                <a:schemeClr val="bg2"/>
              </a:solidFill>
              <a:latin typeface="+mj-lt"/>
              <a:ea typeface="+mj-ea"/>
              <a:cs typeface="+mj-cs"/>
            </a:endParaRPr>
          </a:p>
          <a:p>
            <a:pPr algn="ctr"/>
            <a:r>
              <a:rPr lang="en-US" sz="4000" kern="1200" cap="all" spc="300" baseline="0">
                <a:solidFill>
                  <a:schemeClr val="bg2"/>
                </a:solidFill>
                <a:latin typeface="+mj-lt"/>
                <a:ea typeface="+mj-ea"/>
                <a:cs typeface="+mj-cs"/>
              </a:rPr>
              <a:t>Scikit Learn - Data Representation</a:t>
            </a:r>
          </a:p>
          <a:p>
            <a:pPr algn="ctr"/>
            <a:endParaRPr lang="en-US" sz="4000" kern="1200" cap="all" spc="300" baseline="0">
              <a:solidFill>
                <a:schemeClr val="bg2"/>
              </a:solidFill>
              <a:latin typeface="+mj-lt"/>
              <a:ea typeface="+mj-ea"/>
              <a:cs typeface="+mj-cs"/>
            </a:endParaRPr>
          </a:p>
        </p:txBody>
      </p:sp>
    </p:spTree>
    <p:extLst>
      <p:ext uri="{BB962C8B-B14F-4D97-AF65-F5344CB8AC3E}">
        <p14:creationId xmlns:p14="http://schemas.microsoft.com/office/powerpoint/2010/main" val="217434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1BA875-883F-9284-08DE-BE04F90F0CF8}"/>
              </a:ext>
            </a:extLst>
          </p:cNvPr>
          <p:cNvSpPr>
            <a:spLocks noGrp="1"/>
          </p:cNvSpPr>
          <p:nvPr>
            <p:ph type="title"/>
          </p:nvPr>
        </p:nvSpPr>
        <p:spPr>
          <a:xfrm>
            <a:off x="1371599" y="1010097"/>
            <a:ext cx="9486901" cy="1010088"/>
          </a:xfrm>
        </p:spPr>
        <p:txBody>
          <a:bodyPr anchor="b">
            <a:normAutofit/>
          </a:bodyPr>
          <a:lstStyle/>
          <a:p>
            <a:pPr algn="ctr"/>
            <a:endParaRPr lang="en-US"/>
          </a:p>
          <a:p>
            <a:pPr marL="514350" indent="-514350" algn="ctr">
              <a:buAutoNum type="arabicPeriod"/>
            </a:pPr>
            <a:r>
              <a:rPr lang="en-US"/>
              <a:t>Data as table</a:t>
            </a:r>
          </a:p>
          <a:p>
            <a:pPr marL="514350" indent="-514350" algn="ctr">
              <a:buAutoNum type="arabicPeriod"/>
            </a:pPr>
            <a:endParaRPr lang="en-US"/>
          </a:p>
        </p:txBody>
      </p:sp>
      <p:sp>
        <p:nvSpPr>
          <p:cNvPr id="3" name="Content Placeholder 2">
            <a:extLst>
              <a:ext uri="{FF2B5EF4-FFF2-40B4-BE49-F238E27FC236}">
                <a16:creationId xmlns:a16="http://schemas.microsoft.com/office/drawing/2014/main" id="{33FD11F1-79ED-AB27-81A7-499E67BB6B80}"/>
              </a:ext>
            </a:extLst>
          </p:cNvPr>
          <p:cNvSpPr>
            <a:spLocks noGrp="1"/>
          </p:cNvSpPr>
          <p:nvPr>
            <p:ph idx="1"/>
          </p:nvPr>
        </p:nvSpPr>
        <p:spPr>
          <a:xfrm>
            <a:off x="1371600" y="2206257"/>
            <a:ext cx="9486901" cy="3540642"/>
          </a:xfrm>
        </p:spPr>
        <p:txBody>
          <a:bodyPr vert="horz" lIns="91440" tIns="45720" rIns="91440" bIns="45720" rtlCol="0" anchor="t">
            <a:normAutofit/>
          </a:bodyPr>
          <a:lstStyle/>
          <a:p>
            <a:r>
              <a:rPr lang="en-US">
                <a:ea typeface="+mj-lt"/>
                <a:cs typeface="+mj-lt"/>
              </a:rPr>
              <a:t>The best way to represent data in Scikit-learn is in the form of tables. A table represents a 2-D grid of data where rows represent the individual elements of the dataset and the columns represents the quantities related to those individual elements.</a:t>
            </a:r>
            <a:endParaRPr lang="en-US"/>
          </a:p>
        </p:txBody>
      </p:sp>
    </p:spTree>
    <p:extLst>
      <p:ext uri="{BB962C8B-B14F-4D97-AF65-F5344CB8AC3E}">
        <p14:creationId xmlns:p14="http://schemas.microsoft.com/office/powerpoint/2010/main" val="3372955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F9F810E4-139D-4D0F-A81C-2783F58690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2F9488A2-8E53-4B40-81EA-EF0126290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Table&#10;&#10;Description automatically generated">
            <a:extLst>
              <a:ext uri="{FF2B5EF4-FFF2-40B4-BE49-F238E27FC236}">
                <a16:creationId xmlns:a16="http://schemas.microsoft.com/office/drawing/2014/main" id="{BA5FFDC4-9715-A37A-BD3D-66AB88AA57C4}"/>
              </a:ext>
            </a:extLst>
          </p:cNvPr>
          <p:cNvPicPr>
            <a:picLocks noChangeAspect="1"/>
          </p:cNvPicPr>
          <p:nvPr/>
        </p:nvPicPr>
        <p:blipFill>
          <a:blip r:embed="rId2"/>
          <a:stretch>
            <a:fillRect/>
          </a:stretch>
        </p:blipFill>
        <p:spPr>
          <a:xfrm>
            <a:off x="850006" y="1105487"/>
            <a:ext cx="10491988" cy="4636292"/>
          </a:xfrm>
          <a:prstGeom prst="rect">
            <a:avLst/>
          </a:prstGeom>
        </p:spPr>
      </p:pic>
    </p:spTree>
    <p:extLst>
      <p:ext uri="{BB962C8B-B14F-4D97-AF65-F5344CB8AC3E}">
        <p14:creationId xmlns:p14="http://schemas.microsoft.com/office/powerpoint/2010/main" val="2595137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42605-C8DD-FEDB-1E4F-1FF5B94DB47A}"/>
              </a:ext>
            </a:extLst>
          </p:cNvPr>
          <p:cNvSpPr>
            <a:spLocks noGrp="1"/>
          </p:cNvSpPr>
          <p:nvPr>
            <p:ph type="title"/>
          </p:nvPr>
        </p:nvSpPr>
        <p:spPr>
          <a:xfrm>
            <a:off x="1371599" y="1010097"/>
            <a:ext cx="9486901" cy="1010088"/>
          </a:xfrm>
        </p:spPr>
        <p:txBody>
          <a:bodyPr anchor="b">
            <a:normAutofit/>
          </a:bodyPr>
          <a:lstStyle/>
          <a:p>
            <a:pPr algn="ctr"/>
            <a:r>
              <a:rPr lang="en-US" dirty="0"/>
              <a:t>2. Data as Feature Matrix</a:t>
            </a:r>
          </a:p>
          <a:p>
            <a:pPr algn="ctr"/>
            <a:endParaRPr lang="en-US"/>
          </a:p>
        </p:txBody>
      </p:sp>
      <p:sp>
        <p:nvSpPr>
          <p:cNvPr id="3" name="Content Placeholder 2">
            <a:extLst>
              <a:ext uri="{FF2B5EF4-FFF2-40B4-BE49-F238E27FC236}">
                <a16:creationId xmlns:a16="http://schemas.microsoft.com/office/drawing/2014/main" id="{E35CC65E-3442-600E-1AEC-39139F52438D}"/>
              </a:ext>
            </a:extLst>
          </p:cNvPr>
          <p:cNvSpPr>
            <a:spLocks noGrp="1"/>
          </p:cNvSpPr>
          <p:nvPr>
            <p:ph idx="1"/>
          </p:nvPr>
        </p:nvSpPr>
        <p:spPr>
          <a:xfrm>
            <a:off x="1371600" y="2206257"/>
            <a:ext cx="9486901" cy="3540642"/>
          </a:xfrm>
        </p:spPr>
        <p:txBody>
          <a:bodyPr vert="horz" lIns="91440" tIns="45720" rIns="91440" bIns="45720" rtlCol="0" anchor="t">
            <a:normAutofit/>
          </a:bodyPr>
          <a:lstStyle/>
          <a:p>
            <a:r>
              <a:rPr lang="en-US" dirty="0">
                <a:ea typeface="+mj-lt"/>
                <a:cs typeface="+mj-lt"/>
              </a:rPr>
              <a:t>Features matrix may be defined as the table layout where information can be thought of as a 2-D matrix. It is stored in a variable named </a:t>
            </a:r>
            <a:r>
              <a:rPr lang="en-US" b="1" dirty="0">
                <a:ea typeface="+mj-lt"/>
                <a:cs typeface="+mj-lt"/>
              </a:rPr>
              <a:t>X</a:t>
            </a:r>
            <a:r>
              <a:rPr lang="en-US" dirty="0">
                <a:ea typeface="+mj-lt"/>
                <a:cs typeface="+mj-lt"/>
              </a:rPr>
              <a:t> and assumed to be two dimensional with shape [</a:t>
            </a:r>
            <a:r>
              <a:rPr lang="en-US" dirty="0" err="1">
                <a:ea typeface="+mj-lt"/>
                <a:cs typeface="+mj-lt"/>
              </a:rPr>
              <a:t>n_samples</a:t>
            </a:r>
            <a:r>
              <a:rPr lang="en-US" dirty="0">
                <a:ea typeface="+mj-lt"/>
                <a:cs typeface="+mj-lt"/>
              </a:rPr>
              <a:t>, </a:t>
            </a:r>
            <a:r>
              <a:rPr lang="en-US" dirty="0" err="1">
                <a:ea typeface="+mj-lt"/>
                <a:cs typeface="+mj-lt"/>
              </a:rPr>
              <a:t>n_features</a:t>
            </a:r>
            <a:r>
              <a:rPr lang="en-US" dirty="0">
                <a:ea typeface="+mj-lt"/>
                <a:cs typeface="+mj-lt"/>
              </a:rPr>
              <a:t>]. Mostly, it is contained in a NumPy array or a Pandas DataFrame. As told earlier, the samples always represent the individual objects described by the dataset and the features represents the distinct observations that describe each sample in a quantitative manner.</a:t>
            </a:r>
            <a:endParaRPr lang="en-US" dirty="0"/>
          </a:p>
        </p:txBody>
      </p:sp>
    </p:spTree>
    <p:extLst>
      <p:ext uri="{BB962C8B-B14F-4D97-AF65-F5344CB8AC3E}">
        <p14:creationId xmlns:p14="http://schemas.microsoft.com/office/powerpoint/2010/main" val="4260200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0B47B6-F3E1-F183-2684-8C1D8049A618}"/>
              </a:ext>
            </a:extLst>
          </p:cNvPr>
          <p:cNvSpPr>
            <a:spLocks noGrp="1"/>
          </p:cNvSpPr>
          <p:nvPr>
            <p:ph type="title"/>
          </p:nvPr>
        </p:nvSpPr>
        <p:spPr>
          <a:xfrm>
            <a:off x="1371599" y="1010097"/>
            <a:ext cx="9486901" cy="1010088"/>
          </a:xfrm>
        </p:spPr>
        <p:txBody>
          <a:bodyPr anchor="b">
            <a:normAutofit/>
          </a:bodyPr>
          <a:lstStyle/>
          <a:p>
            <a:pPr algn="ctr"/>
            <a:r>
              <a:rPr lang="en-US" dirty="0"/>
              <a:t>3. Data as Target array</a:t>
            </a:r>
          </a:p>
          <a:p>
            <a:pPr algn="ctr"/>
            <a:endParaRPr lang="en-US"/>
          </a:p>
        </p:txBody>
      </p:sp>
      <p:sp>
        <p:nvSpPr>
          <p:cNvPr id="3" name="Content Placeholder 2">
            <a:extLst>
              <a:ext uri="{FF2B5EF4-FFF2-40B4-BE49-F238E27FC236}">
                <a16:creationId xmlns:a16="http://schemas.microsoft.com/office/drawing/2014/main" id="{AF5CA780-215C-1F4A-A549-932BF0DB2527}"/>
              </a:ext>
            </a:extLst>
          </p:cNvPr>
          <p:cNvSpPr>
            <a:spLocks noGrp="1"/>
          </p:cNvSpPr>
          <p:nvPr>
            <p:ph idx="1"/>
          </p:nvPr>
        </p:nvSpPr>
        <p:spPr>
          <a:xfrm>
            <a:off x="1371600" y="2206257"/>
            <a:ext cx="9486901" cy="3540642"/>
          </a:xfrm>
        </p:spPr>
        <p:txBody>
          <a:bodyPr vert="horz" lIns="91440" tIns="45720" rIns="91440" bIns="45720" rtlCol="0" anchor="t">
            <a:normAutofit/>
          </a:bodyPr>
          <a:lstStyle/>
          <a:p>
            <a:r>
              <a:rPr lang="en-US" dirty="0">
                <a:ea typeface="+mj-lt"/>
                <a:cs typeface="+mj-lt"/>
              </a:rPr>
              <a:t>Along with Features matrix, denoted by X, we also have target array. It is also called label. It is denoted by y. The label or target array is usually one-dimensional having length </a:t>
            </a:r>
            <a:r>
              <a:rPr lang="en-US" dirty="0" err="1">
                <a:ea typeface="+mj-lt"/>
                <a:cs typeface="+mj-lt"/>
              </a:rPr>
              <a:t>n_samples</a:t>
            </a:r>
            <a:r>
              <a:rPr lang="en-US" dirty="0">
                <a:ea typeface="+mj-lt"/>
                <a:cs typeface="+mj-lt"/>
              </a:rPr>
              <a:t>. It is generally contained in NumPy </a:t>
            </a:r>
            <a:r>
              <a:rPr lang="en-US" b="1" i="1" dirty="0">
                <a:ea typeface="+mj-lt"/>
                <a:cs typeface="+mj-lt"/>
              </a:rPr>
              <a:t>array</a:t>
            </a:r>
            <a:r>
              <a:rPr lang="en-US" dirty="0">
                <a:ea typeface="+mj-lt"/>
                <a:cs typeface="+mj-lt"/>
              </a:rPr>
              <a:t> or Pandas </a:t>
            </a:r>
            <a:r>
              <a:rPr lang="en-US" b="1" i="1" dirty="0">
                <a:ea typeface="+mj-lt"/>
                <a:cs typeface="+mj-lt"/>
              </a:rPr>
              <a:t>Series</a:t>
            </a:r>
            <a:r>
              <a:rPr lang="en-US" dirty="0">
                <a:ea typeface="+mj-lt"/>
                <a:cs typeface="+mj-lt"/>
              </a:rPr>
              <a:t>. Target array may have both the values, continuous numerical values and discrete values.</a:t>
            </a:r>
            <a:endParaRPr lang="en-US" dirty="0"/>
          </a:p>
        </p:txBody>
      </p:sp>
    </p:spTree>
    <p:extLst>
      <p:ext uri="{BB962C8B-B14F-4D97-AF65-F5344CB8AC3E}">
        <p14:creationId xmlns:p14="http://schemas.microsoft.com/office/powerpoint/2010/main" val="2099102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F9F810E4-139D-4D0F-A81C-2783F58690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8">
            <a:extLst>
              <a:ext uri="{FF2B5EF4-FFF2-40B4-BE49-F238E27FC236}">
                <a16:creationId xmlns:a16="http://schemas.microsoft.com/office/drawing/2014/main" id="{2F9488A2-8E53-4B40-81EA-EF0126290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descr="Graphical user interface, text, application&#10;&#10;Description automatically generated">
            <a:extLst>
              <a:ext uri="{FF2B5EF4-FFF2-40B4-BE49-F238E27FC236}">
                <a16:creationId xmlns:a16="http://schemas.microsoft.com/office/drawing/2014/main" id="{5F6A5F89-C43A-F9AA-1B78-28161FC214A6}"/>
              </a:ext>
            </a:extLst>
          </p:cNvPr>
          <p:cNvPicPr>
            <a:picLocks noChangeAspect="1"/>
          </p:cNvPicPr>
          <p:nvPr/>
        </p:nvPicPr>
        <p:blipFill>
          <a:blip r:embed="rId2"/>
          <a:stretch>
            <a:fillRect/>
          </a:stretch>
        </p:blipFill>
        <p:spPr>
          <a:xfrm>
            <a:off x="1021725" y="100337"/>
            <a:ext cx="10137817" cy="6657327"/>
          </a:xfrm>
          <a:prstGeom prst="rect">
            <a:avLst/>
          </a:prstGeom>
        </p:spPr>
      </p:pic>
      <p:pic>
        <p:nvPicPr>
          <p:cNvPr id="6" name="Picture 6" descr="Graphical user interface, text, application&#10;&#10;Description automatically generated">
            <a:extLst>
              <a:ext uri="{FF2B5EF4-FFF2-40B4-BE49-F238E27FC236}">
                <a16:creationId xmlns:a16="http://schemas.microsoft.com/office/drawing/2014/main" id="{13B39E35-F05A-CFA8-C077-70E816352C87}"/>
              </a:ext>
            </a:extLst>
          </p:cNvPr>
          <p:cNvPicPr>
            <a:picLocks noChangeAspect="1"/>
          </p:cNvPicPr>
          <p:nvPr/>
        </p:nvPicPr>
        <p:blipFill>
          <a:blip r:embed="rId3"/>
          <a:stretch>
            <a:fillRect/>
          </a:stretch>
        </p:blipFill>
        <p:spPr>
          <a:xfrm>
            <a:off x="9380314" y="5832587"/>
            <a:ext cx="1781175" cy="923925"/>
          </a:xfrm>
          <a:prstGeom prst="rect">
            <a:avLst/>
          </a:prstGeom>
        </p:spPr>
      </p:pic>
    </p:spTree>
    <p:extLst>
      <p:ext uri="{BB962C8B-B14F-4D97-AF65-F5344CB8AC3E}">
        <p14:creationId xmlns:p14="http://schemas.microsoft.com/office/powerpoint/2010/main" val="2223225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BB18C9-A2DB-0007-7231-4D9C5F888F39}"/>
              </a:ext>
            </a:extLst>
          </p:cNvPr>
          <p:cNvSpPr>
            <a:spLocks noGrp="1"/>
          </p:cNvSpPr>
          <p:nvPr>
            <p:ph type="title"/>
          </p:nvPr>
        </p:nvSpPr>
        <p:spPr>
          <a:xfrm>
            <a:off x="685800" y="1371600"/>
            <a:ext cx="2742028" cy="4114800"/>
          </a:xfrm>
        </p:spPr>
        <p:txBody>
          <a:bodyPr anchor="ctr">
            <a:normAutofit/>
          </a:bodyPr>
          <a:lstStyle/>
          <a:p>
            <a:pPr algn="ctr"/>
            <a:r>
              <a:rPr lang="en-US" b="1">
                <a:solidFill>
                  <a:schemeClr val="bg1"/>
                </a:solidFill>
              </a:rPr>
              <a:t>Origin </a:t>
            </a:r>
            <a:br>
              <a:rPr lang="en-US" b="1">
                <a:solidFill>
                  <a:schemeClr val="bg1"/>
                </a:solidFill>
              </a:rPr>
            </a:br>
            <a:r>
              <a:rPr lang="en-US" b="1">
                <a:solidFill>
                  <a:schemeClr val="bg1"/>
                </a:solidFill>
              </a:rPr>
              <a:t>of </a:t>
            </a:r>
            <a:br>
              <a:rPr lang="en-US" b="1">
                <a:solidFill>
                  <a:schemeClr val="bg1"/>
                </a:solidFill>
              </a:rPr>
            </a:br>
            <a:r>
              <a:rPr lang="en-US" b="1">
                <a:solidFill>
                  <a:schemeClr val="bg1"/>
                </a:solidFill>
              </a:rPr>
              <a:t>Scikit Learn</a:t>
            </a:r>
          </a:p>
          <a:p>
            <a:pPr algn="ctr"/>
            <a:endParaRPr lang="en-US" b="1">
              <a:solidFill>
                <a:schemeClr val="bg1"/>
              </a:solidFill>
            </a:endParaRPr>
          </a:p>
        </p:txBody>
      </p:sp>
      <p:sp>
        <p:nvSpPr>
          <p:cNvPr id="16"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B663311-9389-675F-0C8A-BA168F9DEA65}"/>
              </a:ext>
            </a:extLst>
          </p:cNvPr>
          <p:cNvSpPr>
            <a:spLocks noGrp="1"/>
          </p:cNvSpPr>
          <p:nvPr>
            <p:ph idx="1"/>
          </p:nvPr>
        </p:nvSpPr>
        <p:spPr>
          <a:xfrm>
            <a:off x="5310963" y="1270591"/>
            <a:ext cx="5631357" cy="4364666"/>
          </a:xfrm>
        </p:spPr>
        <p:txBody>
          <a:bodyPr anchor="ctr">
            <a:normAutofit/>
          </a:bodyPr>
          <a:lstStyle/>
          <a:p>
            <a:r>
              <a:rPr lang="en-US" sz="2000">
                <a:ea typeface="+mj-lt"/>
                <a:cs typeface="+mj-lt"/>
              </a:rPr>
              <a:t>It was originally called </a:t>
            </a:r>
            <a:r>
              <a:rPr lang="en-US" sz="2000" b="1" i="1" err="1">
                <a:ea typeface="+mj-lt"/>
                <a:cs typeface="+mj-lt"/>
              </a:rPr>
              <a:t>scikits.learn</a:t>
            </a:r>
            <a:r>
              <a:rPr lang="en-US" sz="2000">
                <a:ea typeface="+mj-lt"/>
                <a:cs typeface="+mj-lt"/>
              </a:rPr>
              <a:t> and was initially developed by David </a:t>
            </a:r>
            <a:r>
              <a:rPr lang="en-US" sz="2000" err="1">
                <a:ea typeface="+mj-lt"/>
                <a:cs typeface="+mj-lt"/>
              </a:rPr>
              <a:t>Cournapeau</a:t>
            </a:r>
            <a:r>
              <a:rPr lang="en-US" sz="2000">
                <a:ea typeface="+mj-lt"/>
                <a:cs typeface="+mj-lt"/>
              </a:rPr>
              <a:t> as a Google summer of code project in 2007. Later, in 2010, Fabian Pedregosa, Gael </a:t>
            </a:r>
            <a:r>
              <a:rPr lang="en-US" sz="2000" err="1">
                <a:ea typeface="+mj-lt"/>
                <a:cs typeface="+mj-lt"/>
              </a:rPr>
              <a:t>Varoquaux</a:t>
            </a:r>
            <a:r>
              <a:rPr lang="en-US" sz="2000">
                <a:ea typeface="+mj-lt"/>
                <a:cs typeface="+mj-lt"/>
              </a:rPr>
              <a:t>, Alexandre </a:t>
            </a:r>
            <a:r>
              <a:rPr lang="en-US" sz="2000" err="1">
                <a:ea typeface="+mj-lt"/>
                <a:cs typeface="+mj-lt"/>
              </a:rPr>
              <a:t>Gramfort</a:t>
            </a:r>
            <a:r>
              <a:rPr lang="en-US" sz="2000">
                <a:ea typeface="+mj-lt"/>
                <a:cs typeface="+mj-lt"/>
              </a:rPr>
              <a:t>, and Vincent Michel, from FIRCA (French Institute for Research in Computer Science and Automation), took this project at another level and made the first public release (v0.1 beta) on 1st Feb. 2010.</a:t>
            </a:r>
            <a:endParaRPr lang="en-US" sz="2000"/>
          </a:p>
        </p:txBody>
      </p:sp>
    </p:spTree>
    <p:extLst>
      <p:ext uri="{BB962C8B-B14F-4D97-AF65-F5344CB8AC3E}">
        <p14:creationId xmlns:p14="http://schemas.microsoft.com/office/powerpoint/2010/main" val="1736035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D0E459-DD9D-A61B-3E4F-3D78B1B31D59}"/>
              </a:ext>
            </a:extLst>
          </p:cNvPr>
          <p:cNvSpPr>
            <a:spLocks noGrp="1"/>
          </p:cNvSpPr>
          <p:nvPr>
            <p:ph type="title"/>
          </p:nvPr>
        </p:nvSpPr>
        <p:spPr>
          <a:xfrm>
            <a:off x="1371599" y="1010097"/>
            <a:ext cx="9486901" cy="1010088"/>
          </a:xfrm>
        </p:spPr>
        <p:txBody>
          <a:bodyPr anchor="b">
            <a:normAutofit/>
          </a:bodyPr>
          <a:lstStyle/>
          <a:p>
            <a:pPr algn="ctr"/>
            <a:r>
              <a:rPr lang="en-US"/>
              <a:t>Installation</a:t>
            </a:r>
          </a:p>
          <a:p>
            <a:pPr algn="ctr"/>
            <a:endParaRPr lang="en-US"/>
          </a:p>
        </p:txBody>
      </p:sp>
      <p:sp>
        <p:nvSpPr>
          <p:cNvPr id="3" name="Content Placeholder 2">
            <a:extLst>
              <a:ext uri="{FF2B5EF4-FFF2-40B4-BE49-F238E27FC236}">
                <a16:creationId xmlns:a16="http://schemas.microsoft.com/office/drawing/2014/main" id="{CBFE6BF6-1993-DB76-C53B-F423E1D2DAF3}"/>
              </a:ext>
            </a:extLst>
          </p:cNvPr>
          <p:cNvSpPr>
            <a:spLocks noGrp="1"/>
          </p:cNvSpPr>
          <p:nvPr>
            <p:ph idx="1"/>
          </p:nvPr>
        </p:nvSpPr>
        <p:spPr>
          <a:xfrm>
            <a:off x="1371600" y="2206257"/>
            <a:ext cx="9486901" cy="3540642"/>
          </a:xfrm>
        </p:spPr>
        <p:txBody>
          <a:bodyPr vert="horz" lIns="91440" tIns="45720" rIns="91440" bIns="45720" rtlCol="0" anchor="t">
            <a:normAutofit lnSpcReduction="10000"/>
          </a:bodyPr>
          <a:lstStyle/>
          <a:p>
            <a:pPr marL="342900" indent="-342900"/>
            <a:r>
              <a:rPr lang="en-US" sz="3200" b="1">
                <a:ea typeface="+mj-lt"/>
                <a:cs typeface="+mj-lt"/>
              </a:rPr>
              <a:t>Using pip</a:t>
            </a:r>
          </a:p>
          <a:p>
            <a:pPr marL="342900" indent="-342900"/>
            <a:r>
              <a:rPr lang="en-US">
                <a:ea typeface="+mj-lt"/>
                <a:cs typeface="+mj-lt"/>
              </a:rPr>
              <a:t>Following command can be used to install scikit-learn via pip </a:t>
            </a:r>
            <a:endParaRPr lang="en-US"/>
          </a:p>
          <a:p>
            <a:r>
              <a:rPr lang="en-US" sz="2000" b="1">
                <a:latin typeface="Consolas"/>
              </a:rPr>
              <a:t> pip install -U scikit-learn</a:t>
            </a:r>
          </a:p>
          <a:p>
            <a:endParaRPr lang="en-US" sz="3500" b="1">
              <a:latin typeface="Consolas"/>
            </a:endParaRPr>
          </a:p>
          <a:p>
            <a:r>
              <a:rPr lang="en-US" sz="3200" b="1"/>
              <a:t>Using conda</a:t>
            </a:r>
          </a:p>
          <a:p>
            <a:pPr algn="just"/>
            <a:r>
              <a:rPr lang="en-US">
                <a:ea typeface="+mj-lt"/>
                <a:cs typeface="+mj-lt"/>
              </a:rPr>
              <a:t>Following command can be used to install scikit-learn via conda </a:t>
            </a:r>
          </a:p>
          <a:p>
            <a:r>
              <a:rPr lang="en-US" sz="2000" b="1">
                <a:latin typeface="Consolas"/>
              </a:rPr>
              <a:t>conda install scikit-learn</a:t>
            </a:r>
            <a:endParaRPr lang="en-US" sz="2000" b="1"/>
          </a:p>
        </p:txBody>
      </p:sp>
    </p:spTree>
    <p:extLst>
      <p:ext uri="{BB962C8B-B14F-4D97-AF65-F5344CB8AC3E}">
        <p14:creationId xmlns:p14="http://schemas.microsoft.com/office/powerpoint/2010/main" val="3192045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632321-10E8-B73F-7AB3-F21189B68239}"/>
              </a:ext>
            </a:extLst>
          </p:cNvPr>
          <p:cNvSpPr>
            <a:spLocks noGrp="1"/>
          </p:cNvSpPr>
          <p:nvPr>
            <p:ph type="title"/>
          </p:nvPr>
        </p:nvSpPr>
        <p:spPr>
          <a:xfrm>
            <a:off x="685800" y="1371600"/>
            <a:ext cx="2742028" cy="4114800"/>
          </a:xfrm>
        </p:spPr>
        <p:txBody>
          <a:bodyPr anchor="ctr">
            <a:normAutofit/>
          </a:bodyPr>
          <a:lstStyle/>
          <a:p>
            <a:pPr algn="ctr"/>
            <a:r>
              <a:rPr lang="en-US" b="1">
                <a:solidFill>
                  <a:schemeClr val="bg1"/>
                </a:solidFill>
              </a:rPr>
              <a:t>Features</a:t>
            </a:r>
            <a:endParaRPr lang="en-US">
              <a:solidFill>
                <a:schemeClr val="bg1"/>
              </a:solidFill>
            </a:endParaRPr>
          </a:p>
          <a:p>
            <a:pPr algn="ctr"/>
            <a:endParaRPr lang="en-US" b="1">
              <a:solidFill>
                <a:schemeClr val="bg1"/>
              </a:solidFill>
            </a:endParaRP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EF31AE-38F6-2F12-AC25-869AF8D83A92}"/>
              </a:ext>
            </a:extLst>
          </p:cNvPr>
          <p:cNvSpPr>
            <a:spLocks noGrp="1"/>
          </p:cNvSpPr>
          <p:nvPr>
            <p:ph idx="1"/>
          </p:nvPr>
        </p:nvSpPr>
        <p:spPr>
          <a:xfrm>
            <a:off x="5310963" y="1270591"/>
            <a:ext cx="5631357" cy="4364666"/>
          </a:xfrm>
        </p:spPr>
        <p:txBody>
          <a:bodyPr anchor="ctr">
            <a:normAutofit/>
          </a:bodyPr>
          <a:lstStyle/>
          <a:p>
            <a:r>
              <a:rPr lang="en-US" sz="2000">
                <a:ea typeface="+mj-lt"/>
                <a:cs typeface="+mj-lt"/>
              </a:rPr>
              <a:t>Rather than focusing on loading, manipulating and summarizing data, Scikit-learn library is focused on modeling the data. Some of the most popular groups of models provided by Sklearn are up next.</a:t>
            </a:r>
            <a:endParaRPr lang="en-US" sz="2000"/>
          </a:p>
        </p:txBody>
      </p:sp>
    </p:spTree>
    <p:extLst>
      <p:ext uri="{BB962C8B-B14F-4D97-AF65-F5344CB8AC3E}">
        <p14:creationId xmlns:p14="http://schemas.microsoft.com/office/powerpoint/2010/main" val="586836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A8AC3CD-ED4E-47B5-A42A-F32B90340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B9DFAC8-424C-49EA-AC8A-002889678F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625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63C352-544F-DB7A-7B71-4E0A82EAB8F9}"/>
              </a:ext>
            </a:extLst>
          </p:cNvPr>
          <p:cNvSpPr>
            <a:spLocks noGrp="1"/>
          </p:cNvSpPr>
          <p:nvPr>
            <p:ph type="title"/>
          </p:nvPr>
        </p:nvSpPr>
        <p:spPr>
          <a:xfrm>
            <a:off x="698528" y="685800"/>
            <a:ext cx="3378172" cy="5486400"/>
          </a:xfrm>
        </p:spPr>
        <p:txBody>
          <a:bodyPr anchor="ctr">
            <a:normAutofit/>
          </a:bodyPr>
          <a:lstStyle/>
          <a:p>
            <a:pPr algn="ctr"/>
            <a:r>
              <a:rPr lang="en-US" b="1">
                <a:ea typeface="+mj-lt"/>
                <a:cs typeface="+mj-lt"/>
              </a:rPr>
              <a:t>Supervised Learning algorithms</a:t>
            </a:r>
            <a:endParaRPr lang="en-US"/>
          </a:p>
        </p:txBody>
      </p:sp>
      <p:pic>
        <p:nvPicPr>
          <p:cNvPr id="4" name="Picture 4" descr="A picture containing text, sign, outdoor, street&#10;&#10;Description automatically generated">
            <a:extLst>
              <a:ext uri="{FF2B5EF4-FFF2-40B4-BE49-F238E27FC236}">
                <a16:creationId xmlns:a16="http://schemas.microsoft.com/office/drawing/2014/main" id="{3984CC9F-C4AA-1748-5911-A7D08D47A107}"/>
              </a:ext>
            </a:extLst>
          </p:cNvPr>
          <p:cNvPicPr>
            <a:picLocks noChangeAspect="1"/>
          </p:cNvPicPr>
          <p:nvPr/>
        </p:nvPicPr>
        <p:blipFill rotWithShape="1">
          <a:blip r:embed="rId2"/>
          <a:srcRect l="113"/>
          <a:stretch/>
        </p:blipFill>
        <p:spPr>
          <a:xfrm>
            <a:off x="5333999" y="577405"/>
            <a:ext cx="6159949" cy="3537396"/>
          </a:xfrm>
          <a:prstGeom prst="rect">
            <a:avLst/>
          </a:prstGeom>
        </p:spPr>
      </p:pic>
      <p:sp>
        <p:nvSpPr>
          <p:cNvPr id="3" name="Content Placeholder 2">
            <a:extLst>
              <a:ext uri="{FF2B5EF4-FFF2-40B4-BE49-F238E27FC236}">
                <a16:creationId xmlns:a16="http://schemas.microsoft.com/office/drawing/2014/main" id="{D0D85080-8A3F-EA73-F03A-45655689FA4D}"/>
              </a:ext>
            </a:extLst>
          </p:cNvPr>
          <p:cNvSpPr>
            <a:spLocks noGrp="1"/>
          </p:cNvSpPr>
          <p:nvPr>
            <p:ph idx="1"/>
          </p:nvPr>
        </p:nvSpPr>
        <p:spPr>
          <a:xfrm>
            <a:off x="5334936" y="4561367"/>
            <a:ext cx="6265185" cy="1727237"/>
          </a:xfrm>
        </p:spPr>
        <p:txBody>
          <a:bodyPr vert="horz" lIns="91440" tIns="45720" rIns="91440" bIns="45720" rtlCol="0">
            <a:normAutofit/>
          </a:bodyPr>
          <a:lstStyle/>
          <a:p>
            <a:pPr algn="ctr"/>
            <a:r>
              <a:rPr lang="en-US">
                <a:ea typeface="+mj-lt"/>
                <a:cs typeface="+mj-lt"/>
              </a:rPr>
              <a:t>Almost all the popular supervised learning algorithms, like Linear Regression, Support Vector Machine (SVM), Decision Tree etc., are the part of scikit-learn.</a:t>
            </a:r>
            <a:endParaRPr lang="en-US"/>
          </a:p>
        </p:txBody>
      </p:sp>
    </p:spTree>
    <p:extLst>
      <p:ext uri="{BB962C8B-B14F-4D97-AF65-F5344CB8AC3E}">
        <p14:creationId xmlns:p14="http://schemas.microsoft.com/office/powerpoint/2010/main" val="1417856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5A8AC3CD-ED4E-47B5-A42A-F32B90340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AB9DFAC8-424C-49EA-AC8A-002889678F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625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78413C-D977-E63A-A92D-8307C025B868}"/>
              </a:ext>
            </a:extLst>
          </p:cNvPr>
          <p:cNvSpPr>
            <a:spLocks noGrp="1"/>
          </p:cNvSpPr>
          <p:nvPr>
            <p:ph type="title"/>
          </p:nvPr>
        </p:nvSpPr>
        <p:spPr>
          <a:xfrm>
            <a:off x="698528" y="685800"/>
            <a:ext cx="3378172" cy="5486400"/>
          </a:xfrm>
        </p:spPr>
        <p:txBody>
          <a:bodyPr anchor="ctr">
            <a:normAutofit/>
          </a:bodyPr>
          <a:lstStyle/>
          <a:p>
            <a:pPr algn="ctr"/>
            <a:r>
              <a:rPr lang="en-US" sz="2700" b="1">
                <a:ea typeface="+mj-lt"/>
                <a:cs typeface="+mj-lt"/>
              </a:rPr>
              <a:t>Unsupervised Learning algorithms</a:t>
            </a:r>
            <a:endParaRPr lang="en-US" sz="2700"/>
          </a:p>
        </p:txBody>
      </p:sp>
      <p:sp>
        <p:nvSpPr>
          <p:cNvPr id="3" name="Content Placeholder 2">
            <a:extLst>
              <a:ext uri="{FF2B5EF4-FFF2-40B4-BE49-F238E27FC236}">
                <a16:creationId xmlns:a16="http://schemas.microsoft.com/office/drawing/2014/main" id="{F87CAF97-4EAB-AFB9-00C5-629358F94419}"/>
              </a:ext>
            </a:extLst>
          </p:cNvPr>
          <p:cNvSpPr>
            <a:spLocks noGrp="1"/>
          </p:cNvSpPr>
          <p:nvPr>
            <p:ph idx="1"/>
          </p:nvPr>
        </p:nvSpPr>
        <p:spPr>
          <a:xfrm>
            <a:off x="5334936" y="4561367"/>
            <a:ext cx="6265185" cy="1727237"/>
          </a:xfrm>
        </p:spPr>
        <p:txBody>
          <a:bodyPr vert="horz" lIns="91440" tIns="45720" rIns="91440" bIns="45720" rtlCol="0">
            <a:normAutofit/>
          </a:bodyPr>
          <a:lstStyle/>
          <a:p>
            <a:pPr algn="ctr"/>
            <a:r>
              <a:rPr lang="en-US" sz="2200">
                <a:ea typeface="+mj-lt"/>
                <a:cs typeface="+mj-lt"/>
              </a:rPr>
              <a:t>On the other hand, it also has all the popular unsupervised learning algorithms from clustering, factor analysis, PCA (Principal Component Analysis) to unsupervised neural networks.</a:t>
            </a:r>
            <a:endParaRPr lang="en-US" sz="2200"/>
          </a:p>
        </p:txBody>
      </p:sp>
      <p:pic>
        <p:nvPicPr>
          <p:cNvPr id="5" name="Picture 5" descr="Diagram&#10;&#10;Description automatically generated">
            <a:extLst>
              <a:ext uri="{FF2B5EF4-FFF2-40B4-BE49-F238E27FC236}">
                <a16:creationId xmlns:a16="http://schemas.microsoft.com/office/drawing/2014/main" id="{E29B7F60-663C-C7FD-3399-4BC930313F8E}"/>
              </a:ext>
            </a:extLst>
          </p:cNvPr>
          <p:cNvPicPr>
            <a:picLocks noChangeAspect="1"/>
          </p:cNvPicPr>
          <p:nvPr/>
        </p:nvPicPr>
        <p:blipFill>
          <a:blip r:embed="rId2"/>
          <a:stretch>
            <a:fillRect/>
          </a:stretch>
        </p:blipFill>
        <p:spPr>
          <a:xfrm>
            <a:off x="5572260" y="1185539"/>
            <a:ext cx="5780467" cy="2930723"/>
          </a:xfrm>
          <a:prstGeom prst="rect">
            <a:avLst/>
          </a:prstGeom>
        </p:spPr>
      </p:pic>
    </p:spTree>
    <p:extLst>
      <p:ext uri="{BB962C8B-B14F-4D97-AF65-F5344CB8AC3E}">
        <p14:creationId xmlns:p14="http://schemas.microsoft.com/office/powerpoint/2010/main" val="4050693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AC729D-620B-136F-7AD5-57832E1ACEA5}"/>
              </a:ext>
            </a:extLst>
          </p:cNvPr>
          <p:cNvSpPr>
            <a:spLocks noGrp="1"/>
          </p:cNvSpPr>
          <p:nvPr>
            <p:ph type="title"/>
          </p:nvPr>
        </p:nvSpPr>
        <p:spPr>
          <a:xfrm>
            <a:off x="1371599" y="1042294"/>
            <a:ext cx="4700254" cy="570060"/>
          </a:xfrm>
        </p:spPr>
        <p:txBody>
          <a:bodyPr anchor="b">
            <a:normAutofit fontScale="90000"/>
          </a:bodyPr>
          <a:lstStyle/>
          <a:p>
            <a:pPr algn="ctr"/>
            <a:endParaRPr lang="en-US"/>
          </a:p>
          <a:p>
            <a:pPr algn="ctr"/>
            <a:r>
              <a:rPr lang="en-US">
                <a:ea typeface="+mj-lt"/>
                <a:cs typeface="+mj-lt"/>
              </a:rPr>
              <a:t>CRoss Validation</a:t>
            </a:r>
            <a:endParaRPr lang="en-US"/>
          </a:p>
        </p:txBody>
      </p:sp>
      <p:sp>
        <p:nvSpPr>
          <p:cNvPr id="3" name="Content Placeholder 2">
            <a:extLst>
              <a:ext uri="{FF2B5EF4-FFF2-40B4-BE49-F238E27FC236}">
                <a16:creationId xmlns:a16="http://schemas.microsoft.com/office/drawing/2014/main" id="{0CDA758A-D2DE-B1C6-6AC9-AE685A872057}"/>
              </a:ext>
            </a:extLst>
          </p:cNvPr>
          <p:cNvSpPr>
            <a:spLocks noGrp="1"/>
          </p:cNvSpPr>
          <p:nvPr>
            <p:ph idx="1"/>
          </p:nvPr>
        </p:nvSpPr>
        <p:spPr>
          <a:xfrm>
            <a:off x="1371600" y="1615975"/>
            <a:ext cx="9486901" cy="471178"/>
          </a:xfrm>
        </p:spPr>
        <p:txBody>
          <a:bodyPr vert="horz" lIns="91440" tIns="45720" rIns="91440" bIns="45720" rtlCol="0" anchor="t">
            <a:normAutofit/>
          </a:bodyPr>
          <a:lstStyle/>
          <a:p>
            <a:r>
              <a:rPr lang="en-US">
                <a:ea typeface="+mj-lt"/>
                <a:cs typeface="+mj-lt"/>
              </a:rPr>
              <a:t>It is used to check the accuracy of supervised models on unseen data.</a:t>
            </a:r>
          </a:p>
        </p:txBody>
      </p:sp>
      <p:sp>
        <p:nvSpPr>
          <p:cNvPr id="9" name="Title 1">
            <a:extLst>
              <a:ext uri="{FF2B5EF4-FFF2-40B4-BE49-F238E27FC236}">
                <a16:creationId xmlns:a16="http://schemas.microsoft.com/office/drawing/2014/main" id="{7DE5BD36-BBDE-A2C2-13FB-EB4BA351BA41}"/>
              </a:ext>
            </a:extLst>
          </p:cNvPr>
          <p:cNvSpPr txBox="1">
            <a:spLocks/>
          </p:cNvSpPr>
          <p:nvPr/>
        </p:nvSpPr>
        <p:spPr>
          <a:xfrm>
            <a:off x="1481070" y="2385989"/>
            <a:ext cx="6481831" cy="57006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cap="all" spc="300" baseline="0">
                <a:solidFill>
                  <a:schemeClr val="tx2"/>
                </a:solidFill>
                <a:latin typeface="+mj-lt"/>
                <a:ea typeface="+mj-ea"/>
                <a:cs typeface="+mj-cs"/>
              </a:defRPr>
            </a:lvl1pPr>
          </a:lstStyle>
          <a:p>
            <a:pPr algn="ctr"/>
            <a:r>
              <a:rPr lang="en-US" sz="2900"/>
              <a:t>DIMENSIONALITY REDUCTION</a:t>
            </a:r>
          </a:p>
        </p:txBody>
      </p:sp>
      <p:sp>
        <p:nvSpPr>
          <p:cNvPr id="13" name="Content Placeholder 2">
            <a:extLst>
              <a:ext uri="{FF2B5EF4-FFF2-40B4-BE49-F238E27FC236}">
                <a16:creationId xmlns:a16="http://schemas.microsoft.com/office/drawing/2014/main" id="{EDA1E6A8-9622-BF09-A39F-C1736C338A13}"/>
              </a:ext>
            </a:extLst>
          </p:cNvPr>
          <p:cNvSpPr txBox="1">
            <a:spLocks/>
          </p:cNvSpPr>
          <p:nvPr/>
        </p:nvSpPr>
        <p:spPr>
          <a:xfrm>
            <a:off x="1373747" y="2959671"/>
            <a:ext cx="9486901" cy="932670"/>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ea typeface="+mj-lt"/>
                <a:cs typeface="+mj-lt"/>
              </a:rPr>
              <a:t> It is used for reducing the number of attributes in data which can be further used for summarization, visualization and feature selection.</a:t>
            </a:r>
          </a:p>
        </p:txBody>
      </p:sp>
      <p:sp>
        <p:nvSpPr>
          <p:cNvPr id="15" name="Content Placeholder 2">
            <a:extLst>
              <a:ext uri="{FF2B5EF4-FFF2-40B4-BE49-F238E27FC236}">
                <a16:creationId xmlns:a16="http://schemas.microsoft.com/office/drawing/2014/main" id="{AC4A05D5-A2FC-CB43-5F11-3FA3E8DFFEE8}"/>
              </a:ext>
            </a:extLst>
          </p:cNvPr>
          <p:cNvSpPr txBox="1">
            <a:spLocks/>
          </p:cNvSpPr>
          <p:nvPr/>
        </p:nvSpPr>
        <p:spPr>
          <a:xfrm>
            <a:off x="1373746" y="4859305"/>
            <a:ext cx="9486901" cy="696558"/>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ea typeface="+mj-lt"/>
                <a:cs typeface="+mj-lt"/>
              </a:rPr>
              <a:t>As name suggest, it is used for combining the predictions of multiple supervised models.</a:t>
            </a:r>
          </a:p>
        </p:txBody>
      </p:sp>
      <p:sp>
        <p:nvSpPr>
          <p:cNvPr id="17" name="Title 1">
            <a:extLst>
              <a:ext uri="{FF2B5EF4-FFF2-40B4-BE49-F238E27FC236}">
                <a16:creationId xmlns:a16="http://schemas.microsoft.com/office/drawing/2014/main" id="{537CC580-5662-9B42-788D-8EE08D12BC7E}"/>
              </a:ext>
            </a:extLst>
          </p:cNvPr>
          <p:cNvSpPr txBox="1">
            <a:spLocks/>
          </p:cNvSpPr>
          <p:nvPr/>
        </p:nvSpPr>
        <p:spPr>
          <a:xfrm>
            <a:off x="1416676" y="4146103"/>
            <a:ext cx="4700254" cy="570060"/>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sz="3200" kern="1200" cap="all" spc="300" baseline="0">
                <a:solidFill>
                  <a:schemeClr val="tx2"/>
                </a:solidFill>
                <a:latin typeface="+mj-lt"/>
                <a:ea typeface="+mj-ea"/>
                <a:cs typeface="+mj-cs"/>
              </a:defRPr>
            </a:lvl1pPr>
          </a:lstStyle>
          <a:p>
            <a:pPr algn="ctr"/>
            <a:r>
              <a:rPr lang="en-US">
                <a:ea typeface="+mj-lt"/>
                <a:cs typeface="+mj-lt"/>
              </a:rPr>
              <a:t>Ensemble methods</a:t>
            </a:r>
            <a:endParaRPr lang="en-US"/>
          </a:p>
        </p:txBody>
      </p:sp>
    </p:spTree>
    <p:extLst>
      <p:ext uri="{BB962C8B-B14F-4D97-AF65-F5344CB8AC3E}">
        <p14:creationId xmlns:p14="http://schemas.microsoft.com/office/powerpoint/2010/main" val="112634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AC729D-620B-136F-7AD5-57832E1ACEA5}"/>
              </a:ext>
            </a:extLst>
          </p:cNvPr>
          <p:cNvSpPr>
            <a:spLocks noGrp="1"/>
          </p:cNvSpPr>
          <p:nvPr>
            <p:ph type="title"/>
          </p:nvPr>
        </p:nvSpPr>
        <p:spPr>
          <a:xfrm>
            <a:off x="1371599" y="1042294"/>
            <a:ext cx="4904169" cy="570060"/>
          </a:xfrm>
        </p:spPr>
        <p:txBody>
          <a:bodyPr anchor="b">
            <a:normAutofit fontScale="90000"/>
          </a:bodyPr>
          <a:lstStyle/>
          <a:p>
            <a:pPr algn="ctr"/>
            <a:r>
              <a:rPr lang="en-US">
                <a:ea typeface="+mj-lt"/>
                <a:cs typeface="+mj-lt"/>
              </a:rPr>
              <a:t>Feature extraction</a:t>
            </a:r>
            <a:endParaRPr lang="en-US"/>
          </a:p>
        </p:txBody>
      </p:sp>
      <p:sp>
        <p:nvSpPr>
          <p:cNvPr id="3" name="Content Placeholder 2">
            <a:extLst>
              <a:ext uri="{FF2B5EF4-FFF2-40B4-BE49-F238E27FC236}">
                <a16:creationId xmlns:a16="http://schemas.microsoft.com/office/drawing/2014/main" id="{0CDA758A-D2DE-B1C6-6AC9-AE685A872057}"/>
              </a:ext>
            </a:extLst>
          </p:cNvPr>
          <p:cNvSpPr>
            <a:spLocks noGrp="1"/>
          </p:cNvSpPr>
          <p:nvPr>
            <p:ph idx="1"/>
          </p:nvPr>
        </p:nvSpPr>
        <p:spPr>
          <a:xfrm>
            <a:off x="1350135" y="1615975"/>
            <a:ext cx="9486901" cy="771685"/>
          </a:xfrm>
        </p:spPr>
        <p:txBody>
          <a:bodyPr vert="horz" lIns="91440" tIns="45720" rIns="91440" bIns="45720" rtlCol="0" anchor="t">
            <a:normAutofit lnSpcReduction="10000"/>
          </a:bodyPr>
          <a:lstStyle/>
          <a:p>
            <a:r>
              <a:rPr lang="en-US">
                <a:ea typeface="+mj-lt"/>
                <a:cs typeface="+mj-lt"/>
              </a:rPr>
              <a:t>It is used to extract the features from data to define the attributes in image and text data.</a:t>
            </a:r>
          </a:p>
        </p:txBody>
      </p:sp>
      <p:sp>
        <p:nvSpPr>
          <p:cNvPr id="9" name="Title 1">
            <a:extLst>
              <a:ext uri="{FF2B5EF4-FFF2-40B4-BE49-F238E27FC236}">
                <a16:creationId xmlns:a16="http://schemas.microsoft.com/office/drawing/2014/main" id="{7DE5BD36-BBDE-A2C2-13FB-EB4BA351BA41}"/>
              </a:ext>
            </a:extLst>
          </p:cNvPr>
          <p:cNvSpPr txBox="1">
            <a:spLocks/>
          </p:cNvSpPr>
          <p:nvPr/>
        </p:nvSpPr>
        <p:spPr>
          <a:xfrm>
            <a:off x="1373746" y="2729426"/>
            <a:ext cx="6481831" cy="41980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cap="all" spc="300" baseline="0">
                <a:solidFill>
                  <a:schemeClr val="tx2"/>
                </a:solidFill>
                <a:latin typeface="+mj-lt"/>
                <a:ea typeface="+mj-ea"/>
                <a:cs typeface="+mj-cs"/>
              </a:defRPr>
            </a:lvl1pPr>
          </a:lstStyle>
          <a:p>
            <a:r>
              <a:rPr lang="en-US" sz="2900">
                <a:ea typeface="+mj-lt"/>
                <a:cs typeface="+mj-lt"/>
              </a:rPr>
              <a:t>Feature selection</a:t>
            </a:r>
            <a:endParaRPr lang="en-US"/>
          </a:p>
        </p:txBody>
      </p:sp>
      <p:sp>
        <p:nvSpPr>
          <p:cNvPr id="13" name="Content Placeholder 2">
            <a:extLst>
              <a:ext uri="{FF2B5EF4-FFF2-40B4-BE49-F238E27FC236}">
                <a16:creationId xmlns:a16="http://schemas.microsoft.com/office/drawing/2014/main" id="{EDA1E6A8-9622-BF09-A39F-C1736C338A13}"/>
              </a:ext>
            </a:extLst>
          </p:cNvPr>
          <p:cNvSpPr txBox="1">
            <a:spLocks/>
          </p:cNvSpPr>
          <p:nvPr/>
        </p:nvSpPr>
        <p:spPr>
          <a:xfrm>
            <a:off x="1341549" y="3206516"/>
            <a:ext cx="9497633" cy="675093"/>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ea typeface="+mj-lt"/>
                <a:cs typeface="+mj-lt"/>
              </a:rPr>
              <a:t> It is used to identify useful attributes to create supervised models.</a:t>
            </a:r>
          </a:p>
        </p:txBody>
      </p:sp>
      <p:sp>
        <p:nvSpPr>
          <p:cNvPr id="15" name="Content Placeholder 2">
            <a:extLst>
              <a:ext uri="{FF2B5EF4-FFF2-40B4-BE49-F238E27FC236}">
                <a16:creationId xmlns:a16="http://schemas.microsoft.com/office/drawing/2014/main" id="{AC4A05D5-A2FC-CB43-5F11-3FA3E8DFFEE8}"/>
              </a:ext>
            </a:extLst>
          </p:cNvPr>
          <p:cNvSpPr txBox="1">
            <a:spLocks/>
          </p:cNvSpPr>
          <p:nvPr/>
        </p:nvSpPr>
        <p:spPr>
          <a:xfrm>
            <a:off x="1373746" y="4859305"/>
            <a:ext cx="9486901" cy="696558"/>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ea typeface="+mj-lt"/>
                <a:cs typeface="+mj-lt"/>
              </a:rPr>
              <a:t>It is open source library and also commercially usable under BSD license.</a:t>
            </a:r>
          </a:p>
        </p:txBody>
      </p:sp>
      <p:sp>
        <p:nvSpPr>
          <p:cNvPr id="17" name="Title 1">
            <a:extLst>
              <a:ext uri="{FF2B5EF4-FFF2-40B4-BE49-F238E27FC236}">
                <a16:creationId xmlns:a16="http://schemas.microsoft.com/office/drawing/2014/main" id="{537CC580-5662-9B42-788D-8EE08D12BC7E}"/>
              </a:ext>
            </a:extLst>
          </p:cNvPr>
          <p:cNvSpPr txBox="1">
            <a:spLocks/>
          </p:cNvSpPr>
          <p:nvPr/>
        </p:nvSpPr>
        <p:spPr>
          <a:xfrm>
            <a:off x="1416676" y="4146103"/>
            <a:ext cx="4700254" cy="57006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200" kern="1200" cap="all" spc="300" baseline="0">
                <a:solidFill>
                  <a:schemeClr val="tx2"/>
                </a:solidFill>
                <a:latin typeface="+mj-lt"/>
                <a:ea typeface="+mj-ea"/>
                <a:cs typeface="+mj-cs"/>
              </a:defRPr>
            </a:lvl1pPr>
          </a:lstStyle>
          <a:p>
            <a:r>
              <a:rPr lang="en-US">
                <a:ea typeface="+mj-lt"/>
                <a:cs typeface="+mj-lt"/>
              </a:rPr>
              <a:t>Open Source</a:t>
            </a:r>
            <a:endParaRPr lang="en-US"/>
          </a:p>
        </p:txBody>
      </p:sp>
    </p:spTree>
    <p:extLst>
      <p:ext uri="{BB962C8B-B14F-4D97-AF65-F5344CB8AC3E}">
        <p14:creationId xmlns:p14="http://schemas.microsoft.com/office/powerpoint/2010/main" val="2100781780"/>
      </p:ext>
    </p:extLst>
  </p:cSld>
  <p:clrMapOvr>
    <a:masterClrMapping/>
  </p:clrMapOvr>
</p:sld>
</file>

<file path=ppt/theme/theme1.xml><?xml version="1.0" encoding="utf-8"?>
<a:theme xmlns:a="http://schemas.openxmlformats.org/drawingml/2006/main" name="ClassicFrameVTI">
  <a:themeElements>
    <a:clrScheme name="Custom 22">
      <a:dk1>
        <a:sysClr val="windowText" lastClr="000000"/>
      </a:dk1>
      <a:lt1>
        <a:sysClr val="window" lastClr="FFFFFF"/>
      </a:lt1>
      <a:dk2>
        <a:srgbClr val="293737"/>
      </a:dk2>
      <a:lt2>
        <a:srgbClr val="EEF2F0"/>
      </a:lt2>
      <a:accent1>
        <a:srgbClr val="749090"/>
      </a:accent1>
      <a:accent2>
        <a:srgbClr val="A5A5A5"/>
      </a:accent2>
      <a:accent3>
        <a:srgbClr val="91A39B"/>
      </a:accent3>
      <a:accent4>
        <a:srgbClr val="A9A698"/>
      </a:accent4>
      <a:accent5>
        <a:srgbClr val="A2A79A"/>
      </a:accent5>
      <a:accent6>
        <a:srgbClr val="897F65"/>
      </a:accent6>
      <a:hlink>
        <a:srgbClr val="92872F"/>
      </a:hlink>
      <a:folHlink>
        <a:srgbClr val="AB73A9"/>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29</Slides>
  <Notes>0</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ClassicFrameVTI</vt:lpstr>
      <vt:lpstr>SCIKIT-LEARN   </vt:lpstr>
      <vt:lpstr>What is Scikit-Learn (Sklearn) </vt:lpstr>
      <vt:lpstr>Origin  of  Scikit Learn </vt:lpstr>
      <vt:lpstr>Installation </vt:lpstr>
      <vt:lpstr>Features </vt:lpstr>
      <vt:lpstr>Supervised Learning algorithms</vt:lpstr>
      <vt:lpstr>Unsupervised Learning algorithms</vt:lpstr>
      <vt:lpstr> CRoss Validation</vt:lpstr>
      <vt:lpstr>Feature extraction</vt:lpstr>
      <vt:lpstr> scikit Learn - Modelling Process </vt:lpstr>
      <vt:lpstr>Dataset Loading </vt:lpstr>
      <vt:lpstr>PowerPoint Presentation</vt:lpstr>
      <vt:lpstr>PowerPoint Presentation</vt:lpstr>
      <vt:lpstr> 2. splitting the dataset </vt:lpstr>
      <vt:lpstr>PowerPoint Presentation</vt:lpstr>
      <vt:lpstr>3. Train the Model </vt:lpstr>
      <vt:lpstr>PowerPoint Presentation</vt:lpstr>
      <vt:lpstr>4. Preprocessing the Data </vt:lpstr>
      <vt:lpstr>PowerPoint Presentation</vt:lpstr>
      <vt:lpstr>PowerPoint Presentation</vt:lpstr>
      <vt:lpstr>PowerPoint Presentation</vt:lpstr>
      <vt:lpstr>PowerPoint Presentation</vt:lpstr>
      <vt:lpstr>PowerPoint Presentation</vt:lpstr>
      <vt:lpstr> Scikit Learn - Data Representation </vt:lpstr>
      <vt:lpstr> Data as table </vt:lpstr>
      <vt:lpstr>PowerPoint Presentation</vt:lpstr>
      <vt:lpstr>2. Data as Feature Matrix </vt:lpstr>
      <vt:lpstr>3. Data as Target array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revision>152</cp:revision>
  <dcterms:created xsi:type="dcterms:W3CDTF">2019-10-16T03:03:10Z</dcterms:created>
  <dcterms:modified xsi:type="dcterms:W3CDTF">2022-11-17T16:02:16Z</dcterms:modified>
</cp:coreProperties>
</file>