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Average"/>
      <p:regular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swald-regular.fntdata"/><Relationship Id="rId23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752a70d5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752a70d5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a22ab00c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a22ab00c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a22ab00ca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a22ab00ca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a22ab00ca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a22ab00ca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a22ab00ca_3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a22ab00ca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a22ab00ca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a22ab00ca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a22ab00ca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a22ab00ca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a22ab00ca_3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a22ab00ca_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752a70d5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752a70d5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752a70d5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752a70d5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752a70d5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752a70d5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752a70d5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752a70d5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786d2717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786d2717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786d2717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786d2717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786d2717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786d2717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786d2717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786d2717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4.png"/><Relationship Id="rId7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92400" y="289800"/>
            <a:ext cx="7801500" cy="202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Scalable Sharded Blockchain Network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Author: Abdoul-Nourou Yigo, Haki Dehari</a:t>
            </a:r>
            <a:endParaRPr sz="30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Abdoul-Nourou Yigo, Haki Dehari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Sharding?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Sharding is the concept of splitting the Blockchain network into different groups or “shards”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Sharding challenges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can security be maintained within a shard?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can decentralization be maintained within a shard?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can fairness be maintained over the whole Blockchain if each shard is doing their own thing?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can scalability and accuracy be assured?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Ethereum network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Model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3575" y="1560925"/>
            <a:ext cx="5976850" cy="231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Network of 150 nodes randomly generated by a Python script we wrote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connections generated by the Python script between the nodes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script made sure each node had maximum of 7 connections to other nodes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Incomplete graph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Proof size is taken into account when traversing the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so the true lowest cost and shortest path possible is found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Continued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 constraints as mentioned before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ran the model on 15 different supply and demand nodes to test the model over the whole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Implemented sharding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Network was randomly split up into 3 groups or “shards”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 the model on each shard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of Evaluation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Randomly splitting up the network in GAMS was hard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Had to ensure that there was a valid path to every node in each shard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the magic number 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Connectivity on the nodes was maintained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Made sure connections only within the nodes of the shard were used for the tests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modifications to the connections were made other than excluding the connections that did not exist within a specific shard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 15 different test runs using the whole network</a:t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7813" y="1943555"/>
            <a:ext cx="4788375" cy="1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Continued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220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 the network up into the shards and ran the model on each shard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677325"/>
            <a:ext cx="3341950" cy="640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318256"/>
            <a:ext cx="3341950" cy="122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6950" y="1756875"/>
            <a:ext cx="3622450" cy="143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13612" y="3601407"/>
            <a:ext cx="5066539" cy="131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DEMO AND MODEL WALKTHROUGH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167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Blockchain?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129975" y="803450"/>
            <a:ext cx="9100200" cy="41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 Blockchain platform enables a decentralization of ressources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Peer to Peer Approach 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Bitcion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Decentralized ledger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Smart Contracts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Immutable  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Encrypted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stamped 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Cannot be chamged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8550" y="1157325"/>
            <a:ext cx="5461525" cy="388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110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 Usability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105225" y="774750"/>
            <a:ext cx="8727000" cy="42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phenomenon of Blockchain Technology could open a new era of digital communication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Sharpen  users privacy in the Digital environment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Enabling transactions between organization without the need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Third party organizations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Businesses can interact with each other wihout worrying about trrust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Blockchain Consensual rules enable high trust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Could be  used to improve  some domain like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Supply chain Management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225600" y="11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The need of efficient Blockchain Ecosystem?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57400" y="832150"/>
            <a:ext cx="8775000" cy="43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need  of  efficient Blockchain  Ecosystem  is essen</a:t>
            </a:r>
            <a:r>
              <a:rPr lang="en"/>
              <a:t>tial to  improve its effectiveness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Bitcion network can only valid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 to 7 transaction per second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Etherum network can only valid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7 to 15  validations per second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Visa and Mastercard perform than 5000  transactions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 second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is that?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Proof of Work and Proof of Stake  Algorithms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Require Significant amount of energy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 Reduice effectivness of the Blockchain Platform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216050" y="6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Concepts of a Blockchain Structures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114775" y="751600"/>
            <a:ext cx="8717400" cy="42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Because of  this scalability isssue scalable blockchain network need to designed by maintaining Blockchain properties ( Security and Decentralization 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 most  Scalable Concept Researchers have been trying to implement is sharing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Concept of  “RapidChain”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 this architecture aims 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Sharding of</a:t>
            </a:r>
            <a:endParaRPr/>
          </a:p>
          <a:p>
            <a:pPr indent="-317500" lvl="4" marL="22860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Computation</a:t>
            </a:r>
            <a:endParaRPr/>
          </a:p>
          <a:p>
            <a:pPr indent="-317500" lvl="4" marL="22860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Communication and Storage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Using PBFT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101275" y="81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Concepts of a Blockchain Structures: OmniLedger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47825" y="612150"/>
            <a:ext cx="8784600" cy="45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713" y="654250"/>
            <a:ext cx="7737925" cy="43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263875" y="62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Conceptual Network Modelling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66950" y="822575"/>
            <a:ext cx="8765400" cy="41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the implementation of sharding described there is still a gap for improvement 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 previous sharding concept suffers fro</a:t>
            </a:r>
            <a:r>
              <a:rPr lang="en"/>
              <a:t>m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Deterioration  of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decentralization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effectiveness of  the fault tolerance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come out with another concept 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Spontaneous Sharding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logic behing Spontaneous Sharding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Nodes in the network   would try to PROVE  that their transactions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Is not double-spent 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 minimize to transaction cost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407350" y="91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Conceptual Network Modelling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76525" y="736500"/>
            <a:ext cx="8962200" cy="4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the concept of proof at each node we have modelled with the following characteristics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modelled  a directed Blockchain network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 nodes and M edges to stimulate CCPT within a shard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shard would a collection of nodes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nodes in the  network would  have proof sizes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we it is  permissioned Blockchain Network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nodes are supposed to be honest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 would be demand node and a supply node 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other nodes in the network would play as validators ( Transshipment Nodes 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arc in the network would have the same transaction cost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Proof sizes would be randomly assigned to avoid baised  properties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 Transaction trajectory   would try  to use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Transshipment nodes with small proof sizes</a:t>
            </a:r>
            <a:endParaRPr/>
          </a:p>
        </p:txBody>
      </p:sp>
      <p:pic>
        <p:nvPicPr>
          <p:cNvPr descr="pz" id="105" name="Google Shape;105;p20" title="MathEquation,#cacaca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3300" y="2314700"/>
            <a:ext cx="474766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235200" y="81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Flow Problem Formulation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124350" y="654250"/>
            <a:ext cx="8914500" cy="44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our conceptual approach we came out with an implementation  model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 V be  a set of vertices and A be a set of  arcs in the network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G(  V, A ) is directed graph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supply  vector                        for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fixed cost              and proof size   </a:t>
            </a:r>
            <a:r>
              <a:rPr lang="en"/>
              <a:t>             for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desirable outcome for the model is to find a set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 node with small proof size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minimize CCPT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With the shortest path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transshipment nodes would  be represented by 1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 the other by 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 MIP  </a:t>
            </a:r>
            <a:endParaRPr/>
          </a:p>
        </p:txBody>
      </p:sp>
      <p:pic>
        <p:nvPicPr>
          <p:cNvPr descr="s  = (s_i)" id="112" name="Google Shape;112;p21" title="MathEquation,#cacaca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8975" y="1912575"/>
            <a:ext cx="951310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 \in V" id="113" name="Google Shape;113;p21" title="MathEquation,#cacaca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6450" y="1912575"/>
            <a:ext cx="858108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_{ij} " id="114" name="Google Shape;114;p21" title="MathEquation,#cacaca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24250" y="2230075"/>
            <a:ext cx="300948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z_i" id="115" name="Google Shape;115;p21" title="MathEquation,#cacaca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66450" y="2230075"/>
            <a:ext cx="529166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i,j) \in A" id="116" name="Google Shape;116;p21" title="MathEquation,#cacaca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01800" y="2230075"/>
            <a:ext cx="1109170" cy="31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