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8" r:id="rId1"/>
  </p:sldMasterIdLst>
  <p:notesMasterIdLst>
    <p:notesMasterId r:id="rId10"/>
  </p:notesMasterIdLst>
  <p:sldIdLst>
    <p:sldId id="256" r:id="rId2"/>
    <p:sldId id="259" r:id="rId3"/>
    <p:sldId id="262" r:id="rId4"/>
    <p:sldId id="293" r:id="rId5"/>
    <p:sldId id="263" r:id="rId6"/>
    <p:sldId id="294" r:id="rId7"/>
    <p:sldId id="276" r:id="rId8"/>
    <p:sldId id="277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D140D648-0A1E-4F89-9BF8-92D2540E8D3D}">
  <a:tblStyle styleId="{D140D648-0A1E-4F89-9BF8-92D2540E8D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22871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6" name="Google Shape;27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7" name="Google Shape;27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5" name="Google Shape;2755;g8c4de197fb_0_1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6" name="Google Shape;2756;g8c4de197fb_0_1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7" name="Google Shape;2817;g8c4de197fb_0_9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8" name="Google Shape;2818;g8c4de197fb_0_9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7" name="Google Shape;2817;g8c4de197fb_0_9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8" name="Google Shape;2818;g8c4de197fb_0_9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3" name="Google Shape;2823;g98fc08b776_1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4" name="Google Shape;2824;g98fc08b776_1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6" name="Google Shape;3336;g998488ba8a_0_2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7" name="Google Shape;3337;g998488ba8a_0_2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7" name="Google Shape;3377;g998488ba8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8" name="Google Shape;3378;g998488ba8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832525" y="-307850"/>
            <a:ext cx="4073168" cy="2580424"/>
          </a:xfrm>
          <a:custGeom>
            <a:avLst/>
            <a:gdLst/>
            <a:ahLst/>
            <a:cxnLst/>
            <a:rect l="l" t="t" r="r" b="b"/>
            <a:pathLst>
              <a:path w="77074" h="68148" extrusionOk="0">
                <a:moveTo>
                  <a:pt x="47214" y="1"/>
                </a:moveTo>
                <a:cubicBezTo>
                  <a:pt x="42852" y="1"/>
                  <a:pt x="38491" y="193"/>
                  <a:pt x="34129" y="379"/>
                </a:cubicBezTo>
                <a:cubicBezTo>
                  <a:pt x="26754" y="775"/>
                  <a:pt x="19007" y="1263"/>
                  <a:pt x="13098" y="5520"/>
                </a:cubicBezTo>
                <a:cubicBezTo>
                  <a:pt x="5816" y="10662"/>
                  <a:pt x="3118" y="20153"/>
                  <a:pt x="1745" y="28970"/>
                </a:cubicBezTo>
                <a:cubicBezTo>
                  <a:pt x="396" y="38090"/>
                  <a:pt x="0" y="47395"/>
                  <a:pt x="582" y="56608"/>
                </a:cubicBezTo>
                <a:cubicBezTo>
                  <a:pt x="675" y="58748"/>
                  <a:pt x="1466" y="67937"/>
                  <a:pt x="4746" y="68147"/>
                </a:cubicBezTo>
                <a:cubicBezTo>
                  <a:pt x="4756" y="68147"/>
                  <a:pt x="4766" y="68147"/>
                  <a:pt x="4776" y="68147"/>
                </a:cubicBezTo>
                <a:cubicBezTo>
                  <a:pt x="6359" y="68147"/>
                  <a:pt x="10696" y="60766"/>
                  <a:pt x="13470" y="59795"/>
                </a:cubicBezTo>
                <a:cubicBezTo>
                  <a:pt x="15586" y="59111"/>
                  <a:pt x="17785" y="58889"/>
                  <a:pt x="19992" y="58889"/>
                </a:cubicBezTo>
                <a:cubicBezTo>
                  <a:pt x="21836" y="58889"/>
                  <a:pt x="23686" y="59044"/>
                  <a:pt x="25498" y="59213"/>
                </a:cubicBezTo>
                <a:cubicBezTo>
                  <a:pt x="27665" y="59424"/>
                  <a:pt x="29833" y="59661"/>
                  <a:pt x="31972" y="59661"/>
                </a:cubicBezTo>
                <a:cubicBezTo>
                  <a:pt x="33851" y="59661"/>
                  <a:pt x="35708" y="59478"/>
                  <a:pt x="37525" y="58934"/>
                </a:cubicBezTo>
                <a:cubicBezTo>
                  <a:pt x="42946" y="57282"/>
                  <a:pt x="47203" y="52350"/>
                  <a:pt x="48087" y="46721"/>
                </a:cubicBezTo>
                <a:cubicBezTo>
                  <a:pt x="48668" y="43138"/>
                  <a:pt x="47901" y="39346"/>
                  <a:pt x="49157" y="36066"/>
                </a:cubicBezTo>
                <a:cubicBezTo>
                  <a:pt x="51274" y="30343"/>
                  <a:pt x="57881" y="28016"/>
                  <a:pt x="63604" y="25969"/>
                </a:cubicBezTo>
                <a:cubicBezTo>
                  <a:pt x="69420" y="24038"/>
                  <a:pt x="75817" y="20642"/>
                  <a:pt x="76585" y="14640"/>
                </a:cubicBezTo>
                <a:cubicBezTo>
                  <a:pt x="77074" y="10662"/>
                  <a:pt x="74654" y="6777"/>
                  <a:pt x="71444" y="4543"/>
                </a:cubicBezTo>
                <a:cubicBezTo>
                  <a:pt x="68140" y="2333"/>
                  <a:pt x="64185" y="1356"/>
                  <a:pt x="60300" y="775"/>
                </a:cubicBezTo>
                <a:cubicBezTo>
                  <a:pt x="55938" y="193"/>
                  <a:pt x="51576" y="1"/>
                  <a:pt x="4721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-832528" y="3297075"/>
            <a:ext cx="3961554" cy="2580377"/>
          </a:xfrm>
          <a:custGeom>
            <a:avLst/>
            <a:gdLst/>
            <a:ahLst/>
            <a:cxnLst/>
            <a:rect l="l" t="t" r="r" b="b"/>
            <a:pathLst>
              <a:path w="136676" h="62189" extrusionOk="0">
                <a:moveTo>
                  <a:pt x="115053" y="1"/>
                </a:moveTo>
                <a:cubicBezTo>
                  <a:pt x="109301" y="1"/>
                  <a:pt x="103535" y="2453"/>
                  <a:pt x="98779" y="5873"/>
                </a:cubicBezTo>
                <a:cubicBezTo>
                  <a:pt x="92567" y="10316"/>
                  <a:pt x="87635" y="16342"/>
                  <a:pt x="82192" y="21669"/>
                </a:cubicBezTo>
                <a:cubicBezTo>
                  <a:pt x="76771" y="27089"/>
                  <a:pt x="70467" y="32045"/>
                  <a:pt x="62906" y="33394"/>
                </a:cubicBezTo>
                <a:cubicBezTo>
                  <a:pt x="61199" y="33725"/>
                  <a:pt x="59492" y="33864"/>
                  <a:pt x="57783" y="33864"/>
                </a:cubicBezTo>
                <a:cubicBezTo>
                  <a:pt x="50478" y="33864"/>
                  <a:pt x="43152" y="31318"/>
                  <a:pt x="35780" y="30300"/>
                </a:cubicBezTo>
                <a:cubicBezTo>
                  <a:pt x="33808" y="30038"/>
                  <a:pt x="31800" y="29897"/>
                  <a:pt x="29791" y="29897"/>
                </a:cubicBezTo>
                <a:cubicBezTo>
                  <a:pt x="23600" y="29897"/>
                  <a:pt x="17390" y="31232"/>
                  <a:pt x="12121" y="34464"/>
                </a:cubicBezTo>
                <a:cubicBezTo>
                  <a:pt x="4071" y="39396"/>
                  <a:pt x="2327" y="46864"/>
                  <a:pt x="0" y="55192"/>
                </a:cubicBezTo>
                <a:cubicBezTo>
                  <a:pt x="7166" y="57728"/>
                  <a:pt x="16587" y="57635"/>
                  <a:pt x="24241" y="58403"/>
                </a:cubicBezTo>
                <a:cubicBezTo>
                  <a:pt x="32756" y="59263"/>
                  <a:pt x="41201" y="60054"/>
                  <a:pt x="49738" y="60636"/>
                </a:cubicBezTo>
                <a:cubicBezTo>
                  <a:pt x="64803" y="61688"/>
                  <a:pt x="79962" y="62188"/>
                  <a:pt x="95130" y="62188"/>
                </a:cubicBezTo>
                <a:cubicBezTo>
                  <a:pt x="96734" y="62188"/>
                  <a:pt x="98338" y="62182"/>
                  <a:pt x="99942" y="62171"/>
                </a:cubicBezTo>
                <a:cubicBezTo>
                  <a:pt x="105665" y="62171"/>
                  <a:pt x="111667" y="61985"/>
                  <a:pt x="116901" y="59566"/>
                </a:cubicBezTo>
                <a:cubicBezTo>
                  <a:pt x="124555" y="56076"/>
                  <a:pt x="129510" y="48329"/>
                  <a:pt x="132511" y="40466"/>
                </a:cubicBezTo>
                <a:cubicBezTo>
                  <a:pt x="135233" y="33208"/>
                  <a:pt x="136676" y="25159"/>
                  <a:pt x="134931" y="17505"/>
                </a:cubicBezTo>
                <a:cubicBezTo>
                  <a:pt x="133186" y="9944"/>
                  <a:pt x="127765" y="2849"/>
                  <a:pt x="120298" y="732"/>
                </a:cubicBezTo>
                <a:cubicBezTo>
                  <a:pt x="118570" y="230"/>
                  <a:pt x="116812" y="1"/>
                  <a:pt x="1150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748025" y="-228600"/>
            <a:ext cx="4073209" cy="2443449"/>
          </a:xfrm>
          <a:custGeom>
            <a:avLst/>
            <a:gdLst/>
            <a:ahLst/>
            <a:cxnLst/>
            <a:rect l="l" t="t" r="r" b="b"/>
            <a:pathLst>
              <a:path w="95174" h="67452" extrusionOk="0">
                <a:moveTo>
                  <a:pt x="18389" y="0"/>
                </a:moveTo>
                <a:cubicBezTo>
                  <a:pt x="15830" y="0"/>
                  <a:pt x="13294" y="233"/>
                  <a:pt x="10842" y="956"/>
                </a:cubicBezTo>
                <a:cubicBezTo>
                  <a:pt x="6189" y="2305"/>
                  <a:pt x="1839" y="5795"/>
                  <a:pt x="862" y="10541"/>
                </a:cubicBezTo>
                <a:cubicBezTo>
                  <a:pt x="1" y="14798"/>
                  <a:pt x="2025" y="19358"/>
                  <a:pt x="5421" y="22266"/>
                </a:cubicBezTo>
                <a:cubicBezTo>
                  <a:pt x="8725" y="25081"/>
                  <a:pt x="12982" y="26546"/>
                  <a:pt x="17332" y="27314"/>
                </a:cubicBezTo>
                <a:cubicBezTo>
                  <a:pt x="24312" y="28570"/>
                  <a:pt x="32175" y="28477"/>
                  <a:pt x="37223" y="33409"/>
                </a:cubicBezTo>
                <a:cubicBezTo>
                  <a:pt x="41573" y="37690"/>
                  <a:pt x="42248" y="44366"/>
                  <a:pt x="43993" y="50182"/>
                </a:cubicBezTo>
                <a:cubicBezTo>
                  <a:pt x="45249" y="54556"/>
                  <a:pt x="47482" y="58813"/>
                  <a:pt x="51065" y="61535"/>
                </a:cubicBezTo>
                <a:cubicBezTo>
                  <a:pt x="53099" y="62968"/>
                  <a:pt x="55653" y="63788"/>
                  <a:pt x="58136" y="63788"/>
                </a:cubicBezTo>
                <a:cubicBezTo>
                  <a:pt x="60169" y="63788"/>
                  <a:pt x="62154" y="63238"/>
                  <a:pt x="63767" y="62024"/>
                </a:cubicBezTo>
                <a:cubicBezTo>
                  <a:pt x="66000" y="60279"/>
                  <a:pt x="67350" y="57464"/>
                  <a:pt x="70072" y="56673"/>
                </a:cubicBezTo>
                <a:cubicBezTo>
                  <a:pt x="70511" y="56550"/>
                  <a:pt x="70949" y="56492"/>
                  <a:pt x="71383" y="56492"/>
                </a:cubicBezTo>
                <a:cubicBezTo>
                  <a:pt x="74304" y="56492"/>
                  <a:pt x="77058" y="59084"/>
                  <a:pt x="78982" y="61535"/>
                </a:cubicBezTo>
                <a:cubicBezTo>
                  <a:pt x="81154" y="64273"/>
                  <a:pt x="83789" y="67452"/>
                  <a:pt x="87228" y="67452"/>
                </a:cubicBezTo>
                <a:cubicBezTo>
                  <a:pt x="87325" y="67452"/>
                  <a:pt x="87422" y="67449"/>
                  <a:pt x="87520" y="67444"/>
                </a:cubicBezTo>
                <a:cubicBezTo>
                  <a:pt x="90032" y="67351"/>
                  <a:pt x="92172" y="65397"/>
                  <a:pt x="93242" y="63070"/>
                </a:cubicBezTo>
                <a:cubicBezTo>
                  <a:pt x="94313" y="60860"/>
                  <a:pt x="94499" y="58232"/>
                  <a:pt x="94592" y="55719"/>
                </a:cubicBezTo>
                <a:cubicBezTo>
                  <a:pt x="95173" y="42342"/>
                  <a:pt x="93149" y="28966"/>
                  <a:pt x="90148" y="15775"/>
                </a:cubicBezTo>
                <a:cubicBezTo>
                  <a:pt x="87240" y="2491"/>
                  <a:pt x="76865" y="4539"/>
                  <a:pt x="65419" y="3655"/>
                </a:cubicBezTo>
                <a:cubicBezTo>
                  <a:pt x="52042" y="2491"/>
                  <a:pt x="38665" y="1421"/>
                  <a:pt x="25289" y="374"/>
                </a:cubicBezTo>
                <a:cubicBezTo>
                  <a:pt x="23000" y="187"/>
                  <a:pt x="20686" y="0"/>
                  <a:pt x="183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803850" y="3432725"/>
            <a:ext cx="3961554" cy="2309078"/>
          </a:xfrm>
          <a:custGeom>
            <a:avLst/>
            <a:gdLst/>
            <a:ahLst/>
            <a:cxnLst/>
            <a:rect l="l" t="t" r="r" b="b"/>
            <a:pathLst>
              <a:path w="136676" h="62189" extrusionOk="0">
                <a:moveTo>
                  <a:pt x="115053" y="1"/>
                </a:moveTo>
                <a:cubicBezTo>
                  <a:pt x="109301" y="1"/>
                  <a:pt x="103535" y="2453"/>
                  <a:pt x="98779" y="5873"/>
                </a:cubicBezTo>
                <a:cubicBezTo>
                  <a:pt x="92567" y="10316"/>
                  <a:pt x="87635" y="16342"/>
                  <a:pt x="82192" y="21669"/>
                </a:cubicBezTo>
                <a:cubicBezTo>
                  <a:pt x="76771" y="27089"/>
                  <a:pt x="70467" y="32045"/>
                  <a:pt x="62906" y="33394"/>
                </a:cubicBezTo>
                <a:cubicBezTo>
                  <a:pt x="61199" y="33725"/>
                  <a:pt x="59492" y="33864"/>
                  <a:pt x="57783" y="33864"/>
                </a:cubicBezTo>
                <a:cubicBezTo>
                  <a:pt x="50478" y="33864"/>
                  <a:pt x="43152" y="31318"/>
                  <a:pt x="35780" y="30300"/>
                </a:cubicBezTo>
                <a:cubicBezTo>
                  <a:pt x="33808" y="30038"/>
                  <a:pt x="31800" y="29897"/>
                  <a:pt x="29791" y="29897"/>
                </a:cubicBezTo>
                <a:cubicBezTo>
                  <a:pt x="23600" y="29897"/>
                  <a:pt x="17390" y="31232"/>
                  <a:pt x="12121" y="34464"/>
                </a:cubicBezTo>
                <a:cubicBezTo>
                  <a:pt x="4071" y="39396"/>
                  <a:pt x="2327" y="46864"/>
                  <a:pt x="0" y="55192"/>
                </a:cubicBezTo>
                <a:cubicBezTo>
                  <a:pt x="7166" y="57728"/>
                  <a:pt x="16587" y="57635"/>
                  <a:pt x="24241" y="58403"/>
                </a:cubicBezTo>
                <a:cubicBezTo>
                  <a:pt x="32756" y="59263"/>
                  <a:pt x="41201" y="60054"/>
                  <a:pt x="49738" y="60636"/>
                </a:cubicBezTo>
                <a:cubicBezTo>
                  <a:pt x="64803" y="61688"/>
                  <a:pt x="79962" y="62188"/>
                  <a:pt x="95130" y="62188"/>
                </a:cubicBezTo>
                <a:cubicBezTo>
                  <a:pt x="96734" y="62188"/>
                  <a:pt x="98338" y="62182"/>
                  <a:pt x="99942" y="62171"/>
                </a:cubicBezTo>
                <a:cubicBezTo>
                  <a:pt x="105665" y="62171"/>
                  <a:pt x="111667" y="61985"/>
                  <a:pt x="116901" y="59566"/>
                </a:cubicBezTo>
                <a:cubicBezTo>
                  <a:pt x="124555" y="56076"/>
                  <a:pt x="129510" y="48329"/>
                  <a:pt x="132511" y="40466"/>
                </a:cubicBezTo>
                <a:cubicBezTo>
                  <a:pt x="135233" y="33208"/>
                  <a:pt x="136676" y="25159"/>
                  <a:pt x="134931" y="17505"/>
                </a:cubicBezTo>
                <a:cubicBezTo>
                  <a:pt x="133186" y="9944"/>
                  <a:pt x="127765" y="2849"/>
                  <a:pt x="120298" y="732"/>
                </a:cubicBezTo>
                <a:cubicBezTo>
                  <a:pt x="118570" y="230"/>
                  <a:pt x="116812" y="1"/>
                  <a:pt x="1150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7278531">
            <a:off x="-243140" y="3839708"/>
            <a:ext cx="2590764" cy="1109833"/>
            <a:chOff x="3260100" y="4040200"/>
            <a:chExt cx="1579600" cy="893550"/>
          </a:xfrm>
        </p:grpSpPr>
        <p:sp>
          <p:nvSpPr>
            <p:cNvPr id="14" name="Google Shape;14;p2"/>
            <p:cNvSpPr/>
            <p:nvPr/>
          </p:nvSpPr>
          <p:spPr>
            <a:xfrm>
              <a:off x="3766650" y="4800800"/>
              <a:ext cx="93575" cy="132950"/>
            </a:xfrm>
            <a:custGeom>
              <a:avLst/>
              <a:gdLst/>
              <a:ahLst/>
              <a:cxnLst/>
              <a:rect l="l" t="t" r="r" b="b"/>
              <a:pathLst>
                <a:path w="3743" h="5318" extrusionOk="0">
                  <a:moveTo>
                    <a:pt x="1308" y="0"/>
                  </a:moveTo>
                  <a:cubicBezTo>
                    <a:pt x="951" y="0"/>
                    <a:pt x="610" y="212"/>
                    <a:pt x="489" y="714"/>
                  </a:cubicBezTo>
                  <a:cubicBezTo>
                    <a:pt x="1" y="2458"/>
                    <a:pt x="1164" y="4785"/>
                    <a:pt x="3002" y="5273"/>
                  </a:cubicBezTo>
                  <a:cubicBezTo>
                    <a:pt x="3059" y="5304"/>
                    <a:pt x="3116" y="5318"/>
                    <a:pt x="3171" y="5318"/>
                  </a:cubicBezTo>
                  <a:cubicBezTo>
                    <a:pt x="3494" y="5318"/>
                    <a:pt x="3743" y="4844"/>
                    <a:pt x="3583" y="4506"/>
                  </a:cubicBezTo>
                  <a:cubicBezTo>
                    <a:pt x="3281" y="4017"/>
                    <a:pt x="2909" y="3436"/>
                    <a:pt x="2699" y="2854"/>
                  </a:cubicBezTo>
                  <a:cubicBezTo>
                    <a:pt x="2513" y="2179"/>
                    <a:pt x="2420" y="1598"/>
                    <a:pt x="2327" y="923"/>
                  </a:cubicBezTo>
                  <a:cubicBezTo>
                    <a:pt x="2274" y="368"/>
                    <a:pt x="1778" y="0"/>
                    <a:pt x="13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754450" y="4603725"/>
              <a:ext cx="70400" cy="96800"/>
            </a:xfrm>
            <a:custGeom>
              <a:avLst/>
              <a:gdLst/>
              <a:ahLst/>
              <a:cxnLst/>
              <a:rect l="l" t="t" r="r" b="b"/>
              <a:pathLst>
                <a:path w="2816" h="3872" extrusionOk="0">
                  <a:moveTo>
                    <a:pt x="1615" y="1"/>
                  </a:moveTo>
                  <a:cubicBezTo>
                    <a:pt x="1383" y="1"/>
                    <a:pt x="1151" y="86"/>
                    <a:pt x="977" y="268"/>
                  </a:cubicBezTo>
                  <a:cubicBezTo>
                    <a:pt x="186" y="943"/>
                    <a:pt x="0" y="2315"/>
                    <a:pt x="186" y="3362"/>
                  </a:cubicBezTo>
                  <a:cubicBezTo>
                    <a:pt x="320" y="3674"/>
                    <a:pt x="643" y="3872"/>
                    <a:pt x="956" y="3872"/>
                  </a:cubicBezTo>
                  <a:cubicBezTo>
                    <a:pt x="1133" y="3872"/>
                    <a:pt x="1308" y="3808"/>
                    <a:pt x="1443" y="3665"/>
                  </a:cubicBezTo>
                  <a:cubicBezTo>
                    <a:pt x="2234" y="2897"/>
                    <a:pt x="2815" y="1734"/>
                    <a:pt x="2513" y="664"/>
                  </a:cubicBezTo>
                  <a:cubicBezTo>
                    <a:pt x="2396" y="241"/>
                    <a:pt x="2005" y="1"/>
                    <a:pt x="1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802075" y="4390150"/>
              <a:ext cx="96350" cy="123825"/>
            </a:xfrm>
            <a:custGeom>
              <a:avLst/>
              <a:gdLst/>
              <a:ahLst/>
              <a:cxnLst/>
              <a:rect l="l" t="t" r="r" b="b"/>
              <a:pathLst>
                <a:path w="3854" h="4953" extrusionOk="0">
                  <a:moveTo>
                    <a:pt x="2798" y="1"/>
                  </a:moveTo>
                  <a:cubicBezTo>
                    <a:pt x="2547" y="1"/>
                    <a:pt x="2282" y="116"/>
                    <a:pt x="2073" y="390"/>
                  </a:cubicBezTo>
                  <a:cubicBezTo>
                    <a:pt x="1399" y="1437"/>
                    <a:pt x="817" y="2600"/>
                    <a:pt x="329" y="3879"/>
                  </a:cubicBezTo>
                  <a:cubicBezTo>
                    <a:pt x="0" y="4458"/>
                    <a:pt x="461" y="4953"/>
                    <a:pt x="946" y="4953"/>
                  </a:cubicBezTo>
                  <a:cubicBezTo>
                    <a:pt x="1183" y="4953"/>
                    <a:pt x="1425" y="4836"/>
                    <a:pt x="1585" y="4554"/>
                  </a:cubicBezTo>
                  <a:cubicBezTo>
                    <a:pt x="2260" y="3484"/>
                    <a:pt x="3027" y="2414"/>
                    <a:pt x="3516" y="1250"/>
                  </a:cubicBezTo>
                  <a:cubicBezTo>
                    <a:pt x="3853" y="576"/>
                    <a:pt x="3358" y="1"/>
                    <a:pt x="27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901125" y="4239675"/>
              <a:ext cx="104300" cy="68425"/>
            </a:xfrm>
            <a:custGeom>
              <a:avLst/>
              <a:gdLst/>
              <a:ahLst/>
              <a:cxnLst/>
              <a:rect l="l" t="t" r="r" b="b"/>
              <a:pathLst>
                <a:path w="4172" h="2737" extrusionOk="0">
                  <a:moveTo>
                    <a:pt x="2917" y="1"/>
                  </a:moveTo>
                  <a:cubicBezTo>
                    <a:pt x="2867" y="1"/>
                    <a:pt x="2816" y="4"/>
                    <a:pt x="2764" y="11"/>
                  </a:cubicBezTo>
                  <a:cubicBezTo>
                    <a:pt x="1880" y="197"/>
                    <a:pt x="1206" y="779"/>
                    <a:pt x="531" y="1360"/>
                  </a:cubicBezTo>
                  <a:cubicBezTo>
                    <a:pt x="0" y="1806"/>
                    <a:pt x="516" y="2737"/>
                    <a:pt x="1123" y="2737"/>
                  </a:cubicBezTo>
                  <a:cubicBezTo>
                    <a:pt x="1181" y="2737"/>
                    <a:pt x="1240" y="2728"/>
                    <a:pt x="1299" y="2710"/>
                  </a:cubicBezTo>
                  <a:cubicBezTo>
                    <a:pt x="2183" y="2431"/>
                    <a:pt x="3043" y="2128"/>
                    <a:pt x="3625" y="1453"/>
                  </a:cubicBezTo>
                  <a:cubicBezTo>
                    <a:pt x="4171" y="820"/>
                    <a:pt x="3691" y="1"/>
                    <a:pt x="29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085650" y="4070600"/>
              <a:ext cx="128875" cy="112175"/>
            </a:xfrm>
            <a:custGeom>
              <a:avLst/>
              <a:gdLst/>
              <a:ahLst/>
              <a:cxnLst/>
              <a:rect l="l" t="t" r="r" b="b"/>
              <a:pathLst>
                <a:path w="5155" h="4487" extrusionOk="0">
                  <a:moveTo>
                    <a:pt x="3913" y="1"/>
                  </a:moveTo>
                  <a:cubicBezTo>
                    <a:pt x="3751" y="1"/>
                    <a:pt x="3586" y="51"/>
                    <a:pt x="3432" y="167"/>
                  </a:cubicBezTo>
                  <a:cubicBezTo>
                    <a:pt x="2362" y="958"/>
                    <a:pt x="1571" y="1912"/>
                    <a:pt x="618" y="2889"/>
                  </a:cubicBezTo>
                  <a:cubicBezTo>
                    <a:pt x="1" y="3560"/>
                    <a:pt x="643" y="4486"/>
                    <a:pt x="1364" y="4486"/>
                  </a:cubicBezTo>
                  <a:cubicBezTo>
                    <a:pt x="1568" y="4486"/>
                    <a:pt x="1777" y="4412"/>
                    <a:pt x="1967" y="4238"/>
                  </a:cubicBezTo>
                  <a:cubicBezTo>
                    <a:pt x="2944" y="3378"/>
                    <a:pt x="4014" y="2494"/>
                    <a:pt x="4689" y="1423"/>
                  </a:cubicBezTo>
                  <a:cubicBezTo>
                    <a:pt x="5154" y="809"/>
                    <a:pt x="4562" y="1"/>
                    <a:pt x="39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21250" y="4817475"/>
              <a:ext cx="65925" cy="100450"/>
            </a:xfrm>
            <a:custGeom>
              <a:avLst/>
              <a:gdLst/>
              <a:ahLst/>
              <a:cxnLst/>
              <a:rect l="l" t="t" r="r" b="b"/>
              <a:pathLst>
                <a:path w="2637" h="4018" extrusionOk="0">
                  <a:moveTo>
                    <a:pt x="798" y="1"/>
                  </a:moveTo>
                  <a:cubicBezTo>
                    <a:pt x="438" y="1"/>
                    <a:pt x="1" y="297"/>
                    <a:pt x="1" y="628"/>
                  </a:cubicBezTo>
                  <a:cubicBezTo>
                    <a:pt x="94" y="1210"/>
                    <a:pt x="280" y="1698"/>
                    <a:pt x="489" y="2187"/>
                  </a:cubicBezTo>
                  <a:cubicBezTo>
                    <a:pt x="676" y="2675"/>
                    <a:pt x="955" y="3164"/>
                    <a:pt x="1257" y="3653"/>
                  </a:cubicBezTo>
                  <a:cubicBezTo>
                    <a:pt x="1351" y="3912"/>
                    <a:pt x="1546" y="4017"/>
                    <a:pt x="1756" y="4017"/>
                  </a:cubicBezTo>
                  <a:cubicBezTo>
                    <a:pt x="2168" y="4017"/>
                    <a:pt x="2637" y="3611"/>
                    <a:pt x="2513" y="3164"/>
                  </a:cubicBezTo>
                  <a:cubicBezTo>
                    <a:pt x="2327" y="2582"/>
                    <a:pt x="2234" y="2094"/>
                    <a:pt x="2025" y="1605"/>
                  </a:cubicBezTo>
                  <a:cubicBezTo>
                    <a:pt x="1839" y="1024"/>
                    <a:pt x="1536" y="628"/>
                    <a:pt x="1164" y="163"/>
                  </a:cubicBezTo>
                  <a:cubicBezTo>
                    <a:pt x="1077" y="49"/>
                    <a:pt x="944" y="1"/>
                    <a:pt x="7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611375" y="4619725"/>
              <a:ext cx="48300" cy="83400"/>
            </a:xfrm>
            <a:custGeom>
              <a:avLst/>
              <a:gdLst/>
              <a:ahLst/>
              <a:cxnLst/>
              <a:rect l="l" t="t" r="r" b="b"/>
              <a:pathLst>
                <a:path w="1932" h="3336" extrusionOk="0">
                  <a:moveTo>
                    <a:pt x="1159" y="0"/>
                  </a:moveTo>
                  <a:cubicBezTo>
                    <a:pt x="852" y="0"/>
                    <a:pt x="566" y="184"/>
                    <a:pt x="489" y="512"/>
                  </a:cubicBezTo>
                  <a:cubicBezTo>
                    <a:pt x="303" y="1094"/>
                    <a:pt x="187" y="1768"/>
                    <a:pt x="93" y="2350"/>
                  </a:cubicBezTo>
                  <a:cubicBezTo>
                    <a:pt x="0" y="2722"/>
                    <a:pt x="187" y="3211"/>
                    <a:pt x="582" y="3304"/>
                  </a:cubicBezTo>
                  <a:cubicBezTo>
                    <a:pt x="654" y="3325"/>
                    <a:pt x="728" y="3335"/>
                    <a:pt x="803" y="3335"/>
                  </a:cubicBezTo>
                  <a:cubicBezTo>
                    <a:pt x="1141" y="3335"/>
                    <a:pt x="1483" y="3122"/>
                    <a:pt x="1559" y="2722"/>
                  </a:cubicBezTo>
                  <a:cubicBezTo>
                    <a:pt x="1652" y="2141"/>
                    <a:pt x="1838" y="1559"/>
                    <a:pt x="1931" y="884"/>
                  </a:cubicBezTo>
                  <a:cubicBezTo>
                    <a:pt x="1931" y="512"/>
                    <a:pt x="1838" y="117"/>
                    <a:pt x="1350" y="24"/>
                  </a:cubicBezTo>
                  <a:cubicBezTo>
                    <a:pt x="1286" y="8"/>
                    <a:pt x="1222" y="0"/>
                    <a:pt x="1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662550" y="4400075"/>
              <a:ext cx="65175" cy="78025"/>
            </a:xfrm>
            <a:custGeom>
              <a:avLst/>
              <a:gdLst/>
              <a:ahLst/>
              <a:cxnLst/>
              <a:rect l="l" t="t" r="r" b="b"/>
              <a:pathLst>
                <a:path w="2607" h="3121" extrusionOk="0">
                  <a:moveTo>
                    <a:pt x="1679" y="1"/>
                  </a:moveTo>
                  <a:cubicBezTo>
                    <a:pt x="1386" y="1"/>
                    <a:pt x="1104" y="165"/>
                    <a:pt x="954" y="365"/>
                  </a:cubicBezTo>
                  <a:cubicBezTo>
                    <a:pt x="768" y="667"/>
                    <a:pt x="582" y="853"/>
                    <a:pt x="466" y="1156"/>
                  </a:cubicBezTo>
                  <a:cubicBezTo>
                    <a:pt x="280" y="1435"/>
                    <a:pt x="280" y="1831"/>
                    <a:pt x="94" y="2110"/>
                  </a:cubicBezTo>
                  <a:cubicBezTo>
                    <a:pt x="1" y="2505"/>
                    <a:pt x="280" y="2901"/>
                    <a:pt x="582" y="3087"/>
                  </a:cubicBezTo>
                  <a:cubicBezTo>
                    <a:pt x="669" y="3108"/>
                    <a:pt x="757" y="3120"/>
                    <a:pt x="844" y="3120"/>
                  </a:cubicBezTo>
                  <a:cubicBezTo>
                    <a:pt x="1132" y="3120"/>
                    <a:pt x="1415" y="2995"/>
                    <a:pt x="1629" y="2691"/>
                  </a:cubicBezTo>
                  <a:cubicBezTo>
                    <a:pt x="1838" y="2505"/>
                    <a:pt x="2025" y="2203"/>
                    <a:pt x="2118" y="2017"/>
                  </a:cubicBezTo>
                  <a:cubicBezTo>
                    <a:pt x="2211" y="1737"/>
                    <a:pt x="2420" y="1342"/>
                    <a:pt x="2513" y="1040"/>
                  </a:cubicBezTo>
                  <a:cubicBezTo>
                    <a:pt x="2606" y="667"/>
                    <a:pt x="2327" y="179"/>
                    <a:pt x="2025" y="86"/>
                  </a:cubicBezTo>
                  <a:cubicBezTo>
                    <a:pt x="1912" y="26"/>
                    <a:pt x="1795" y="1"/>
                    <a:pt x="1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759100" y="4243100"/>
              <a:ext cx="107025" cy="69800"/>
            </a:xfrm>
            <a:custGeom>
              <a:avLst/>
              <a:gdLst/>
              <a:ahLst/>
              <a:cxnLst/>
              <a:rect l="l" t="t" r="r" b="b"/>
              <a:pathLst>
                <a:path w="4281" h="2792" extrusionOk="0">
                  <a:moveTo>
                    <a:pt x="2603" y="0"/>
                  </a:moveTo>
                  <a:cubicBezTo>
                    <a:pt x="2025" y="0"/>
                    <a:pt x="1501" y="221"/>
                    <a:pt x="978" y="456"/>
                  </a:cubicBezTo>
                  <a:cubicBezTo>
                    <a:pt x="396" y="642"/>
                    <a:pt x="0" y="1130"/>
                    <a:pt x="93" y="1712"/>
                  </a:cubicBezTo>
                  <a:cubicBezTo>
                    <a:pt x="201" y="2252"/>
                    <a:pt x="610" y="2792"/>
                    <a:pt x="1134" y="2792"/>
                  </a:cubicBezTo>
                  <a:cubicBezTo>
                    <a:pt x="1174" y="2792"/>
                    <a:pt x="1215" y="2789"/>
                    <a:pt x="1257" y="2782"/>
                  </a:cubicBezTo>
                  <a:cubicBezTo>
                    <a:pt x="2141" y="2666"/>
                    <a:pt x="2908" y="2666"/>
                    <a:pt x="3583" y="2084"/>
                  </a:cubicBezTo>
                  <a:cubicBezTo>
                    <a:pt x="4281" y="1503"/>
                    <a:pt x="3979" y="246"/>
                    <a:pt x="3118" y="60"/>
                  </a:cubicBezTo>
                  <a:cubicBezTo>
                    <a:pt x="2941" y="19"/>
                    <a:pt x="2770" y="0"/>
                    <a:pt x="2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926600" y="4103425"/>
              <a:ext cx="79700" cy="56250"/>
            </a:xfrm>
            <a:custGeom>
              <a:avLst/>
              <a:gdLst/>
              <a:ahLst/>
              <a:cxnLst/>
              <a:rect l="l" t="t" r="r" b="b"/>
              <a:pathLst>
                <a:path w="3188" h="2250" extrusionOk="0">
                  <a:moveTo>
                    <a:pt x="2375" y="0"/>
                  </a:moveTo>
                  <a:cubicBezTo>
                    <a:pt x="2328" y="0"/>
                    <a:pt x="2281" y="6"/>
                    <a:pt x="2234" y="17"/>
                  </a:cubicBezTo>
                  <a:cubicBezTo>
                    <a:pt x="1652" y="320"/>
                    <a:pt x="1071" y="506"/>
                    <a:pt x="582" y="808"/>
                  </a:cubicBezTo>
                  <a:cubicBezTo>
                    <a:pt x="187" y="994"/>
                    <a:pt x="0" y="1576"/>
                    <a:pt x="280" y="1855"/>
                  </a:cubicBezTo>
                  <a:cubicBezTo>
                    <a:pt x="420" y="2121"/>
                    <a:pt x="676" y="2250"/>
                    <a:pt x="949" y="2250"/>
                  </a:cubicBezTo>
                  <a:cubicBezTo>
                    <a:pt x="1082" y="2250"/>
                    <a:pt x="1220" y="2219"/>
                    <a:pt x="1350" y="2158"/>
                  </a:cubicBezTo>
                  <a:cubicBezTo>
                    <a:pt x="1838" y="1972"/>
                    <a:pt x="2327" y="1669"/>
                    <a:pt x="2815" y="1390"/>
                  </a:cubicBezTo>
                  <a:cubicBezTo>
                    <a:pt x="3095" y="1181"/>
                    <a:pt x="3188" y="808"/>
                    <a:pt x="3095" y="506"/>
                  </a:cubicBezTo>
                  <a:cubicBezTo>
                    <a:pt x="3013" y="262"/>
                    <a:pt x="2701" y="0"/>
                    <a:pt x="23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113825" y="4232175"/>
              <a:ext cx="122400" cy="80075"/>
            </a:xfrm>
            <a:custGeom>
              <a:avLst/>
              <a:gdLst/>
              <a:ahLst/>
              <a:cxnLst/>
              <a:rect l="l" t="t" r="r" b="b"/>
              <a:pathLst>
                <a:path w="4896" h="3203" extrusionOk="0">
                  <a:moveTo>
                    <a:pt x="4030" y="1"/>
                  </a:moveTo>
                  <a:cubicBezTo>
                    <a:pt x="3999" y="1"/>
                    <a:pt x="3967" y="3"/>
                    <a:pt x="3934" y="9"/>
                  </a:cubicBezTo>
                  <a:cubicBezTo>
                    <a:pt x="2678" y="9"/>
                    <a:pt x="1817" y="893"/>
                    <a:pt x="840" y="1567"/>
                  </a:cubicBezTo>
                  <a:cubicBezTo>
                    <a:pt x="0" y="2067"/>
                    <a:pt x="466" y="3202"/>
                    <a:pt x="1292" y="3202"/>
                  </a:cubicBezTo>
                  <a:cubicBezTo>
                    <a:pt x="1428" y="3202"/>
                    <a:pt x="1573" y="3172"/>
                    <a:pt x="1724" y="3103"/>
                  </a:cubicBezTo>
                  <a:cubicBezTo>
                    <a:pt x="2771" y="2521"/>
                    <a:pt x="3934" y="2242"/>
                    <a:pt x="4632" y="1172"/>
                  </a:cubicBezTo>
                  <a:cubicBezTo>
                    <a:pt x="4895" y="711"/>
                    <a:pt x="4558" y="1"/>
                    <a:pt x="40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40275" y="4265700"/>
              <a:ext cx="100450" cy="71525"/>
            </a:xfrm>
            <a:custGeom>
              <a:avLst/>
              <a:gdLst/>
              <a:ahLst/>
              <a:cxnLst/>
              <a:rect l="l" t="t" r="r" b="b"/>
              <a:pathLst>
                <a:path w="4018" h="2861" extrusionOk="0">
                  <a:moveTo>
                    <a:pt x="2912" y="0"/>
                  </a:moveTo>
                  <a:cubicBezTo>
                    <a:pt x="2861" y="0"/>
                    <a:pt x="2810" y="5"/>
                    <a:pt x="2761" y="17"/>
                  </a:cubicBezTo>
                  <a:cubicBezTo>
                    <a:pt x="2272" y="226"/>
                    <a:pt x="1900" y="412"/>
                    <a:pt x="1505" y="715"/>
                  </a:cubicBezTo>
                  <a:cubicBezTo>
                    <a:pt x="1109" y="901"/>
                    <a:pt x="830" y="1180"/>
                    <a:pt x="528" y="1483"/>
                  </a:cubicBezTo>
                  <a:cubicBezTo>
                    <a:pt x="1" y="2009"/>
                    <a:pt x="429" y="2861"/>
                    <a:pt x="1102" y="2861"/>
                  </a:cubicBezTo>
                  <a:cubicBezTo>
                    <a:pt x="1172" y="2861"/>
                    <a:pt x="1244" y="2852"/>
                    <a:pt x="1319" y="2832"/>
                  </a:cubicBezTo>
                  <a:cubicBezTo>
                    <a:pt x="2086" y="2646"/>
                    <a:pt x="2761" y="2343"/>
                    <a:pt x="3436" y="1762"/>
                  </a:cubicBezTo>
                  <a:cubicBezTo>
                    <a:pt x="3831" y="1483"/>
                    <a:pt x="4017" y="1087"/>
                    <a:pt x="3831" y="599"/>
                  </a:cubicBezTo>
                  <a:cubicBezTo>
                    <a:pt x="3668" y="273"/>
                    <a:pt x="3273" y="0"/>
                    <a:pt x="29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411075" y="4215100"/>
              <a:ext cx="123900" cy="81800"/>
            </a:xfrm>
            <a:custGeom>
              <a:avLst/>
              <a:gdLst/>
              <a:ahLst/>
              <a:cxnLst/>
              <a:rect l="l" t="t" r="r" b="b"/>
              <a:pathLst>
                <a:path w="4956" h="3272" extrusionOk="0">
                  <a:moveTo>
                    <a:pt x="2936" y="0"/>
                  </a:moveTo>
                  <a:cubicBezTo>
                    <a:pt x="2391" y="0"/>
                    <a:pt x="1855" y="173"/>
                    <a:pt x="1350" y="506"/>
                  </a:cubicBezTo>
                  <a:cubicBezTo>
                    <a:pt x="675" y="994"/>
                    <a:pt x="0" y="1855"/>
                    <a:pt x="0" y="2623"/>
                  </a:cubicBezTo>
                  <a:cubicBezTo>
                    <a:pt x="0" y="3004"/>
                    <a:pt x="354" y="3272"/>
                    <a:pt x="698" y="3272"/>
                  </a:cubicBezTo>
                  <a:cubicBezTo>
                    <a:pt x="794" y="3272"/>
                    <a:pt x="890" y="3250"/>
                    <a:pt x="977" y="3204"/>
                  </a:cubicBezTo>
                  <a:cubicBezTo>
                    <a:pt x="1350" y="2925"/>
                    <a:pt x="1745" y="2623"/>
                    <a:pt x="2327" y="2436"/>
                  </a:cubicBezTo>
                  <a:cubicBezTo>
                    <a:pt x="2815" y="2343"/>
                    <a:pt x="3397" y="2250"/>
                    <a:pt x="3885" y="2157"/>
                  </a:cubicBezTo>
                  <a:cubicBezTo>
                    <a:pt x="4653" y="1948"/>
                    <a:pt x="4955" y="692"/>
                    <a:pt x="4164" y="296"/>
                  </a:cubicBezTo>
                  <a:cubicBezTo>
                    <a:pt x="3756" y="97"/>
                    <a:pt x="3343" y="0"/>
                    <a:pt x="29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265650" y="4146900"/>
              <a:ext cx="167550" cy="88600"/>
            </a:xfrm>
            <a:custGeom>
              <a:avLst/>
              <a:gdLst/>
              <a:ahLst/>
              <a:cxnLst/>
              <a:rect l="l" t="t" r="r" b="b"/>
              <a:pathLst>
                <a:path w="6702" h="3544" extrusionOk="0">
                  <a:moveTo>
                    <a:pt x="5321" y="1"/>
                  </a:moveTo>
                  <a:cubicBezTo>
                    <a:pt x="5232" y="1"/>
                    <a:pt x="5141" y="9"/>
                    <a:pt x="5050" y="23"/>
                  </a:cubicBezTo>
                  <a:cubicBezTo>
                    <a:pt x="3677" y="233"/>
                    <a:pt x="2514" y="814"/>
                    <a:pt x="1257" y="1279"/>
                  </a:cubicBezTo>
                  <a:cubicBezTo>
                    <a:pt x="0" y="1735"/>
                    <a:pt x="339" y="3543"/>
                    <a:pt x="1633" y="3543"/>
                  </a:cubicBezTo>
                  <a:cubicBezTo>
                    <a:pt x="1727" y="3543"/>
                    <a:pt x="1827" y="3533"/>
                    <a:pt x="1932" y="3513"/>
                  </a:cubicBezTo>
                  <a:cubicBezTo>
                    <a:pt x="3305" y="3234"/>
                    <a:pt x="4654" y="2931"/>
                    <a:pt x="6003" y="2350"/>
                  </a:cubicBezTo>
                  <a:cubicBezTo>
                    <a:pt x="6585" y="2070"/>
                    <a:pt x="6701" y="1279"/>
                    <a:pt x="6492" y="814"/>
                  </a:cubicBezTo>
                  <a:cubicBezTo>
                    <a:pt x="6256" y="225"/>
                    <a:pt x="5806" y="1"/>
                    <a:pt x="53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264225" y="4040200"/>
              <a:ext cx="142200" cy="63775"/>
            </a:xfrm>
            <a:custGeom>
              <a:avLst/>
              <a:gdLst/>
              <a:ahLst/>
              <a:cxnLst/>
              <a:rect l="l" t="t" r="r" b="b"/>
              <a:pathLst>
                <a:path w="5688" h="2551" extrusionOk="0">
                  <a:moveTo>
                    <a:pt x="4304" y="1"/>
                  </a:moveTo>
                  <a:cubicBezTo>
                    <a:pt x="4219" y="1"/>
                    <a:pt x="4130" y="11"/>
                    <a:pt x="4036" y="34"/>
                  </a:cubicBezTo>
                  <a:cubicBezTo>
                    <a:pt x="2966" y="220"/>
                    <a:pt x="1989" y="522"/>
                    <a:pt x="1035" y="895"/>
                  </a:cubicBezTo>
                  <a:cubicBezTo>
                    <a:pt x="1" y="1277"/>
                    <a:pt x="423" y="2551"/>
                    <a:pt x="1419" y="2551"/>
                  </a:cubicBezTo>
                  <a:cubicBezTo>
                    <a:pt x="1454" y="2551"/>
                    <a:pt x="1488" y="2549"/>
                    <a:pt x="1524" y="2546"/>
                  </a:cubicBezTo>
                  <a:cubicBezTo>
                    <a:pt x="2478" y="2360"/>
                    <a:pt x="3548" y="2267"/>
                    <a:pt x="4525" y="1965"/>
                  </a:cubicBezTo>
                  <a:cubicBezTo>
                    <a:pt x="5687" y="1620"/>
                    <a:pt x="5356" y="1"/>
                    <a:pt x="43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540400" y="4262875"/>
              <a:ext cx="125425" cy="56875"/>
            </a:xfrm>
            <a:custGeom>
              <a:avLst/>
              <a:gdLst/>
              <a:ahLst/>
              <a:cxnLst/>
              <a:rect l="l" t="t" r="r" b="b"/>
              <a:pathLst>
                <a:path w="5017" h="2275" extrusionOk="0">
                  <a:moveTo>
                    <a:pt x="3788" y="1"/>
                  </a:moveTo>
                  <a:cubicBezTo>
                    <a:pt x="2825" y="1"/>
                    <a:pt x="1772" y="470"/>
                    <a:pt x="946" y="712"/>
                  </a:cubicBezTo>
                  <a:cubicBezTo>
                    <a:pt x="1" y="1004"/>
                    <a:pt x="339" y="2275"/>
                    <a:pt x="1225" y="2275"/>
                  </a:cubicBezTo>
                  <a:cubicBezTo>
                    <a:pt x="1255" y="2275"/>
                    <a:pt x="1286" y="2273"/>
                    <a:pt x="1318" y="2270"/>
                  </a:cubicBezTo>
                  <a:cubicBezTo>
                    <a:pt x="2388" y="1991"/>
                    <a:pt x="3737" y="1991"/>
                    <a:pt x="4621" y="1200"/>
                  </a:cubicBezTo>
                  <a:cubicBezTo>
                    <a:pt x="5017" y="921"/>
                    <a:pt x="4714" y="130"/>
                    <a:pt x="4226" y="37"/>
                  </a:cubicBezTo>
                  <a:cubicBezTo>
                    <a:pt x="4083" y="12"/>
                    <a:pt x="3936" y="1"/>
                    <a:pt x="37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529725" y="4165475"/>
              <a:ext cx="128550" cy="52400"/>
            </a:xfrm>
            <a:custGeom>
              <a:avLst/>
              <a:gdLst/>
              <a:ahLst/>
              <a:cxnLst/>
              <a:rect l="l" t="t" r="r" b="b"/>
              <a:pathLst>
                <a:path w="5142" h="2096" extrusionOk="0">
                  <a:moveTo>
                    <a:pt x="3498" y="0"/>
                  </a:moveTo>
                  <a:cubicBezTo>
                    <a:pt x="2599" y="0"/>
                    <a:pt x="1768" y="209"/>
                    <a:pt x="884" y="350"/>
                  </a:cubicBezTo>
                  <a:cubicBezTo>
                    <a:pt x="0" y="536"/>
                    <a:pt x="209" y="2095"/>
                    <a:pt x="1163" y="2095"/>
                  </a:cubicBezTo>
                  <a:cubicBezTo>
                    <a:pt x="2326" y="2002"/>
                    <a:pt x="3397" y="2002"/>
                    <a:pt x="4560" y="1514"/>
                  </a:cubicBezTo>
                  <a:cubicBezTo>
                    <a:pt x="5141" y="1234"/>
                    <a:pt x="4955" y="164"/>
                    <a:pt x="4374" y="71"/>
                  </a:cubicBezTo>
                  <a:cubicBezTo>
                    <a:pt x="4072" y="21"/>
                    <a:pt x="3782" y="0"/>
                    <a:pt x="34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502250" y="4064000"/>
              <a:ext cx="105425" cy="54925"/>
            </a:xfrm>
            <a:custGeom>
              <a:avLst/>
              <a:gdLst/>
              <a:ahLst/>
              <a:cxnLst/>
              <a:rect l="l" t="t" r="r" b="b"/>
              <a:pathLst>
                <a:path w="4217" h="2197" extrusionOk="0">
                  <a:moveTo>
                    <a:pt x="3071" y="0"/>
                  </a:moveTo>
                  <a:cubicBezTo>
                    <a:pt x="2312" y="0"/>
                    <a:pt x="1605" y="300"/>
                    <a:pt x="913" y="524"/>
                  </a:cubicBezTo>
                  <a:cubicBezTo>
                    <a:pt x="0" y="894"/>
                    <a:pt x="285" y="2196"/>
                    <a:pt x="1198" y="2196"/>
                  </a:cubicBezTo>
                  <a:cubicBezTo>
                    <a:pt x="1263" y="2196"/>
                    <a:pt x="1331" y="2190"/>
                    <a:pt x="1401" y="2176"/>
                  </a:cubicBezTo>
                  <a:cubicBezTo>
                    <a:pt x="2262" y="1990"/>
                    <a:pt x="3239" y="1804"/>
                    <a:pt x="3914" y="1106"/>
                  </a:cubicBezTo>
                  <a:cubicBezTo>
                    <a:pt x="4216" y="827"/>
                    <a:pt x="4100" y="152"/>
                    <a:pt x="3635" y="59"/>
                  </a:cubicBezTo>
                  <a:cubicBezTo>
                    <a:pt x="3443" y="18"/>
                    <a:pt x="3255" y="0"/>
                    <a:pt x="30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721050" y="4273550"/>
              <a:ext cx="118650" cy="58300"/>
            </a:xfrm>
            <a:custGeom>
              <a:avLst/>
              <a:gdLst/>
              <a:ahLst/>
              <a:cxnLst/>
              <a:rect l="l" t="t" r="r" b="b"/>
              <a:pathLst>
                <a:path w="4746" h="2332" extrusionOk="0">
                  <a:moveTo>
                    <a:pt x="3696" y="1"/>
                  </a:moveTo>
                  <a:cubicBezTo>
                    <a:pt x="3667" y="1"/>
                    <a:pt x="3637" y="2"/>
                    <a:pt x="3607" y="5"/>
                  </a:cubicBezTo>
                  <a:cubicBezTo>
                    <a:pt x="2537" y="5"/>
                    <a:pt x="1560" y="494"/>
                    <a:pt x="582" y="866"/>
                  </a:cubicBezTo>
                  <a:cubicBezTo>
                    <a:pt x="1" y="1262"/>
                    <a:pt x="303" y="2332"/>
                    <a:pt x="978" y="2332"/>
                  </a:cubicBezTo>
                  <a:cubicBezTo>
                    <a:pt x="2048" y="2239"/>
                    <a:pt x="3118" y="2029"/>
                    <a:pt x="4072" y="1564"/>
                  </a:cubicBezTo>
                  <a:cubicBezTo>
                    <a:pt x="4745" y="1183"/>
                    <a:pt x="4488" y="1"/>
                    <a:pt x="36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701875" y="4137725"/>
              <a:ext cx="97150" cy="58875"/>
            </a:xfrm>
            <a:custGeom>
              <a:avLst/>
              <a:gdLst/>
              <a:ahLst/>
              <a:cxnLst/>
              <a:rect l="l" t="t" r="r" b="b"/>
              <a:pathLst>
                <a:path w="3886" h="2355" extrusionOk="0">
                  <a:moveTo>
                    <a:pt x="3055" y="1"/>
                  </a:moveTo>
                  <a:cubicBezTo>
                    <a:pt x="3007" y="1"/>
                    <a:pt x="2958" y="6"/>
                    <a:pt x="2908" y="18"/>
                  </a:cubicBezTo>
                  <a:cubicBezTo>
                    <a:pt x="2140" y="111"/>
                    <a:pt x="1466" y="204"/>
                    <a:pt x="768" y="390"/>
                  </a:cubicBezTo>
                  <a:cubicBezTo>
                    <a:pt x="303" y="483"/>
                    <a:pt x="0" y="972"/>
                    <a:pt x="0" y="1460"/>
                  </a:cubicBezTo>
                  <a:cubicBezTo>
                    <a:pt x="86" y="1827"/>
                    <a:pt x="433" y="2354"/>
                    <a:pt x="873" y="2354"/>
                  </a:cubicBezTo>
                  <a:cubicBezTo>
                    <a:pt x="907" y="2354"/>
                    <a:pt x="942" y="2351"/>
                    <a:pt x="977" y="2344"/>
                  </a:cubicBezTo>
                  <a:cubicBezTo>
                    <a:pt x="1349" y="2228"/>
                    <a:pt x="1745" y="2228"/>
                    <a:pt x="2140" y="2135"/>
                  </a:cubicBezTo>
                  <a:cubicBezTo>
                    <a:pt x="2513" y="2135"/>
                    <a:pt x="2815" y="1949"/>
                    <a:pt x="3094" y="1856"/>
                  </a:cubicBezTo>
                  <a:cubicBezTo>
                    <a:pt x="3583" y="1763"/>
                    <a:pt x="3885" y="1274"/>
                    <a:pt x="3885" y="786"/>
                  </a:cubicBezTo>
                  <a:cubicBezTo>
                    <a:pt x="3802" y="431"/>
                    <a:pt x="3474" y="1"/>
                    <a:pt x="30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260100" y="4818400"/>
              <a:ext cx="59450" cy="107575"/>
            </a:xfrm>
            <a:custGeom>
              <a:avLst/>
              <a:gdLst/>
              <a:ahLst/>
              <a:cxnLst/>
              <a:rect l="l" t="t" r="r" b="b"/>
              <a:pathLst>
                <a:path w="2378" h="4303" extrusionOk="0">
                  <a:moveTo>
                    <a:pt x="1319" y="1"/>
                  </a:moveTo>
                  <a:cubicBezTo>
                    <a:pt x="894" y="1"/>
                    <a:pt x="479" y="228"/>
                    <a:pt x="396" y="708"/>
                  </a:cubicBezTo>
                  <a:cubicBezTo>
                    <a:pt x="186" y="1661"/>
                    <a:pt x="0" y="2825"/>
                    <a:pt x="186" y="3802"/>
                  </a:cubicBezTo>
                  <a:cubicBezTo>
                    <a:pt x="304" y="4130"/>
                    <a:pt x="630" y="4303"/>
                    <a:pt x="946" y="4303"/>
                  </a:cubicBezTo>
                  <a:cubicBezTo>
                    <a:pt x="1190" y="4303"/>
                    <a:pt x="1427" y="4200"/>
                    <a:pt x="1559" y="3988"/>
                  </a:cubicBezTo>
                  <a:cubicBezTo>
                    <a:pt x="2024" y="3034"/>
                    <a:pt x="2233" y="1964"/>
                    <a:pt x="2326" y="987"/>
                  </a:cubicBezTo>
                  <a:cubicBezTo>
                    <a:pt x="2378" y="345"/>
                    <a:pt x="1841" y="1"/>
                    <a:pt x="1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35875" y="4631900"/>
              <a:ext cx="79975" cy="109300"/>
            </a:xfrm>
            <a:custGeom>
              <a:avLst/>
              <a:gdLst/>
              <a:ahLst/>
              <a:cxnLst/>
              <a:rect l="l" t="t" r="r" b="b"/>
              <a:pathLst>
                <a:path w="3199" h="4372" extrusionOk="0">
                  <a:moveTo>
                    <a:pt x="2471" y="0"/>
                  </a:moveTo>
                  <a:cubicBezTo>
                    <a:pt x="2261" y="0"/>
                    <a:pt x="2043" y="95"/>
                    <a:pt x="1901" y="304"/>
                  </a:cubicBezTo>
                  <a:cubicBezTo>
                    <a:pt x="1226" y="1188"/>
                    <a:pt x="738" y="2142"/>
                    <a:pt x="272" y="3212"/>
                  </a:cubicBezTo>
                  <a:cubicBezTo>
                    <a:pt x="1" y="3820"/>
                    <a:pt x="552" y="4372"/>
                    <a:pt x="1052" y="4372"/>
                  </a:cubicBezTo>
                  <a:cubicBezTo>
                    <a:pt x="1281" y="4372"/>
                    <a:pt x="1498" y="4257"/>
                    <a:pt x="1622" y="3980"/>
                  </a:cubicBezTo>
                  <a:cubicBezTo>
                    <a:pt x="2203" y="2933"/>
                    <a:pt x="2785" y="1863"/>
                    <a:pt x="3064" y="793"/>
                  </a:cubicBezTo>
                  <a:cubicBezTo>
                    <a:pt x="3198" y="301"/>
                    <a:pt x="2846" y="0"/>
                    <a:pt x="24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420025" y="4806200"/>
              <a:ext cx="50625" cy="64225"/>
            </a:xfrm>
            <a:custGeom>
              <a:avLst/>
              <a:gdLst/>
              <a:ahLst/>
              <a:cxnLst/>
              <a:rect l="l" t="t" r="r" b="b"/>
              <a:pathLst>
                <a:path w="2025" h="2569" extrusionOk="0">
                  <a:moveTo>
                    <a:pt x="1241" y="0"/>
                  </a:moveTo>
                  <a:cubicBezTo>
                    <a:pt x="961" y="0"/>
                    <a:pt x="733" y="195"/>
                    <a:pt x="582" y="498"/>
                  </a:cubicBezTo>
                  <a:cubicBezTo>
                    <a:pt x="489" y="893"/>
                    <a:pt x="280" y="1289"/>
                    <a:pt x="187" y="1661"/>
                  </a:cubicBezTo>
                  <a:cubicBezTo>
                    <a:pt x="1" y="1963"/>
                    <a:pt x="280" y="2452"/>
                    <a:pt x="675" y="2545"/>
                  </a:cubicBezTo>
                  <a:cubicBezTo>
                    <a:pt x="743" y="2561"/>
                    <a:pt x="809" y="2568"/>
                    <a:pt x="875" y="2568"/>
                  </a:cubicBezTo>
                  <a:cubicBezTo>
                    <a:pt x="1193" y="2568"/>
                    <a:pt x="1479" y="2384"/>
                    <a:pt x="1652" y="2056"/>
                  </a:cubicBezTo>
                  <a:cubicBezTo>
                    <a:pt x="1745" y="1661"/>
                    <a:pt x="1838" y="1289"/>
                    <a:pt x="1931" y="893"/>
                  </a:cubicBezTo>
                  <a:cubicBezTo>
                    <a:pt x="2025" y="498"/>
                    <a:pt x="1838" y="125"/>
                    <a:pt x="1443" y="32"/>
                  </a:cubicBezTo>
                  <a:cubicBezTo>
                    <a:pt x="1373" y="11"/>
                    <a:pt x="1306" y="0"/>
                    <a:pt x="12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5975" y="4547825"/>
              <a:ext cx="68550" cy="113925"/>
            </a:xfrm>
            <a:custGeom>
              <a:avLst/>
              <a:gdLst/>
              <a:ahLst/>
              <a:cxnLst/>
              <a:rect l="l" t="t" r="r" b="b"/>
              <a:pathLst>
                <a:path w="2742" h="4557" extrusionOk="0">
                  <a:moveTo>
                    <a:pt x="1626" y="1"/>
                  </a:moveTo>
                  <a:cubicBezTo>
                    <a:pt x="1251" y="1"/>
                    <a:pt x="870" y="202"/>
                    <a:pt x="675" y="666"/>
                  </a:cubicBezTo>
                  <a:cubicBezTo>
                    <a:pt x="303" y="1736"/>
                    <a:pt x="0" y="2900"/>
                    <a:pt x="303" y="4063"/>
                  </a:cubicBezTo>
                  <a:cubicBezTo>
                    <a:pt x="361" y="4369"/>
                    <a:pt x="648" y="4556"/>
                    <a:pt x="922" y="4556"/>
                  </a:cubicBezTo>
                  <a:cubicBezTo>
                    <a:pt x="1086" y="4556"/>
                    <a:pt x="1245" y="4490"/>
                    <a:pt x="1350" y="4342"/>
                  </a:cubicBezTo>
                  <a:cubicBezTo>
                    <a:pt x="2141" y="3481"/>
                    <a:pt x="2420" y="2318"/>
                    <a:pt x="2629" y="1155"/>
                  </a:cubicBezTo>
                  <a:cubicBezTo>
                    <a:pt x="2741" y="456"/>
                    <a:pt x="2190" y="1"/>
                    <a:pt x="1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411575" y="4411050"/>
              <a:ext cx="116825" cy="99675"/>
            </a:xfrm>
            <a:custGeom>
              <a:avLst/>
              <a:gdLst/>
              <a:ahLst/>
              <a:cxnLst/>
              <a:rect l="l" t="t" r="r" b="b"/>
              <a:pathLst>
                <a:path w="4673" h="3987" extrusionOk="0">
                  <a:moveTo>
                    <a:pt x="3132" y="0"/>
                  </a:moveTo>
                  <a:cubicBezTo>
                    <a:pt x="2878" y="0"/>
                    <a:pt x="2610" y="96"/>
                    <a:pt x="2363" y="321"/>
                  </a:cubicBezTo>
                  <a:cubicBezTo>
                    <a:pt x="1502" y="1089"/>
                    <a:pt x="734" y="1973"/>
                    <a:pt x="246" y="3043"/>
                  </a:cubicBezTo>
                  <a:cubicBezTo>
                    <a:pt x="0" y="3515"/>
                    <a:pt x="337" y="3987"/>
                    <a:pt x="832" y="3987"/>
                  </a:cubicBezTo>
                  <a:cubicBezTo>
                    <a:pt x="948" y="3987"/>
                    <a:pt x="1072" y="3961"/>
                    <a:pt x="1199" y="3904"/>
                  </a:cubicBezTo>
                  <a:cubicBezTo>
                    <a:pt x="2269" y="3509"/>
                    <a:pt x="3154" y="2741"/>
                    <a:pt x="3921" y="1880"/>
                  </a:cubicBezTo>
                  <a:cubicBezTo>
                    <a:pt x="4673" y="1057"/>
                    <a:pt x="3979" y="0"/>
                    <a:pt x="31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63100" y="4402650"/>
              <a:ext cx="62825" cy="67300"/>
            </a:xfrm>
            <a:custGeom>
              <a:avLst/>
              <a:gdLst/>
              <a:ahLst/>
              <a:cxnLst/>
              <a:rect l="l" t="t" r="r" b="b"/>
              <a:pathLst>
                <a:path w="2513" h="2692" extrusionOk="0">
                  <a:moveTo>
                    <a:pt x="1694" y="1"/>
                  </a:moveTo>
                  <a:cubicBezTo>
                    <a:pt x="1401" y="1"/>
                    <a:pt x="1105" y="154"/>
                    <a:pt x="954" y="355"/>
                  </a:cubicBezTo>
                  <a:cubicBezTo>
                    <a:pt x="675" y="750"/>
                    <a:pt x="489" y="1146"/>
                    <a:pt x="187" y="1518"/>
                  </a:cubicBezTo>
                  <a:cubicBezTo>
                    <a:pt x="0" y="1821"/>
                    <a:pt x="94" y="2402"/>
                    <a:pt x="489" y="2588"/>
                  </a:cubicBezTo>
                  <a:cubicBezTo>
                    <a:pt x="613" y="2658"/>
                    <a:pt x="740" y="2692"/>
                    <a:pt x="864" y="2692"/>
                  </a:cubicBezTo>
                  <a:cubicBezTo>
                    <a:pt x="1112" y="2692"/>
                    <a:pt x="1350" y="2557"/>
                    <a:pt x="1536" y="2309"/>
                  </a:cubicBezTo>
                  <a:cubicBezTo>
                    <a:pt x="1745" y="1914"/>
                    <a:pt x="2024" y="1518"/>
                    <a:pt x="2327" y="1146"/>
                  </a:cubicBezTo>
                  <a:cubicBezTo>
                    <a:pt x="2513" y="843"/>
                    <a:pt x="2327" y="262"/>
                    <a:pt x="2024" y="76"/>
                  </a:cubicBezTo>
                  <a:cubicBezTo>
                    <a:pt x="1921" y="24"/>
                    <a:pt x="1808" y="1"/>
                    <a:pt x="16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75100" y="4226675"/>
              <a:ext cx="139275" cy="102625"/>
            </a:xfrm>
            <a:custGeom>
              <a:avLst/>
              <a:gdLst/>
              <a:ahLst/>
              <a:cxnLst/>
              <a:rect l="l" t="t" r="r" b="b"/>
              <a:pathLst>
                <a:path w="5571" h="4105" extrusionOk="0">
                  <a:moveTo>
                    <a:pt x="4098" y="1"/>
                  </a:moveTo>
                  <a:cubicBezTo>
                    <a:pt x="3935" y="1"/>
                    <a:pt x="3764" y="42"/>
                    <a:pt x="3592" y="136"/>
                  </a:cubicBezTo>
                  <a:cubicBezTo>
                    <a:pt x="2428" y="903"/>
                    <a:pt x="1544" y="1787"/>
                    <a:pt x="591" y="2741"/>
                  </a:cubicBezTo>
                  <a:cubicBezTo>
                    <a:pt x="1" y="3331"/>
                    <a:pt x="541" y="4104"/>
                    <a:pt x="1186" y="4104"/>
                  </a:cubicBezTo>
                  <a:cubicBezTo>
                    <a:pt x="1304" y="4104"/>
                    <a:pt x="1426" y="4078"/>
                    <a:pt x="1544" y="4021"/>
                  </a:cubicBezTo>
                  <a:cubicBezTo>
                    <a:pt x="2708" y="3323"/>
                    <a:pt x="3871" y="2741"/>
                    <a:pt x="4848" y="1787"/>
                  </a:cubicBezTo>
                  <a:cubicBezTo>
                    <a:pt x="5570" y="1124"/>
                    <a:pt x="4949" y="1"/>
                    <a:pt x="4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2535450" y="1290123"/>
            <a:ext cx="4073100" cy="21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>
            <a:off x="2535450" y="3430077"/>
            <a:ext cx="40731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43" name="Google Shape;43;p2"/>
          <p:cNvGrpSpPr/>
          <p:nvPr/>
        </p:nvGrpSpPr>
        <p:grpSpPr>
          <a:xfrm rot="1310010">
            <a:off x="6740051" y="329146"/>
            <a:ext cx="1507401" cy="1355932"/>
            <a:chOff x="3495050" y="1152875"/>
            <a:chExt cx="1082275" cy="881498"/>
          </a:xfrm>
        </p:grpSpPr>
        <p:sp>
          <p:nvSpPr>
            <p:cNvPr id="44" name="Google Shape;44;p2"/>
            <p:cNvSpPr/>
            <p:nvPr/>
          </p:nvSpPr>
          <p:spPr>
            <a:xfrm>
              <a:off x="3495050" y="1170600"/>
              <a:ext cx="330975" cy="469025"/>
            </a:xfrm>
            <a:custGeom>
              <a:avLst/>
              <a:gdLst/>
              <a:ahLst/>
              <a:cxnLst/>
              <a:rect l="l" t="t" r="r" b="b"/>
              <a:pathLst>
                <a:path w="13239" h="18761" extrusionOk="0">
                  <a:moveTo>
                    <a:pt x="12300" y="0"/>
                  </a:moveTo>
                  <a:cubicBezTo>
                    <a:pt x="12182" y="0"/>
                    <a:pt x="12057" y="46"/>
                    <a:pt x="11935" y="150"/>
                  </a:cubicBezTo>
                  <a:cubicBezTo>
                    <a:pt x="6119" y="4408"/>
                    <a:pt x="1" y="10317"/>
                    <a:pt x="1164" y="18273"/>
                  </a:cubicBezTo>
                  <a:cubicBezTo>
                    <a:pt x="1201" y="18613"/>
                    <a:pt x="1451" y="18760"/>
                    <a:pt x="1728" y="18760"/>
                  </a:cubicBezTo>
                  <a:cubicBezTo>
                    <a:pt x="2153" y="18760"/>
                    <a:pt x="2640" y="18413"/>
                    <a:pt x="2513" y="17878"/>
                  </a:cubicBezTo>
                  <a:cubicBezTo>
                    <a:pt x="1559" y="10712"/>
                    <a:pt x="7468" y="5292"/>
                    <a:pt x="12610" y="1407"/>
                  </a:cubicBezTo>
                  <a:cubicBezTo>
                    <a:pt x="13239" y="930"/>
                    <a:pt x="12837" y="0"/>
                    <a:pt x="123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16025" y="1156225"/>
              <a:ext cx="508425" cy="530400"/>
            </a:xfrm>
            <a:custGeom>
              <a:avLst/>
              <a:gdLst/>
              <a:ahLst/>
              <a:cxnLst/>
              <a:rect l="l" t="t" r="r" b="b"/>
              <a:pathLst>
                <a:path w="20337" h="21216" extrusionOk="0">
                  <a:moveTo>
                    <a:pt x="19304" y="1"/>
                  </a:moveTo>
                  <a:cubicBezTo>
                    <a:pt x="19179" y="1"/>
                    <a:pt x="19046" y="44"/>
                    <a:pt x="18914" y="144"/>
                  </a:cubicBezTo>
                  <a:cubicBezTo>
                    <a:pt x="14657" y="3052"/>
                    <a:pt x="10004" y="5657"/>
                    <a:pt x="6119" y="9054"/>
                  </a:cubicBezTo>
                  <a:cubicBezTo>
                    <a:pt x="2722" y="11869"/>
                    <a:pt x="1" y="15940"/>
                    <a:pt x="303" y="20500"/>
                  </a:cubicBezTo>
                  <a:cubicBezTo>
                    <a:pt x="349" y="20977"/>
                    <a:pt x="739" y="21215"/>
                    <a:pt x="1117" y="21215"/>
                  </a:cubicBezTo>
                  <a:cubicBezTo>
                    <a:pt x="1495" y="21215"/>
                    <a:pt x="1862" y="20977"/>
                    <a:pt x="1862" y="20500"/>
                  </a:cubicBezTo>
                  <a:cubicBezTo>
                    <a:pt x="1559" y="15847"/>
                    <a:pt x="4560" y="12055"/>
                    <a:pt x="8050" y="9356"/>
                  </a:cubicBezTo>
                  <a:cubicBezTo>
                    <a:pt x="11749" y="6448"/>
                    <a:pt x="15820" y="4006"/>
                    <a:pt x="19682" y="1400"/>
                  </a:cubicBezTo>
                  <a:cubicBezTo>
                    <a:pt x="20337" y="996"/>
                    <a:pt x="19907" y="1"/>
                    <a:pt x="193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727200" y="1158575"/>
              <a:ext cx="697850" cy="565950"/>
            </a:xfrm>
            <a:custGeom>
              <a:avLst/>
              <a:gdLst/>
              <a:ahLst/>
              <a:cxnLst/>
              <a:rect l="l" t="t" r="r" b="b"/>
              <a:pathLst>
                <a:path w="27914" h="22638" extrusionOk="0">
                  <a:moveTo>
                    <a:pt x="26969" y="0"/>
                  </a:moveTo>
                  <a:cubicBezTo>
                    <a:pt x="26849" y="0"/>
                    <a:pt x="26720" y="43"/>
                    <a:pt x="26588" y="143"/>
                  </a:cubicBezTo>
                  <a:cubicBezTo>
                    <a:pt x="17561" y="6634"/>
                    <a:pt x="2835" y="9146"/>
                    <a:pt x="113" y="21755"/>
                  </a:cubicBezTo>
                  <a:cubicBezTo>
                    <a:pt x="1" y="22290"/>
                    <a:pt x="451" y="22638"/>
                    <a:pt x="890" y="22638"/>
                  </a:cubicBezTo>
                  <a:cubicBezTo>
                    <a:pt x="1177" y="22638"/>
                    <a:pt x="1460" y="22490"/>
                    <a:pt x="1579" y="22151"/>
                  </a:cubicBezTo>
                  <a:cubicBezTo>
                    <a:pt x="4184" y="10123"/>
                    <a:pt x="18724" y="7611"/>
                    <a:pt x="27355" y="1399"/>
                  </a:cubicBezTo>
                  <a:cubicBezTo>
                    <a:pt x="27914" y="995"/>
                    <a:pt x="27547" y="0"/>
                    <a:pt x="269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869500" y="1152875"/>
              <a:ext cx="707825" cy="611025"/>
            </a:xfrm>
            <a:custGeom>
              <a:avLst/>
              <a:gdLst/>
              <a:ahLst/>
              <a:cxnLst/>
              <a:rect l="l" t="t" r="r" b="b"/>
              <a:pathLst>
                <a:path w="28313" h="24441" extrusionOk="0">
                  <a:moveTo>
                    <a:pt x="27373" y="0"/>
                  </a:moveTo>
                  <a:cubicBezTo>
                    <a:pt x="27210" y="0"/>
                    <a:pt x="27042" y="82"/>
                    <a:pt x="26898" y="278"/>
                  </a:cubicBezTo>
                  <a:cubicBezTo>
                    <a:pt x="19523" y="9583"/>
                    <a:pt x="7123" y="13352"/>
                    <a:pt x="330" y="23332"/>
                  </a:cubicBezTo>
                  <a:cubicBezTo>
                    <a:pt x="1" y="23892"/>
                    <a:pt x="534" y="24441"/>
                    <a:pt x="1080" y="24441"/>
                  </a:cubicBezTo>
                  <a:cubicBezTo>
                    <a:pt x="1306" y="24441"/>
                    <a:pt x="1533" y="24347"/>
                    <a:pt x="1703" y="24123"/>
                  </a:cubicBezTo>
                  <a:cubicBezTo>
                    <a:pt x="8286" y="14236"/>
                    <a:pt x="20593" y="10537"/>
                    <a:pt x="27875" y="1348"/>
                  </a:cubicBezTo>
                  <a:cubicBezTo>
                    <a:pt x="28312" y="753"/>
                    <a:pt x="27868" y="0"/>
                    <a:pt x="273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007825" y="1440000"/>
              <a:ext cx="368075" cy="360050"/>
            </a:xfrm>
            <a:custGeom>
              <a:avLst/>
              <a:gdLst/>
              <a:ahLst/>
              <a:cxnLst/>
              <a:rect l="l" t="t" r="r" b="b"/>
              <a:pathLst>
                <a:path w="14723" h="14402" extrusionOk="0">
                  <a:moveTo>
                    <a:pt x="13618" y="1"/>
                  </a:moveTo>
                  <a:cubicBezTo>
                    <a:pt x="13451" y="1"/>
                    <a:pt x="13280" y="64"/>
                    <a:pt x="13129" y="215"/>
                  </a:cubicBezTo>
                  <a:cubicBezTo>
                    <a:pt x="8965" y="4496"/>
                    <a:pt x="4801" y="8846"/>
                    <a:pt x="520" y="13127"/>
                  </a:cubicBezTo>
                  <a:cubicBezTo>
                    <a:pt x="0" y="13647"/>
                    <a:pt x="516" y="14401"/>
                    <a:pt x="1089" y="14401"/>
                  </a:cubicBezTo>
                  <a:cubicBezTo>
                    <a:pt x="1260" y="14401"/>
                    <a:pt x="1435" y="14334"/>
                    <a:pt x="1590" y="14174"/>
                  </a:cubicBezTo>
                  <a:cubicBezTo>
                    <a:pt x="5755" y="9823"/>
                    <a:pt x="10035" y="5566"/>
                    <a:pt x="14199" y="1286"/>
                  </a:cubicBezTo>
                  <a:cubicBezTo>
                    <a:pt x="14723" y="762"/>
                    <a:pt x="14196" y="1"/>
                    <a:pt x="136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157900" y="1679825"/>
              <a:ext cx="248675" cy="219175"/>
            </a:xfrm>
            <a:custGeom>
              <a:avLst/>
              <a:gdLst/>
              <a:ahLst/>
              <a:cxnLst/>
              <a:rect l="l" t="t" r="r" b="b"/>
              <a:pathLst>
                <a:path w="9947" h="8767" extrusionOk="0">
                  <a:moveTo>
                    <a:pt x="9021" y="0"/>
                  </a:moveTo>
                  <a:cubicBezTo>
                    <a:pt x="8945" y="0"/>
                    <a:pt x="8864" y="14"/>
                    <a:pt x="8778" y="44"/>
                  </a:cubicBezTo>
                  <a:cubicBezTo>
                    <a:pt x="4800" y="1301"/>
                    <a:pt x="1799" y="4115"/>
                    <a:pt x="240" y="7884"/>
                  </a:cubicBezTo>
                  <a:cubicBezTo>
                    <a:pt x="1" y="8419"/>
                    <a:pt x="443" y="8767"/>
                    <a:pt x="918" y="8767"/>
                  </a:cubicBezTo>
                  <a:cubicBezTo>
                    <a:pt x="1227" y="8767"/>
                    <a:pt x="1550" y="8619"/>
                    <a:pt x="1706" y="8280"/>
                  </a:cubicBezTo>
                  <a:cubicBezTo>
                    <a:pt x="3055" y="4976"/>
                    <a:pt x="5777" y="2557"/>
                    <a:pt x="9150" y="1394"/>
                  </a:cubicBezTo>
                  <a:cubicBezTo>
                    <a:pt x="9946" y="1121"/>
                    <a:pt x="9705" y="0"/>
                    <a:pt x="90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250888" y="1844127"/>
              <a:ext cx="143475" cy="119625"/>
            </a:xfrm>
            <a:custGeom>
              <a:avLst/>
              <a:gdLst/>
              <a:ahLst/>
              <a:cxnLst/>
              <a:rect l="l" t="t" r="r" b="b"/>
              <a:pathLst>
                <a:path w="5739" h="4785" extrusionOk="0">
                  <a:moveTo>
                    <a:pt x="4686" y="0"/>
                  </a:moveTo>
                  <a:cubicBezTo>
                    <a:pt x="4637" y="0"/>
                    <a:pt x="4586" y="5"/>
                    <a:pt x="4534" y="17"/>
                  </a:cubicBezTo>
                  <a:cubicBezTo>
                    <a:pt x="2510" y="505"/>
                    <a:pt x="858" y="1971"/>
                    <a:pt x="183" y="3902"/>
                  </a:cubicBezTo>
                  <a:cubicBezTo>
                    <a:pt x="0" y="4437"/>
                    <a:pt x="465" y="4784"/>
                    <a:pt x="922" y="4784"/>
                  </a:cubicBezTo>
                  <a:cubicBezTo>
                    <a:pt x="1221" y="4784"/>
                    <a:pt x="1515" y="4637"/>
                    <a:pt x="1626" y="4297"/>
                  </a:cubicBezTo>
                  <a:cubicBezTo>
                    <a:pt x="2114" y="2831"/>
                    <a:pt x="3370" y="1761"/>
                    <a:pt x="4929" y="1482"/>
                  </a:cubicBezTo>
                  <a:cubicBezTo>
                    <a:pt x="5739" y="1307"/>
                    <a:pt x="5458" y="0"/>
                    <a:pt x="46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342837" y="1953823"/>
              <a:ext cx="138950" cy="80550"/>
            </a:xfrm>
            <a:custGeom>
              <a:avLst/>
              <a:gdLst/>
              <a:ahLst/>
              <a:cxnLst/>
              <a:rect l="l" t="t" r="r" b="b"/>
              <a:pathLst>
                <a:path w="5558" h="3222" extrusionOk="0">
                  <a:moveTo>
                    <a:pt x="4491" y="1"/>
                  </a:moveTo>
                  <a:cubicBezTo>
                    <a:pt x="4376" y="1"/>
                    <a:pt x="4256" y="34"/>
                    <a:pt x="4136" y="110"/>
                  </a:cubicBezTo>
                  <a:lnTo>
                    <a:pt x="647" y="1855"/>
                  </a:lnTo>
                  <a:cubicBezTo>
                    <a:pt x="0" y="2266"/>
                    <a:pt x="377" y="3222"/>
                    <a:pt x="1025" y="3222"/>
                  </a:cubicBezTo>
                  <a:cubicBezTo>
                    <a:pt x="1147" y="3222"/>
                    <a:pt x="1279" y="3188"/>
                    <a:pt x="1415" y="3111"/>
                  </a:cubicBezTo>
                  <a:cubicBezTo>
                    <a:pt x="2578" y="2529"/>
                    <a:pt x="3741" y="1948"/>
                    <a:pt x="4811" y="1366"/>
                  </a:cubicBezTo>
                  <a:cubicBezTo>
                    <a:pt x="5557" y="974"/>
                    <a:pt x="5110" y="1"/>
                    <a:pt x="44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70046" y="3779335"/>
            <a:ext cx="756400" cy="688304"/>
            <a:chOff x="853450" y="2614875"/>
            <a:chExt cx="654325" cy="595625"/>
          </a:xfrm>
        </p:grpSpPr>
        <p:sp>
          <p:nvSpPr>
            <p:cNvPr id="53" name="Google Shape;53;p2"/>
            <p:cNvSpPr/>
            <p:nvPr/>
          </p:nvSpPr>
          <p:spPr>
            <a:xfrm>
              <a:off x="853450" y="2614875"/>
              <a:ext cx="654325" cy="595625"/>
            </a:xfrm>
            <a:custGeom>
              <a:avLst/>
              <a:gdLst/>
              <a:ahLst/>
              <a:cxnLst/>
              <a:rect l="l" t="t" r="r" b="b"/>
              <a:pathLst>
                <a:path w="26173" h="23825" extrusionOk="0">
                  <a:moveTo>
                    <a:pt x="5393" y="0"/>
                  </a:moveTo>
                  <a:cubicBezTo>
                    <a:pt x="4603" y="0"/>
                    <a:pt x="3804" y="213"/>
                    <a:pt x="3024" y="725"/>
                  </a:cubicBezTo>
                  <a:cubicBezTo>
                    <a:pt x="0" y="2656"/>
                    <a:pt x="1280" y="5564"/>
                    <a:pt x="2722" y="8100"/>
                  </a:cubicBezTo>
                  <a:cubicBezTo>
                    <a:pt x="4769" y="11380"/>
                    <a:pt x="5932" y="14590"/>
                    <a:pt x="7677" y="18080"/>
                  </a:cubicBezTo>
                  <a:cubicBezTo>
                    <a:pt x="9333" y="21392"/>
                    <a:pt x="12897" y="23824"/>
                    <a:pt x="16577" y="23824"/>
                  </a:cubicBezTo>
                  <a:cubicBezTo>
                    <a:pt x="16774" y="23824"/>
                    <a:pt x="16971" y="23817"/>
                    <a:pt x="17169" y="23803"/>
                  </a:cubicBezTo>
                  <a:cubicBezTo>
                    <a:pt x="21054" y="23594"/>
                    <a:pt x="24730" y="20592"/>
                    <a:pt x="25497" y="16731"/>
                  </a:cubicBezTo>
                  <a:cubicBezTo>
                    <a:pt x="26172" y="12939"/>
                    <a:pt x="23753" y="8681"/>
                    <a:pt x="20077" y="7518"/>
                  </a:cubicBezTo>
                  <a:cubicBezTo>
                    <a:pt x="15122" y="6053"/>
                    <a:pt x="13958" y="5471"/>
                    <a:pt x="10190" y="2191"/>
                  </a:cubicBezTo>
                  <a:cubicBezTo>
                    <a:pt x="8858" y="1051"/>
                    <a:pt x="7149" y="0"/>
                    <a:pt x="53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23825" y="2677650"/>
              <a:ext cx="518800" cy="471900"/>
            </a:xfrm>
            <a:custGeom>
              <a:avLst/>
              <a:gdLst/>
              <a:ahLst/>
              <a:cxnLst/>
              <a:rect l="l" t="t" r="r" b="b"/>
              <a:pathLst>
                <a:path w="20752" h="18876" extrusionOk="0">
                  <a:moveTo>
                    <a:pt x="4196" y="0"/>
                  </a:moveTo>
                  <a:cubicBezTo>
                    <a:pt x="3578" y="0"/>
                    <a:pt x="2949" y="159"/>
                    <a:pt x="2326" y="541"/>
                  </a:cubicBezTo>
                  <a:cubicBezTo>
                    <a:pt x="0" y="2099"/>
                    <a:pt x="977" y="4426"/>
                    <a:pt x="2140" y="6357"/>
                  </a:cubicBezTo>
                  <a:cubicBezTo>
                    <a:pt x="3792" y="8985"/>
                    <a:pt x="4653" y="11498"/>
                    <a:pt x="6025" y="14313"/>
                  </a:cubicBezTo>
                  <a:cubicBezTo>
                    <a:pt x="7344" y="16950"/>
                    <a:pt x="10328" y="18876"/>
                    <a:pt x="13372" y="18876"/>
                  </a:cubicBezTo>
                  <a:cubicBezTo>
                    <a:pt x="13443" y="18876"/>
                    <a:pt x="13515" y="18875"/>
                    <a:pt x="13586" y="18872"/>
                  </a:cubicBezTo>
                  <a:cubicBezTo>
                    <a:pt x="16680" y="18663"/>
                    <a:pt x="19588" y="16244"/>
                    <a:pt x="20170" y="13243"/>
                  </a:cubicBezTo>
                  <a:cubicBezTo>
                    <a:pt x="20751" y="10242"/>
                    <a:pt x="18821" y="6845"/>
                    <a:pt x="15796" y="5961"/>
                  </a:cubicBezTo>
                  <a:cubicBezTo>
                    <a:pt x="12028" y="4798"/>
                    <a:pt x="11050" y="4333"/>
                    <a:pt x="8049" y="1704"/>
                  </a:cubicBezTo>
                  <a:cubicBezTo>
                    <a:pt x="6965" y="829"/>
                    <a:pt x="5609" y="0"/>
                    <a:pt x="4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112825" y="2883475"/>
              <a:ext cx="217925" cy="169225"/>
            </a:xfrm>
            <a:custGeom>
              <a:avLst/>
              <a:gdLst/>
              <a:ahLst/>
              <a:cxnLst/>
              <a:rect l="l" t="t" r="r" b="b"/>
              <a:pathLst>
                <a:path w="8717" h="6769" extrusionOk="0">
                  <a:moveTo>
                    <a:pt x="4718" y="0"/>
                  </a:moveTo>
                  <a:cubicBezTo>
                    <a:pt x="4385" y="0"/>
                    <a:pt x="4043" y="54"/>
                    <a:pt x="3700" y="171"/>
                  </a:cubicBezTo>
                  <a:cubicBezTo>
                    <a:pt x="1257" y="938"/>
                    <a:pt x="1" y="4335"/>
                    <a:pt x="2327" y="5987"/>
                  </a:cubicBezTo>
                  <a:cubicBezTo>
                    <a:pt x="3040" y="6406"/>
                    <a:pt x="3808" y="6768"/>
                    <a:pt x="4600" y="6768"/>
                  </a:cubicBezTo>
                  <a:cubicBezTo>
                    <a:pt x="4687" y="6768"/>
                    <a:pt x="4775" y="6764"/>
                    <a:pt x="4863" y="6754"/>
                  </a:cubicBezTo>
                  <a:cubicBezTo>
                    <a:pt x="6305" y="6754"/>
                    <a:pt x="7562" y="5777"/>
                    <a:pt x="8050" y="4521"/>
                  </a:cubicBezTo>
                  <a:cubicBezTo>
                    <a:pt x="8717" y="2340"/>
                    <a:pt x="6911" y="0"/>
                    <a:pt x="47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7660301" y="3459623"/>
            <a:ext cx="421308" cy="1448042"/>
            <a:chOff x="4871700" y="1797250"/>
            <a:chExt cx="319900" cy="1099500"/>
          </a:xfrm>
        </p:grpSpPr>
        <p:sp>
          <p:nvSpPr>
            <p:cNvPr id="57" name="Google Shape;57;p2"/>
            <p:cNvSpPr/>
            <p:nvPr/>
          </p:nvSpPr>
          <p:spPr>
            <a:xfrm>
              <a:off x="4871700" y="2253700"/>
              <a:ext cx="271050" cy="643050"/>
            </a:xfrm>
            <a:custGeom>
              <a:avLst/>
              <a:gdLst/>
              <a:ahLst/>
              <a:cxnLst/>
              <a:rect l="l" t="t" r="r" b="b"/>
              <a:pathLst>
                <a:path w="10842" h="25722" extrusionOk="0">
                  <a:moveTo>
                    <a:pt x="3856" y="0"/>
                  </a:moveTo>
                  <a:cubicBezTo>
                    <a:pt x="2479" y="0"/>
                    <a:pt x="1198" y="397"/>
                    <a:pt x="489" y="1702"/>
                  </a:cubicBezTo>
                  <a:cubicBezTo>
                    <a:pt x="0" y="2679"/>
                    <a:pt x="93" y="3936"/>
                    <a:pt x="93" y="4890"/>
                  </a:cubicBezTo>
                  <a:cubicBezTo>
                    <a:pt x="0" y="8286"/>
                    <a:pt x="186" y="11683"/>
                    <a:pt x="489" y="15079"/>
                  </a:cubicBezTo>
                  <a:cubicBezTo>
                    <a:pt x="582" y="16731"/>
                    <a:pt x="675" y="18383"/>
                    <a:pt x="861" y="20011"/>
                  </a:cubicBezTo>
                  <a:cubicBezTo>
                    <a:pt x="1070" y="21570"/>
                    <a:pt x="1070" y="23035"/>
                    <a:pt x="1536" y="24571"/>
                  </a:cubicBezTo>
                  <a:cubicBezTo>
                    <a:pt x="1536" y="24873"/>
                    <a:pt x="1745" y="25245"/>
                    <a:pt x="1931" y="25455"/>
                  </a:cubicBezTo>
                  <a:cubicBezTo>
                    <a:pt x="2170" y="25640"/>
                    <a:pt x="2409" y="25721"/>
                    <a:pt x="2645" y="25721"/>
                  </a:cubicBezTo>
                  <a:cubicBezTo>
                    <a:pt x="4130" y="25721"/>
                    <a:pt x="5488" y="22493"/>
                    <a:pt x="5909" y="21570"/>
                  </a:cubicBezTo>
                  <a:cubicBezTo>
                    <a:pt x="6584" y="19732"/>
                    <a:pt x="6886" y="17801"/>
                    <a:pt x="7561" y="15847"/>
                  </a:cubicBezTo>
                  <a:cubicBezTo>
                    <a:pt x="8422" y="13241"/>
                    <a:pt x="9213" y="10612"/>
                    <a:pt x="9980" y="7914"/>
                  </a:cubicBezTo>
                  <a:cubicBezTo>
                    <a:pt x="10469" y="6541"/>
                    <a:pt x="10841" y="5099"/>
                    <a:pt x="10469" y="3726"/>
                  </a:cubicBezTo>
                  <a:cubicBezTo>
                    <a:pt x="9980" y="1982"/>
                    <a:pt x="8236" y="818"/>
                    <a:pt x="6491" y="353"/>
                  </a:cubicBezTo>
                  <a:cubicBezTo>
                    <a:pt x="5656" y="163"/>
                    <a:pt x="4736" y="0"/>
                    <a:pt x="38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895550" y="2310800"/>
              <a:ext cx="225675" cy="78525"/>
            </a:xfrm>
            <a:custGeom>
              <a:avLst/>
              <a:gdLst/>
              <a:ahLst/>
              <a:cxnLst/>
              <a:rect l="l" t="t" r="r" b="b"/>
              <a:pathLst>
                <a:path w="9027" h="3141" extrusionOk="0">
                  <a:moveTo>
                    <a:pt x="116" y="0"/>
                  </a:moveTo>
                  <a:lnTo>
                    <a:pt x="116" y="0"/>
                  </a:lnTo>
                  <a:cubicBezTo>
                    <a:pt x="0" y="395"/>
                    <a:pt x="209" y="861"/>
                    <a:pt x="489" y="1256"/>
                  </a:cubicBezTo>
                  <a:cubicBezTo>
                    <a:pt x="698" y="1652"/>
                    <a:pt x="1070" y="1931"/>
                    <a:pt x="1466" y="2233"/>
                  </a:cubicBezTo>
                  <a:cubicBezTo>
                    <a:pt x="1861" y="2419"/>
                    <a:pt x="2326" y="2606"/>
                    <a:pt x="2722" y="2722"/>
                  </a:cubicBezTo>
                  <a:cubicBezTo>
                    <a:pt x="3117" y="2908"/>
                    <a:pt x="3606" y="3001"/>
                    <a:pt x="3978" y="3001"/>
                  </a:cubicBezTo>
                  <a:cubicBezTo>
                    <a:pt x="4420" y="3094"/>
                    <a:pt x="4856" y="3141"/>
                    <a:pt x="5293" y="3141"/>
                  </a:cubicBezTo>
                  <a:cubicBezTo>
                    <a:pt x="5729" y="3141"/>
                    <a:pt x="6165" y="3094"/>
                    <a:pt x="6607" y="3001"/>
                  </a:cubicBezTo>
                  <a:cubicBezTo>
                    <a:pt x="7468" y="2815"/>
                    <a:pt x="8352" y="2512"/>
                    <a:pt x="9026" y="2024"/>
                  </a:cubicBezTo>
                  <a:cubicBezTo>
                    <a:pt x="8142" y="2024"/>
                    <a:pt x="7375" y="2140"/>
                    <a:pt x="6514" y="2140"/>
                  </a:cubicBezTo>
                  <a:cubicBezTo>
                    <a:pt x="5723" y="2140"/>
                    <a:pt x="4955" y="2024"/>
                    <a:pt x="4187" y="1931"/>
                  </a:cubicBezTo>
                  <a:cubicBezTo>
                    <a:pt x="3792" y="1838"/>
                    <a:pt x="3397" y="1745"/>
                    <a:pt x="3024" y="1652"/>
                  </a:cubicBezTo>
                  <a:cubicBezTo>
                    <a:pt x="2629" y="1559"/>
                    <a:pt x="2233" y="1442"/>
                    <a:pt x="1861" y="1349"/>
                  </a:cubicBezTo>
                  <a:cubicBezTo>
                    <a:pt x="1559" y="1256"/>
                    <a:pt x="1163" y="1070"/>
                    <a:pt x="884" y="861"/>
                  </a:cubicBezTo>
                  <a:cubicBezTo>
                    <a:pt x="489" y="675"/>
                    <a:pt x="302" y="395"/>
                    <a:pt x="1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004875" y="1797250"/>
              <a:ext cx="152400" cy="506000"/>
            </a:xfrm>
            <a:custGeom>
              <a:avLst/>
              <a:gdLst/>
              <a:ahLst/>
              <a:cxnLst/>
              <a:rect l="l" t="t" r="r" b="b"/>
              <a:pathLst>
                <a:path w="6096" h="20240" extrusionOk="0">
                  <a:moveTo>
                    <a:pt x="6096" y="0"/>
                  </a:moveTo>
                  <a:lnTo>
                    <a:pt x="6096" y="0"/>
                  </a:lnTo>
                  <a:cubicBezTo>
                    <a:pt x="5142" y="1442"/>
                    <a:pt x="4165" y="3001"/>
                    <a:pt x="3397" y="4653"/>
                  </a:cubicBezTo>
                  <a:cubicBezTo>
                    <a:pt x="2606" y="6188"/>
                    <a:pt x="2025" y="7933"/>
                    <a:pt x="1443" y="9585"/>
                  </a:cubicBezTo>
                  <a:cubicBezTo>
                    <a:pt x="489" y="13074"/>
                    <a:pt x="1" y="16657"/>
                    <a:pt x="187" y="20240"/>
                  </a:cubicBezTo>
                  <a:cubicBezTo>
                    <a:pt x="489" y="16657"/>
                    <a:pt x="1071" y="13167"/>
                    <a:pt x="2025" y="9771"/>
                  </a:cubicBezTo>
                  <a:cubicBezTo>
                    <a:pt x="2513" y="8142"/>
                    <a:pt x="3188" y="6398"/>
                    <a:pt x="3886" y="4839"/>
                  </a:cubicBezTo>
                  <a:cubicBezTo>
                    <a:pt x="4560" y="3187"/>
                    <a:pt x="5328" y="1535"/>
                    <a:pt x="6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932175" y="2489925"/>
              <a:ext cx="174500" cy="41300"/>
            </a:xfrm>
            <a:custGeom>
              <a:avLst/>
              <a:gdLst/>
              <a:ahLst/>
              <a:cxnLst/>
              <a:rect l="l" t="t" r="r" b="b"/>
              <a:pathLst>
                <a:path w="6980" h="1652" extrusionOk="0">
                  <a:moveTo>
                    <a:pt x="1" y="0"/>
                  </a:moveTo>
                  <a:cubicBezTo>
                    <a:pt x="489" y="489"/>
                    <a:pt x="1071" y="791"/>
                    <a:pt x="1559" y="1070"/>
                  </a:cubicBezTo>
                  <a:cubicBezTo>
                    <a:pt x="2141" y="1373"/>
                    <a:pt x="2816" y="1559"/>
                    <a:pt x="3490" y="1652"/>
                  </a:cubicBezTo>
                  <a:cubicBezTo>
                    <a:pt x="4072" y="1652"/>
                    <a:pt x="4746" y="1652"/>
                    <a:pt x="5421" y="1373"/>
                  </a:cubicBezTo>
                  <a:cubicBezTo>
                    <a:pt x="6003" y="1163"/>
                    <a:pt x="6584" y="791"/>
                    <a:pt x="6980" y="210"/>
                  </a:cubicBezTo>
                  <a:lnTo>
                    <a:pt x="6980" y="210"/>
                  </a:lnTo>
                  <a:cubicBezTo>
                    <a:pt x="6305" y="396"/>
                    <a:pt x="5817" y="489"/>
                    <a:pt x="5235" y="489"/>
                  </a:cubicBezTo>
                  <a:cubicBezTo>
                    <a:pt x="5041" y="520"/>
                    <a:pt x="4858" y="530"/>
                    <a:pt x="4678" y="530"/>
                  </a:cubicBezTo>
                  <a:cubicBezTo>
                    <a:pt x="4317" y="530"/>
                    <a:pt x="3971" y="489"/>
                    <a:pt x="3583" y="489"/>
                  </a:cubicBezTo>
                  <a:cubicBezTo>
                    <a:pt x="3002" y="396"/>
                    <a:pt x="2420" y="303"/>
                    <a:pt x="1838" y="210"/>
                  </a:cubicBezTo>
                  <a:cubicBezTo>
                    <a:pt x="1257" y="93"/>
                    <a:pt x="675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49050" y="2599250"/>
              <a:ext cx="126225" cy="37000"/>
            </a:xfrm>
            <a:custGeom>
              <a:avLst/>
              <a:gdLst/>
              <a:ahLst/>
              <a:cxnLst/>
              <a:rect l="l" t="t" r="r" b="b"/>
              <a:pathLst>
                <a:path w="5049" h="1480" extrusionOk="0">
                  <a:moveTo>
                    <a:pt x="5049" y="1"/>
                  </a:moveTo>
                  <a:cubicBezTo>
                    <a:pt x="4560" y="94"/>
                    <a:pt x="4165" y="187"/>
                    <a:pt x="3792" y="187"/>
                  </a:cubicBezTo>
                  <a:cubicBezTo>
                    <a:pt x="3397" y="280"/>
                    <a:pt x="3001" y="280"/>
                    <a:pt x="2629" y="280"/>
                  </a:cubicBezTo>
                  <a:lnTo>
                    <a:pt x="1350" y="373"/>
                  </a:lnTo>
                  <a:cubicBezTo>
                    <a:pt x="977" y="373"/>
                    <a:pt x="489" y="373"/>
                    <a:pt x="0" y="582"/>
                  </a:cubicBezTo>
                  <a:cubicBezTo>
                    <a:pt x="396" y="862"/>
                    <a:pt x="768" y="1164"/>
                    <a:pt x="1257" y="1257"/>
                  </a:cubicBezTo>
                  <a:cubicBezTo>
                    <a:pt x="1546" y="1393"/>
                    <a:pt x="1885" y="1480"/>
                    <a:pt x="2238" y="1480"/>
                  </a:cubicBezTo>
                  <a:cubicBezTo>
                    <a:pt x="2367" y="1480"/>
                    <a:pt x="2498" y="1468"/>
                    <a:pt x="2629" y="1443"/>
                  </a:cubicBezTo>
                  <a:cubicBezTo>
                    <a:pt x="3094" y="1443"/>
                    <a:pt x="3583" y="1350"/>
                    <a:pt x="4071" y="1071"/>
                  </a:cubicBezTo>
                  <a:cubicBezTo>
                    <a:pt x="4467" y="862"/>
                    <a:pt x="4839" y="489"/>
                    <a:pt x="5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53700" y="2737100"/>
              <a:ext cx="77950" cy="34325"/>
            </a:xfrm>
            <a:custGeom>
              <a:avLst/>
              <a:gdLst/>
              <a:ahLst/>
              <a:cxnLst/>
              <a:rect l="l" t="t" r="r" b="b"/>
              <a:pathLst>
                <a:path w="3118" h="1373" extrusionOk="0">
                  <a:moveTo>
                    <a:pt x="3118" y="0"/>
                  </a:moveTo>
                  <a:cubicBezTo>
                    <a:pt x="2815" y="0"/>
                    <a:pt x="2536" y="0"/>
                    <a:pt x="2234" y="93"/>
                  </a:cubicBezTo>
                  <a:cubicBezTo>
                    <a:pt x="1955" y="93"/>
                    <a:pt x="1745" y="93"/>
                    <a:pt x="1466" y="210"/>
                  </a:cubicBezTo>
                  <a:cubicBezTo>
                    <a:pt x="1280" y="210"/>
                    <a:pt x="1071" y="303"/>
                    <a:pt x="791" y="396"/>
                  </a:cubicBezTo>
                  <a:cubicBezTo>
                    <a:pt x="489" y="582"/>
                    <a:pt x="303" y="675"/>
                    <a:pt x="0" y="884"/>
                  </a:cubicBezTo>
                  <a:cubicBezTo>
                    <a:pt x="210" y="1164"/>
                    <a:pt x="582" y="1257"/>
                    <a:pt x="884" y="1373"/>
                  </a:cubicBezTo>
                  <a:lnTo>
                    <a:pt x="1745" y="1373"/>
                  </a:lnTo>
                  <a:cubicBezTo>
                    <a:pt x="2048" y="1257"/>
                    <a:pt x="2327" y="1071"/>
                    <a:pt x="2629" y="884"/>
                  </a:cubicBezTo>
                  <a:cubicBezTo>
                    <a:pt x="2815" y="675"/>
                    <a:pt x="3118" y="396"/>
                    <a:pt x="3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92675" y="1974625"/>
              <a:ext cx="55850" cy="101225"/>
            </a:xfrm>
            <a:custGeom>
              <a:avLst/>
              <a:gdLst/>
              <a:ahLst/>
              <a:cxnLst/>
              <a:rect l="l" t="t" r="r" b="b"/>
              <a:pathLst>
                <a:path w="2234" h="4049" extrusionOk="0">
                  <a:moveTo>
                    <a:pt x="346" y="1"/>
                  </a:moveTo>
                  <a:cubicBezTo>
                    <a:pt x="273" y="1"/>
                    <a:pt x="198" y="24"/>
                    <a:pt x="93" y="70"/>
                  </a:cubicBezTo>
                  <a:cubicBezTo>
                    <a:pt x="0" y="163"/>
                    <a:pt x="0" y="349"/>
                    <a:pt x="0" y="559"/>
                  </a:cubicBezTo>
                  <a:cubicBezTo>
                    <a:pt x="93" y="1722"/>
                    <a:pt x="977" y="3071"/>
                    <a:pt x="1559" y="4048"/>
                  </a:cubicBezTo>
                  <a:cubicBezTo>
                    <a:pt x="2233" y="3164"/>
                    <a:pt x="1466" y="1233"/>
                    <a:pt x="884" y="349"/>
                  </a:cubicBezTo>
                  <a:cubicBezTo>
                    <a:pt x="768" y="256"/>
                    <a:pt x="675" y="163"/>
                    <a:pt x="582" y="70"/>
                  </a:cubicBezTo>
                  <a:cubicBezTo>
                    <a:pt x="489" y="24"/>
                    <a:pt x="419" y="1"/>
                    <a:pt x="3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019425" y="1904250"/>
              <a:ext cx="55850" cy="101225"/>
            </a:xfrm>
            <a:custGeom>
              <a:avLst/>
              <a:gdLst/>
              <a:ahLst/>
              <a:cxnLst/>
              <a:rect l="l" t="t" r="r" b="b"/>
              <a:pathLst>
                <a:path w="2234" h="4049" extrusionOk="0">
                  <a:moveTo>
                    <a:pt x="338" y="1"/>
                  </a:moveTo>
                  <a:cubicBezTo>
                    <a:pt x="262" y="1"/>
                    <a:pt x="186" y="24"/>
                    <a:pt x="93" y="70"/>
                  </a:cubicBezTo>
                  <a:cubicBezTo>
                    <a:pt x="0" y="163"/>
                    <a:pt x="0" y="373"/>
                    <a:pt x="0" y="466"/>
                  </a:cubicBezTo>
                  <a:cubicBezTo>
                    <a:pt x="93" y="1629"/>
                    <a:pt x="977" y="3071"/>
                    <a:pt x="1559" y="4048"/>
                  </a:cubicBezTo>
                  <a:cubicBezTo>
                    <a:pt x="2234" y="3071"/>
                    <a:pt x="1443" y="1141"/>
                    <a:pt x="861" y="373"/>
                  </a:cubicBezTo>
                  <a:cubicBezTo>
                    <a:pt x="768" y="256"/>
                    <a:pt x="675" y="70"/>
                    <a:pt x="582" y="70"/>
                  </a:cubicBezTo>
                  <a:cubicBezTo>
                    <a:pt x="489" y="24"/>
                    <a:pt x="413" y="1"/>
                    <a:pt x="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053150" y="1872850"/>
              <a:ext cx="41325" cy="76800"/>
            </a:xfrm>
            <a:custGeom>
              <a:avLst/>
              <a:gdLst/>
              <a:ahLst/>
              <a:cxnLst/>
              <a:rect l="l" t="t" r="r" b="b"/>
              <a:pathLst>
                <a:path w="1653" h="3072" extrusionOk="0">
                  <a:moveTo>
                    <a:pt x="198" y="0"/>
                  </a:moveTo>
                  <a:cubicBezTo>
                    <a:pt x="123" y="0"/>
                    <a:pt x="47" y="24"/>
                    <a:pt x="1" y="70"/>
                  </a:cubicBezTo>
                  <a:lnTo>
                    <a:pt x="1" y="349"/>
                  </a:lnTo>
                  <a:cubicBezTo>
                    <a:pt x="1" y="1326"/>
                    <a:pt x="675" y="2303"/>
                    <a:pt x="1071" y="3071"/>
                  </a:cubicBezTo>
                  <a:cubicBezTo>
                    <a:pt x="1652" y="2397"/>
                    <a:pt x="1071" y="931"/>
                    <a:pt x="582" y="256"/>
                  </a:cubicBezTo>
                  <a:cubicBezTo>
                    <a:pt x="489" y="163"/>
                    <a:pt x="489" y="70"/>
                    <a:pt x="396" y="70"/>
                  </a:cubicBezTo>
                  <a:cubicBezTo>
                    <a:pt x="349" y="24"/>
                    <a:pt x="274" y="0"/>
                    <a:pt x="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043850" y="1988300"/>
              <a:ext cx="96575" cy="73000"/>
            </a:xfrm>
            <a:custGeom>
              <a:avLst/>
              <a:gdLst/>
              <a:ahLst/>
              <a:cxnLst/>
              <a:rect l="l" t="t" r="r" b="b"/>
              <a:pathLst>
                <a:path w="3863" h="2920" extrusionOk="0">
                  <a:moveTo>
                    <a:pt x="3059" y="0"/>
                  </a:moveTo>
                  <a:cubicBezTo>
                    <a:pt x="2271" y="0"/>
                    <a:pt x="1486" y="444"/>
                    <a:pt x="954" y="1082"/>
                  </a:cubicBezTo>
                  <a:cubicBezTo>
                    <a:pt x="582" y="1547"/>
                    <a:pt x="0" y="2338"/>
                    <a:pt x="0" y="2920"/>
                  </a:cubicBezTo>
                  <a:cubicBezTo>
                    <a:pt x="768" y="2036"/>
                    <a:pt x="1931" y="1547"/>
                    <a:pt x="3094" y="1175"/>
                  </a:cubicBezTo>
                  <a:cubicBezTo>
                    <a:pt x="3280" y="1082"/>
                    <a:pt x="3490" y="1082"/>
                    <a:pt x="3676" y="873"/>
                  </a:cubicBezTo>
                  <a:cubicBezTo>
                    <a:pt x="3769" y="780"/>
                    <a:pt x="3862" y="500"/>
                    <a:pt x="3769" y="291"/>
                  </a:cubicBezTo>
                  <a:cubicBezTo>
                    <a:pt x="3676" y="105"/>
                    <a:pt x="3490" y="12"/>
                    <a:pt x="3280" y="12"/>
                  </a:cubicBezTo>
                  <a:cubicBezTo>
                    <a:pt x="3207" y="4"/>
                    <a:pt x="3133" y="0"/>
                    <a:pt x="3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077575" y="1920525"/>
              <a:ext cx="77375" cy="55875"/>
            </a:xfrm>
            <a:custGeom>
              <a:avLst/>
              <a:gdLst/>
              <a:ahLst/>
              <a:cxnLst/>
              <a:rect l="l" t="t" r="r" b="b"/>
              <a:pathLst>
                <a:path w="3095" h="2235" extrusionOk="0">
                  <a:moveTo>
                    <a:pt x="2513" y="1"/>
                  </a:moveTo>
                  <a:cubicBezTo>
                    <a:pt x="1838" y="1"/>
                    <a:pt x="1257" y="303"/>
                    <a:pt x="768" y="885"/>
                  </a:cubicBezTo>
                  <a:cubicBezTo>
                    <a:pt x="489" y="1257"/>
                    <a:pt x="94" y="1746"/>
                    <a:pt x="1" y="2234"/>
                  </a:cubicBezTo>
                  <a:cubicBezTo>
                    <a:pt x="582" y="1653"/>
                    <a:pt x="1559" y="1164"/>
                    <a:pt x="2420" y="885"/>
                  </a:cubicBezTo>
                  <a:cubicBezTo>
                    <a:pt x="2513" y="885"/>
                    <a:pt x="2722" y="769"/>
                    <a:pt x="2816" y="676"/>
                  </a:cubicBezTo>
                  <a:cubicBezTo>
                    <a:pt x="3002" y="583"/>
                    <a:pt x="3095" y="396"/>
                    <a:pt x="3002" y="187"/>
                  </a:cubicBezTo>
                  <a:cubicBezTo>
                    <a:pt x="2909" y="94"/>
                    <a:pt x="2722" y="1"/>
                    <a:pt x="25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089800" y="1823400"/>
              <a:ext cx="26775" cy="58200"/>
            </a:xfrm>
            <a:custGeom>
              <a:avLst/>
              <a:gdLst/>
              <a:ahLst/>
              <a:cxnLst/>
              <a:rect l="l" t="t" r="r" b="b"/>
              <a:pathLst>
                <a:path w="1071" h="2328" extrusionOk="0">
                  <a:moveTo>
                    <a:pt x="372" y="1"/>
                  </a:moveTo>
                  <a:cubicBezTo>
                    <a:pt x="93" y="117"/>
                    <a:pt x="0" y="396"/>
                    <a:pt x="0" y="699"/>
                  </a:cubicBezTo>
                  <a:cubicBezTo>
                    <a:pt x="93" y="978"/>
                    <a:pt x="279" y="1164"/>
                    <a:pt x="372" y="1373"/>
                  </a:cubicBezTo>
                  <a:cubicBezTo>
                    <a:pt x="582" y="1653"/>
                    <a:pt x="582" y="2048"/>
                    <a:pt x="675" y="2327"/>
                  </a:cubicBezTo>
                  <a:cubicBezTo>
                    <a:pt x="1070" y="2141"/>
                    <a:pt x="954" y="1071"/>
                    <a:pt x="954" y="792"/>
                  </a:cubicBezTo>
                  <a:cubicBezTo>
                    <a:pt x="954" y="583"/>
                    <a:pt x="861" y="396"/>
                    <a:pt x="768" y="303"/>
                  </a:cubicBezTo>
                  <a:cubicBezTo>
                    <a:pt x="675" y="117"/>
                    <a:pt x="582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121200" y="1812350"/>
              <a:ext cx="70400" cy="45400"/>
            </a:xfrm>
            <a:custGeom>
              <a:avLst/>
              <a:gdLst/>
              <a:ahLst/>
              <a:cxnLst/>
              <a:rect l="l" t="t" r="r" b="b"/>
              <a:pathLst>
                <a:path w="2816" h="1816" extrusionOk="0">
                  <a:moveTo>
                    <a:pt x="2359" y="1"/>
                  </a:moveTo>
                  <a:cubicBezTo>
                    <a:pt x="2251" y="1"/>
                    <a:pt x="2129" y="24"/>
                    <a:pt x="2024" y="71"/>
                  </a:cubicBezTo>
                  <a:cubicBezTo>
                    <a:pt x="1257" y="350"/>
                    <a:pt x="396" y="1025"/>
                    <a:pt x="0" y="1815"/>
                  </a:cubicBezTo>
                  <a:cubicBezTo>
                    <a:pt x="186" y="1606"/>
                    <a:pt x="396" y="1513"/>
                    <a:pt x="582" y="1420"/>
                  </a:cubicBezTo>
                  <a:lnTo>
                    <a:pt x="1350" y="1420"/>
                  </a:lnTo>
                  <a:cubicBezTo>
                    <a:pt x="1652" y="1420"/>
                    <a:pt x="1931" y="1420"/>
                    <a:pt x="2234" y="1327"/>
                  </a:cubicBezTo>
                  <a:cubicBezTo>
                    <a:pt x="2513" y="1234"/>
                    <a:pt x="2815" y="838"/>
                    <a:pt x="2815" y="559"/>
                  </a:cubicBezTo>
                  <a:cubicBezTo>
                    <a:pt x="2815" y="350"/>
                    <a:pt x="2815" y="164"/>
                    <a:pt x="2606" y="71"/>
                  </a:cubicBezTo>
                  <a:cubicBezTo>
                    <a:pt x="2559" y="24"/>
                    <a:pt x="2466" y="1"/>
                    <a:pt x="2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099100" y="1862375"/>
              <a:ext cx="70400" cy="43650"/>
            </a:xfrm>
            <a:custGeom>
              <a:avLst/>
              <a:gdLst/>
              <a:ahLst/>
              <a:cxnLst/>
              <a:rect l="l" t="t" r="r" b="b"/>
              <a:pathLst>
                <a:path w="2816" h="1746" extrusionOk="0">
                  <a:moveTo>
                    <a:pt x="2048" y="1"/>
                  </a:moveTo>
                  <a:cubicBezTo>
                    <a:pt x="1745" y="1"/>
                    <a:pt x="1559" y="187"/>
                    <a:pt x="1280" y="396"/>
                  </a:cubicBezTo>
                  <a:cubicBezTo>
                    <a:pt x="977" y="582"/>
                    <a:pt x="0" y="1257"/>
                    <a:pt x="117" y="1745"/>
                  </a:cubicBezTo>
                  <a:cubicBezTo>
                    <a:pt x="791" y="1652"/>
                    <a:pt x="1955" y="1559"/>
                    <a:pt x="2443" y="1071"/>
                  </a:cubicBezTo>
                  <a:cubicBezTo>
                    <a:pt x="2722" y="885"/>
                    <a:pt x="2815" y="582"/>
                    <a:pt x="2722" y="303"/>
                  </a:cubicBezTo>
                  <a:cubicBezTo>
                    <a:pt x="2629" y="94"/>
                    <a:pt x="2234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2"/>
          <p:cNvGrpSpPr/>
          <p:nvPr/>
        </p:nvGrpSpPr>
        <p:grpSpPr>
          <a:xfrm rot="9275241">
            <a:off x="7200004" y="4165993"/>
            <a:ext cx="2176608" cy="909045"/>
            <a:chOff x="2915775" y="2073500"/>
            <a:chExt cx="874750" cy="365333"/>
          </a:xfrm>
        </p:grpSpPr>
        <p:sp>
          <p:nvSpPr>
            <p:cNvPr id="72" name="Google Shape;72;p2"/>
            <p:cNvSpPr/>
            <p:nvPr/>
          </p:nvSpPr>
          <p:spPr>
            <a:xfrm>
              <a:off x="3004557" y="2399858"/>
              <a:ext cx="48300" cy="38975"/>
            </a:xfrm>
            <a:custGeom>
              <a:avLst/>
              <a:gdLst/>
              <a:ahLst/>
              <a:cxnLst/>
              <a:rect l="l" t="t" r="r" b="b"/>
              <a:pathLst>
                <a:path w="1932" h="1559" extrusionOk="0">
                  <a:moveTo>
                    <a:pt x="955" y="0"/>
                  </a:moveTo>
                  <a:cubicBezTo>
                    <a:pt x="1" y="0"/>
                    <a:pt x="1" y="1559"/>
                    <a:pt x="955" y="1559"/>
                  </a:cubicBezTo>
                  <a:cubicBezTo>
                    <a:pt x="1932" y="1559"/>
                    <a:pt x="1932" y="0"/>
                    <a:pt x="9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681750" y="2300900"/>
              <a:ext cx="38975" cy="45975"/>
            </a:xfrm>
            <a:custGeom>
              <a:avLst/>
              <a:gdLst/>
              <a:ahLst/>
              <a:cxnLst/>
              <a:rect l="l" t="t" r="r" b="b"/>
              <a:pathLst>
                <a:path w="1559" h="1839" extrusionOk="0">
                  <a:moveTo>
                    <a:pt x="768" y="1"/>
                  </a:moveTo>
                  <a:cubicBezTo>
                    <a:pt x="396" y="1"/>
                    <a:pt x="0" y="303"/>
                    <a:pt x="0" y="675"/>
                  </a:cubicBezTo>
                  <a:lnTo>
                    <a:pt x="0" y="1071"/>
                  </a:lnTo>
                  <a:cubicBezTo>
                    <a:pt x="0" y="1466"/>
                    <a:pt x="396" y="1838"/>
                    <a:pt x="768" y="1838"/>
                  </a:cubicBezTo>
                  <a:cubicBezTo>
                    <a:pt x="1164" y="1838"/>
                    <a:pt x="1559" y="1466"/>
                    <a:pt x="1559" y="1071"/>
                  </a:cubicBezTo>
                  <a:lnTo>
                    <a:pt x="1559" y="675"/>
                  </a:lnTo>
                  <a:cubicBezTo>
                    <a:pt x="1559" y="303"/>
                    <a:pt x="1164" y="1"/>
                    <a:pt x="7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11375" y="2245075"/>
              <a:ext cx="48300" cy="36650"/>
            </a:xfrm>
            <a:custGeom>
              <a:avLst/>
              <a:gdLst/>
              <a:ahLst/>
              <a:cxnLst/>
              <a:rect l="l" t="t" r="r" b="b"/>
              <a:pathLst>
                <a:path w="1932" h="1466" extrusionOk="0">
                  <a:moveTo>
                    <a:pt x="977" y="0"/>
                  </a:moveTo>
                  <a:cubicBezTo>
                    <a:pt x="0" y="0"/>
                    <a:pt x="0" y="1466"/>
                    <a:pt x="977" y="1466"/>
                  </a:cubicBezTo>
                  <a:cubicBezTo>
                    <a:pt x="1931" y="1466"/>
                    <a:pt x="1931" y="0"/>
                    <a:pt x="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706175" y="2235750"/>
              <a:ext cx="48300" cy="36100"/>
            </a:xfrm>
            <a:custGeom>
              <a:avLst/>
              <a:gdLst/>
              <a:ahLst/>
              <a:cxnLst/>
              <a:rect l="l" t="t" r="r" b="b"/>
              <a:pathLst>
                <a:path w="1932" h="1444" extrusionOk="0">
                  <a:moveTo>
                    <a:pt x="954" y="1"/>
                  </a:moveTo>
                  <a:cubicBezTo>
                    <a:pt x="0" y="1"/>
                    <a:pt x="0" y="1443"/>
                    <a:pt x="954" y="1443"/>
                  </a:cubicBezTo>
                  <a:cubicBezTo>
                    <a:pt x="1838" y="1443"/>
                    <a:pt x="1931" y="1"/>
                    <a:pt x="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742225" y="2150850"/>
              <a:ext cx="48300" cy="36075"/>
            </a:xfrm>
            <a:custGeom>
              <a:avLst/>
              <a:gdLst/>
              <a:ahLst/>
              <a:cxnLst/>
              <a:rect l="l" t="t" r="r" b="b"/>
              <a:pathLst>
                <a:path w="1932" h="1443" extrusionOk="0">
                  <a:moveTo>
                    <a:pt x="978" y="0"/>
                  </a:moveTo>
                  <a:cubicBezTo>
                    <a:pt x="1" y="0"/>
                    <a:pt x="1" y="1443"/>
                    <a:pt x="978" y="1443"/>
                  </a:cubicBezTo>
                  <a:cubicBezTo>
                    <a:pt x="1932" y="1443"/>
                    <a:pt x="1932" y="0"/>
                    <a:pt x="9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659650" y="2160725"/>
              <a:ext cx="46550" cy="36100"/>
            </a:xfrm>
            <a:custGeom>
              <a:avLst/>
              <a:gdLst/>
              <a:ahLst/>
              <a:cxnLst/>
              <a:rect l="l" t="t" r="r" b="b"/>
              <a:pathLst>
                <a:path w="1862" h="1444" extrusionOk="0">
                  <a:moveTo>
                    <a:pt x="884" y="1"/>
                  </a:moveTo>
                  <a:cubicBezTo>
                    <a:pt x="0" y="1"/>
                    <a:pt x="0" y="1443"/>
                    <a:pt x="884" y="1443"/>
                  </a:cubicBezTo>
                  <a:cubicBezTo>
                    <a:pt x="1861" y="1443"/>
                    <a:pt x="1861" y="1"/>
                    <a:pt x="8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579975" y="2121775"/>
              <a:ext cx="36075" cy="46325"/>
            </a:xfrm>
            <a:custGeom>
              <a:avLst/>
              <a:gdLst/>
              <a:ahLst/>
              <a:cxnLst/>
              <a:rect l="l" t="t" r="r" b="b"/>
              <a:pathLst>
                <a:path w="1443" h="1853" extrusionOk="0">
                  <a:moveTo>
                    <a:pt x="768" y="0"/>
                  </a:moveTo>
                  <a:cubicBezTo>
                    <a:pt x="279" y="0"/>
                    <a:pt x="0" y="396"/>
                    <a:pt x="0" y="768"/>
                  </a:cubicBezTo>
                  <a:lnTo>
                    <a:pt x="0" y="1163"/>
                  </a:lnTo>
                  <a:cubicBezTo>
                    <a:pt x="0" y="1517"/>
                    <a:pt x="317" y="1853"/>
                    <a:pt x="650" y="1853"/>
                  </a:cubicBezTo>
                  <a:cubicBezTo>
                    <a:pt x="689" y="1853"/>
                    <a:pt x="729" y="1848"/>
                    <a:pt x="768" y="1838"/>
                  </a:cubicBezTo>
                  <a:cubicBezTo>
                    <a:pt x="1163" y="1838"/>
                    <a:pt x="1443" y="1559"/>
                    <a:pt x="1443" y="1163"/>
                  </a:cubicBezTo>
                  <a:lnTo>
                    <a:pt x="1443" y="768"/>
                  </a:lnTo>
                  <a:cubicBezTo>
                    <a:pt x="1443" y="396"/>
                    <a:pt x="1163" y="0"/>
                    <a:pt x="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444450" y="2140950"/>
              <a:ext cx="45975" cy="36675"/>
            </a:xfrm>
            <a:custGeom>
              <a:avLst/>
              <a:gdLst/>
              <a:ahLst/>
              <a:cxnLst/>
              <a:rect l="l" t="t" r="r" b="b"/>
              <a:pathLst>
                <a:path w="1839" h="1467" extrusionOk="0">
                  <a:moveTo>
                    <a:pt x="954" y="1"/>
                  </a:moveTo>
                  <a:cubicBezTo>
                    <a:pt x="1" y="1"/>
                    <a:pt x="1" y="1467"/>
                    <a:pt x="954" y="1467"/>
                  </a:cubicBezTo>
                  <a:cubicBezTo>
                    <a:pt x="1839" y="1467"/>
                    <a:pt x="1839" y="1"/>
                    <a:pt x="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495050" y="2206675"/>
              <a:ext cx="48300" cy="55675"/>
            </a:xfrm>
            <a:custGeom>
              <a:avLst/>
              <a:gdLst/>
              <a:ahLst/>
              <a:cxnLst/>
              <a:rect l="l" t="t" r="r" b="b"/>
              <a:pathLst>
                <a:path w="1932" h="2227" extrusionOk="0">
                  <a:moveTo>
                    <a:pt x="1147" y="1"/>
                  </a:moveTo>
                  <a:cubicBezTo>
                    <a:pt x="872" y="1"/>
                    <a:pt x="613" y="125"/>
                    <a:pt x="489" y="373"/>
                  </a:cubicBezTo>
                  <a:cubicBezTo>
                    <a:pt x="396" y="675"/>
                    <a:pt x="303" y="862"/>
                    <a:pt x="187" y="1164"/>
                  </a:cubicBezTo>
                  <a:cubicBezTo>
                    <a:pt x="1" y="1443"/>
                    <a:pt x="94" y="1932"/>
                    <a:pt x="396" y="2118"/>
                  </a:cubicBezTo>
                  <a:cubicBezTo>
                    <a:pt x="525" y="2190"/>
                    <a:pt x="668" y="2227"/>
                    <a:pt x="808" y="2227"/>
                  </a:cubicBezTo>
                  <a:cubicBezTo>
                    <a:pt x="1073" y="2227"/>
                    <a:pt x="1329" y="2097"/>
                    <a:pt x="1466" y="1839"/>
                  </a:cubicBezTo>
                  <a:cubicBezTo>
                    <a:pt x="1559" y="1653"/>
                    <a:pt x="1652" y="1350"/>
                    <a:pt x="1838" y="1164"/>
                  </a:cubicBezTo>
                  <a:cubicBezTo>
                    <a:pt x="1932" y="768"/>
                    <a:pt x="1932" y="280"/>
                    <a:pt x="1559" y="94"/>
                  </a:cubicBezTo>
                  <a:cubicBezTo>
                    <a:pt x="1427" y="32"/>
                    <a:pt x="1285" y="1"/>
                    <a:pt x="1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83375" y="2244725"/>
              <a:ext cx="36675" cy="46900"/>
            </a:xfrm>
            <a:custGeom>
              <a:avLst/>
              <a:gdLst/>
              <a:ahLst/>
              <a:cxnLst/>
              <a:rect l="l" t="t" r="r" b="b"/>
              <a:pathLst>
                <a:path w="1467" h="1876" extrusionOk="0">
                  <a:moveTo>
                    <a:pt x="902" y="0"/>
                  </a:moveTo>
                  <a:cubicBezTo>
                    <a:pt x="866" y="0"/>
                    <a:pt x="829" y="5"/>
                    <a:pt x="792" y="14"/>
                  </a:cubicBezTo>
                  <a:cubicBezTo>
                    <a:pt x="303" y="14"/>
                    <a:pt x="1" y="317"/>
                    <a:pt x="1" y="712"/>
                  </a:cubicBezTo>
                  <a:lnTo>
                    <a:pt x="1" y="1084"/>
                  </a:lnTo>
                  <a:cubicBezTo>
                    <a:pt x="1" y="1480"/>
                    <a:pt x="303" y="1875"/>
                    <a:pt x="792" y="1875"/>
                  </a:cubicBezTo>
                  <a:cubicBezTo>
                    <a:pt x="1164" y="1759"/>
                    <a:pt x="1467" y="1480"/>
                    <a:pt x="1467" y="1084"/>
                  </a:cubicBezTo>
                  <a:lnTo>
                    <a:pt x="1467" y="712"/>
                  </a:lnTo>
                  <a:cubicBezTo>
                    <a:pt x="1467" y="356"/>
                    <a:pt x="1222" y="0"/>
                    <a:pt x="9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06025" y="2123525"/>
              <a:ext cx="51225" cy="44800"/>
            </a:xfrm>
            <a:custGeom>
              <a:avLst/>
              <a:gdLst/>
              <a:ahLst/>
              <a:cxnLst/>
              <a:rect l="l" t="t" r="r" b="b"/>
              <a:pathLst>
                <a:path w="2049" h="1792" extrusionOk="0">
                  <a:moveTo>
                    <a:pt x="1219" y="0"/>
                  </a:moveTo>
                  <a:cubicBezTo>
                    <a:pt x="1024" y="0"/>
                    <a:pt x="827" y="70"/>
                    <a:pt x="676" y="209"/>
                  </a:cubicBezTo>
                  <a:cubicBezTo>
                    <a:pt x="582" y="326"/>
                    <a:pt x="489" y="419"/>
                    <a:pt x="303" y="512"/>
                  </a:cubicBezTo>
                  <a:cubicBezTo>
                    <a:pt x="1" y="791"/>
                    <a:pt x="1" y="1280"/>
                    <a:pt x="303" y="1582"/>
                  </a:cubicBezTo>
                  <a:cubicBezTo>
                    <a:pt x="443" y="1722"/>
                    <a:pt x="635" y="1791"/>
                    <a:pt x="827" y="1791"/>
                  </a:cubicBezTo>
                  <a:cubicBezTo>
                    <a:pt x="1019" y="1791"/>
                    <a:pt x="1211" y="1722"/>
                    <a:pt x="1350" y="1582"/>
                  </a:cubicBezTo>
                  <a:cubicBezTo>
                    <a:pt x="1466" y="1489"/>
                    <a:pt x="1653" y="1373"/>
                    <a:pt x="1746" y="1187"/>
                  </a:cubicBezTo>
                  <a:cubicBezTo>
                    <a:pt x="2048" y="907"/>
                    <a:pt x="2048" y="419"/>
                    <a:pt x="1746" y="209"/>
                  </a:cubicBezTo>
                  <a:cubicBezTo>
                    <a:pt x="1606" y="70"/>
                    <a:pt x="1414" y="0"/>
                    <a:pt x="12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097825" y="2131650"/>
              <a:ext cx="45975" cy="36100"/>
            </a:xfrm>
            <a:custGeom>
              <a:avLst/>
              <a:gdLst/>
              <a:ahLst/>
              <a:cxnLst/>
              <a:rect l="l" t="t" r="r" b="b"/>
              <a:pathLst>
                <a:path w="1839" h="1444" extrusionOk="0">
                  <a:moveTo>
                    <a:pt x="954" y="1"/>
                  </a:moveTo>
                  <a:cubicBezTo>
                    <a:pt x="0" y="1"/>
                    <a:pt x="0" y="1443"/>
                    <a:pt x="954" y="1443"/>
                  </a:cubicBezTo>
                  <a:cubicBezTo>
                    <a:pt x="1838" y="1443"/>
                    <a:pt x="1838" y="1"/>
                    <a:pt x="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194375" y="2140950"/>
              <a:ext cx="48875" cy="36675"/>
            </a:xfrm>
            <a:custGeom>
              <a:avLst/>
              <a:gdLst/>
              <a:ahLst/>
              <a:cxnLst/>
              <a:rect l="l" t="t" r="r" b="b"/>
              <a:pathLst>
                <a:path w="1955" h="1467" extrusionOk="0">
                  <a:moveTo>
                    <a:pt x="791" y="1"/>
                  </a:moveTo>
                  <a:cubicBezTo>
                    <a:pt x="396" y="1"/>
                    <a:pt x="0" y="396"/>
                    <a:pt x="117" y="792"/>
                  </a:cubicBezTo>
                  <a:cubicBezTo>
                    <a:pt x="117" y="1164"/>
                    <a:pt x="396" y="1467"/>
                    <a:pt x="791" y="1467"/>
                  </a:cubicBezTo>
                  <a:lnTo>
                    <a:pt x="1163" y="1467"/>
                  </a:lnTo>
                  <a:cubicBezTo>
                    <a:pt x="1559" y="1467"/>
                    <a:pt x="1954" y="1164"/>
                    <a:pt x="1954" y="792"/>
                  </a:cubicBezTo>
                  <a:cubicBezTo>
                    <a:pt x="1954" y="396"/>
                    <a:pt x="1559" y="1"/>
                    <a:pt x="11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925675" y="2131650"/>
              <a:ext cx="36075" cy="45975"/>
            </a:xfrm>
            <a:custGeom>
              <a:avLst/>
              <a:gdLst/>
              <a:ahLst/>
              <a:cxnLst/>
              <a:rect l="l" t="t" r="r" b="b"/>
              <a:pathLst>
                <a:path w="1443" h="1839" extrusionOk="0">
                  <a:moveTo>
                    <a:pt x="675" y="1"/>
                  </a:moveTo>
                  <a:cubicBezTo>
                    <a:pt x="279" y="1"/>
                    <a:pt x="0" y="373"/>
                    <a:pt x="0" y="768"/>
                  </a:cubicBezTo>
                  <a:lnTo>
                    <a:pt x="0" y="1164"/>
                  </a:lnTo>
                  <a:cubicBezTo>
                    <a:pt x="0" y="1536"/>
                    <a:pt x="279" y="1839"/>
                    <a:pt x="675" y="1839"/>
                  </a:cubicBezTo>
                  <a:cubicBezTo>
                    <a:pt x="1070" y="1839"/>
                    <a:pt x="1443" y="1536"/>
                    <a:pt x="1443" y="1164"/>
                  </a:cubicBezTo>
                  <a:lnTo>
                    <a:pt x="1443" y="768"/>
                  </a:lnTo>
                  <a:cubicBezTo>
                    <a:pt x="1443" y="373"/>
                    <a:pt x="1070" y="1"/>
                    <a:pt x="6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134334" y="2346583"/>
              <a:ext cx="48300" cy="36650"/>
            </a:xfrm>
            <a:custGeom>
              <a:avLst/>
              <a:gdLst/>
              <a:ahLst/>
              <a:cxnLst/>
              <a:rect l="l" t="t" r="r" b="b"/>
              <a:pathLst>
                <a:path w="1932" h="1466" extrusionOk="0">
                  <a:moveTo>
                    <a:pt x="978" y="0"/>
                  </a:moveTo>
                  <a:cubicBezTo>
                    <a:pt x="1" y="0"/>
                    <a:pt x="1" y="1466"/>
                    <a:pt x="978" y="1466"/>
                  </a:cubicBezTo>
                  <a:cubicBezTo>
                    <a:pt x="1932" y="1466"/>
                    <a:pt x="1932" y="0"/>
                    <a:pt x="9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094872" y="2268209"/>
              <a:ext cx="48275" cy="36675"/>
            </a:xfrm>
            <a:custGeom>
              <a:avLst/>
              <a:gdLst/>
              <a:ahLst/>
              <a:cxnLst/>
              <a:rect l="l" t="t" r="r" b="b"/>
              <a:pathLst>
                <a:path w="1931" h="1467" extrusionOk="0">
                  <a:moveTo>
                    <a:pt x="977" y="1"/>
                  </a:moveTo>
                  <a:cubicBezTo>
                    <a:pt x="0" y="1"/>
                    <a:pt x="0" y="1466"/>
                    <a:pt x="977" y="1466"/>
                  </a:cubicBezTo>
                  <a:cubicBezTo>
                    <a:pt x="1931" y="1466"/>
                    <a:pt x="1931" y="1"/>
                    <a:pt x="9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241721" y="2268481"/>
              <a:ext cx="45950" cy="36675"/>
            </a:xfrm>
            <a:custGeom>
              <a:avLst/>
              <a:gdLst/>
              <a:ahLst/>
              <a:cxnLst/>
              <a:rect l="l" t="t" r="r" b="b"/>
              <a:pathLst>
                <a:path w="1838" h="1467" extrusionOk="0">
                  <a:moveTo>
                    <a:pt x="954" y="1"/>
                  </a:moveTo>
                  <a:cubicBezTo>
                    <a:pt x="0" y="1"/>
                    <a:pt x="0" y="1467"/>
                    <a:pt x="954" y="1467"/>
                  </a:cubicBezTo>
                  <a:cubicBezTo>
                    <a:pt x="1838" y="1467"/>
                    <a:pt x="1838" y="1"/>
                    <a:pt x="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725375" y="2073500"/>
              <a:ext cx="48300" cy="36075"/>
            </a:xfrm>
            <a:custGeom>
              <a:avLst/>
              <a:gdLst/>
              <a:ahLst/>
              <a:cxnLst/>
              <a:rect l="l" t="t" r="r" b="b"/>
              <a:pathLst>
                <a:path w="1932" h="1443" extrusionOk="0">
                  <a:moveTo>
                    <a:pt x="977" y="0"/>
                  </a:moveTo>
                  <a:cubicBezTo>
                    <a:pt x="0" y="0"/>
                    <a:pt x="0" y="1443"/>
                    <a:pt x="977" y="1443"/>
                  </a:cubicBezTo>
                  <a:cubicBezTo>
                    <a:pt x="1931" y="1443"/>
                    <a:pt x="1931" y="0"/>
                    <a:pt x="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027450" y="2244725"/>
              <a:ext cx="36075" cy="46900"/>
            </a:xfrm>
            <a:custGeom>
              <a:avLst/>
              <a:gdLst/>
              <a:ahLst/>
              <a:cxnLst/>
              <a:rect l="l" t="t" r="r" b="b"/>
              <a:pathLst>
                <a:path w="1443" h="1876" extrusionOk="0">
                  <a:moveTo>
                    <a:pt x="883" y="0"/>
                  </a:moveTo>
                  <a:cubicBezTo>
                    <a:pt x="846" y="0"/>
                    <a:pt x="808" y="5"/>
                    <a:pt x="768" y="14"/>
                  </a:cubicBezTo>
                  <a:cubicBezTo>
                    <a:pt x="396" y="14"/>
                    <a:pt x="0" y="317"/>
                    <a:pt x="0" y="712"/>
                  </a:cubicBezTo>
                  <a:lnTo>
                    <a:pt x="0" y="1084"/>
                  </a:lnTo>
                  <a:cubicBezTo>
                    <a:pt x="0" y="1480"/>
                    <a:pt x="396" y="1875"/>
                    <a:pt x="768" y="1875"/>
                  </a:cubicBezTo>
                  <a:cubicBezTo>
                    <a:pt x="1164" y="1759"/>
                    <a:pt x="1443" y="1480"/>
                    <a:pt x="1443" y="1084"/>
                  </a:cubicBezTo>
                  <a:lnTo>
                    <a:pt x="1443" y="712"/>
                  </a:lnTo>
                  <a:cubicBezTo>
                    <a:pt x="1443" y="356"/>
                    <a:pt x="1217" y="0"/>
                    <a:pt x="8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915775" y="2216000"/>
              <a:ext cx="45975" cy="36650"/>
            </a:xfrm>
            <a:custGeom>
              <a:avLst/>
              <a:gdLst/>
              <a:ahLst/>
              <a:cxnLst/>
              <a:rect l="l" t="t" r="r" b="b"/>
              <a:pathLst>
                <a:path w="1839" h="1466" extrusionOk="0">
                  <a:moveTo>
                    <a:pt x="675" y="0"/>
                  </a:moveTo>
                  <a:cubicBezTo>
                    <a:pt x="303" y="0"/>
                    <a:pt x="1" y="302"/>
                    <a:pt x="1" y="791"/>
                  </a:cubicBezTo>
                  <a:cubicBezTo>
                    <a:pt x="1" y="1163"/>
                    <a:pt x="303" y="1466"/>
                    <a:pt x="675" y="1466"/>
                  </a:cubicBezTo>
                  <a:lnTo>
                    <a:pt x="1071" y="1466"/>
                  </a:lnTo>
                  <a:cubicBezTo>
                    <a:pt x="1466" y="1466"/>
                    <a:pt x="1839" y="1163"/>
                    <a:pt x="1839" y="791"/>
                  </a:cubicBezTo>
                  <a:cubicBezTo>
                    <a:pt x="1839" y="302"/>
                    <a:pt x="1466" y="0"/>
                    <a:pt x="10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410726">
            <a:off x="8306109" y="926375"/>
            <a:ext cx="671663" cy="673538"/>
            <a:chOff x="1474000" y="3672875"/>
            <a:chExt cx="492050" cy="495800"/>
          </a:xfrm>
        </p:grpSpPr>
        <p:sp>
          <p:nvSpPr>
            <p:cNvPr id="93" name="Google Shape;93;p2"/>
            <p:cNvSpPr/>
            <p:nvPr/>
          </p:nvSpPr>
          <p:spPr>
            <a:xfrm>
              <a:off x="1503075" y="3672875"/>
              <a:ext cx="433900" cy="460075"/>
            </a:xfrm>
            <a:custGeom>
              <a:avLst/>
              <a:gdLst/>
              <a:ahLst/>
              <a:cxnLst/>
              <a:rect l="l" t="t" r="r" b="b"/>
              <a:pathLst>
                <a:path w="17356" h="18403" extrusionOk="0">
                  <a:moveTo>
                    <a:pt x="7957" y="1"/>
                  </a:moveTo>
                  <a:lnTo>
                    <a:pt x="1" y="12214"/>
                  </a:lnTo>
                  <a:cubicBezTo>
                    <a:pt x="94" y="12401"/>
                    <a:pt x="187" y="12680"/>
                    <a:pt x="303" y="12889"/>
                  </a:cubicBezTo>
                  <a:cubicBezTo>
                    <a:pt x="1839" y="16076"/>
                    <a:pt x="5235" y="18403"/>
                    <a:pt x="8725" y="18403"/>
                  </a:cubicBezTo>
                  <a:cubicBezTo>
                    <a:pt x="12307" y="18310"/>
                    <a:pt x="15611" y="15983"/>
                    <a:pt x="17053" y="12796"/>
                  </a:cubicBezTo>
                  <a:cubicBezTo>
                    <a:pt x="17170" y="12494"/>
                    <a:pt x="17263" y="12307"/>
                    <a:pt x="17356" y="12098"/>
                  </a:cubicBezTo>
                  <a:lnTo>
                    <a:pt x="94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474000" y="3960775"/>
              <a:ext cx="492050" cy="207900"/>
            </a:xfrm>
            <a:custGeom>
              <a:avLst/>
              <a:gdLst/>
              <a:ahLst/>
              <a:cxnLst/>
              <a:rect l="l" t="t" r="r" b="b"/>
              <a:pathLst>
                <a:path w="19682" h="8316" extrusionOk="0">
                  <a:moveTo>
                    <a:pt x="17751" y="0"/>
                  </a:moveTo>
                  <a:cubicBezTo>
                    <a:pt x="15611" y="2141"/>
                    <a:pt x="12889" y="3886"/>
                    <a:pt x="9795" y="4072"/>
                  </a:cubicBezTo>
                  <a:cubicBezTo>
                    <a:pt x="9524" y="4099"/>
                    <a:pt x="9250" y="4113"/>
                    <a:pt x="8975" y="4113"/>
                  </a:cubicBezTo>
                  <a:cubicBezTo>
                    <a:pt x="7172" y="4113"/>
                    <a:pt x="5319" y="3518"/>
                    <a:pt x="3886" y="2327"/>
                  </a:cubicBezTo>
                  <a:cubicBezTo>
                    <a:pt x="3397" y="1955"/>
                    <a:pt x="2420" y="303"/>
                    <a:pt x="1745" y="303"/>
                  </a:cubicBezTo>
                  <a:cubicBezTo>
                    <a:pt x="768" y="396"/>
                    <a:pt x="1" y="2327"/>
                    <a:pt x="94" y="3118"/>
                  </a:cubicBezTo>
                  <a:cubicBezTo>
                    <a:pt x="187" y="3699"/>
                    <a:pt x="582" y="4072"/>
                    <a:pt x="885" y="4560"/>
                  </a:cubicBezTo>
                  <a:cubicBezTo>
                    <a:pt x="2979" y="6906"/>
                    <a:pt x="6091" y="8315"/>
                    <a:pt x="9252" y="8315"/>
                  </a:cubicBezTo>
                  <a:cubicBezTo>
                    <a:pt x="9883" y="8315"/>
                    <a:pt x="10517" y="8259"/>
                    <a:pt x="11144" y="8143"/>
                  </a:cubicBezTo>
                  <a:cubicBezTo>
                    <a:pt x="14843" y="7561"/>
                    <a:pt x="18216" y="4956"/>
                    <a:pt x="19682" y="1559"/>
                  </a:cubicBezTo>
                  <a:cubicBezTo>
                    <a:pt x="19007" y="978"/>
                    <a:pt x="18426" y="489"/>
                    <a:pt x="17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566475" y="3920950"/>
              <a:ext cx="52500" cy="53425"/>
            </a:xfrm>
            <a:custGeom>
              <a:avLst/>
              <a:gdLst/>
              <a:ahLst/>
              <a:cxnLst/>
              <a:rect l="l" t="t" r="r" b="b"/>
              <a:pathLst>
                <a:path w="2100" h="2137" extrusionOk="0">
                  <a:moveTo>
                    <a:pt x="1346" y="1"/>
                  </a:moveTo>
                  <a:cubicBezTo>
                    <a:pt x="1193" y="1"/>
                    <a:pt x="1045" y="71"/>
                    <a:pt x="954" y="244"/>
                  </a:cubicBezTo>
                  <a:cubicBezTo>
                    <a:pt x="675" y="640"/>
                    <a:pt x="466" y="1012"/>
                    <a:pt x="280" y="1314"/>
                  </a:cubicBezTo>
                  <a:cubicBezTo>
                    <a:pt x="0" y="1726"/>
                    <a:pt x="360" y="2137"/>
                    <a:pt x="727" y="2137"/>
                  </a:cubicBezTo>
                  <a:cubicBezTo>
                    <a:pt x="879" y="2137"/>
                    <a:pt x="1032" y="2066"/>
                    <a:pt x="1141" y="1896"/>
                  </a:cubicBezTo>
                  <a:cubicBezTo>
                    <a:pt x="1350" y="1500"/>
                    <a:pt x="1629" y="1128"/>
                    <a:pt x="1839" y="733"/>
                  </a:cubicBezTo>
                  <a:cubicBezTo>
                    <a:pt x="2100" y="390"/>
                    <a:pt x="1708" y="1"/>
                    <a:pt x="1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648475" y="3965400"/>
              <a:ext cx="31450" cy="46575"/>
            </a:xfrm>
            <a:custGeom>
              <a:avLst/>
              <a:gdLst/>
              <a:ahLst/>
              <a:cxnLst/>
              <a:rect l="l" t="t" r="r" b="b"/>
              <a:pathLst>
                <a:path w="1258" h="1863" extrusionOk="0">
                  <a:moveTo>
                    <a:pt x="727" y="1"/>
                  </a:moveTo>
                  <a:cubicBezTo>
                    <a:pt x="489" y="1"/>
                    <a:pt x="283" y="167"/>
                    <a:pt x="187" y="397"/>
                  </a:cubicBezTo>
                  <a:cubicBezTo>
                    <a:pt x="187" y="700"/>
                    <a:pt x="94" y="886"/>
                    <a:pt x="94" y="1188"/>
                  </a:cubicBezTo>
                  <a:cubicBezTo>
                    <a:pt x="1" y="1467"/>
                    <a:pt x="94" y="1770"/>
                    <a:pt x="396" y="1863"/>
                  </a:cubicBezTo>
                  <a:cubicBezTo>
                    <a:pt x="676" y="1863"/>
                    <a:pt x="1071" y="1770"/>
                    <a:pt x="1071" y="1467"/>
                  </a:cubicBezTo>
                  <a:cubicBezTo>
                    <a:pt x="1164" y="1188"/>
                    <a:pt x="1164" y="886"/>
                    <a:pt x="1164" y="700"/>
                  </a:cubicBezTo>
                  <a:cubicBezTo>
                    <a:pt x="1257" y="397"/>
                    <a:pt x="1164" y="118"/>
                    <a:pt x="885" y="25"/>
                  </a:cubicBezTo>
                  <a:cubicBezTo>
                    <a:pt x="831" y="8"/>
                    <a:pt x="778" y="1"/>
                    <a:pt x="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733400" y="3972375"/>
              <a:ext cx="29100" cy="46575"/>
            </a:xfrm>
            <a:custGeom>
              <a:avLst/>
              <a:gdLst/>
              <a:ahLst/>
              <a:cxnLst/>
              <a:rect l="l" t="t" r="r" b="b"/>
              <a:pathLst>
                <a:path w="1164" h="1863" extrusionOk="0">
                  <a:moveTo>
                    <a:pt x="544" y="1"/>
                  </a:moveTo>
                  <a:cubicBezTo>
                    <a:pt x="495" y="1"/>
                    <a:pt x="445" y="9"/>
                    <a:pt x="396" y="25"/>
                  </a:cubicBezTo>
                  <a:cubicBezTo>
                    <a:pt x="93" y="118"/>
                    <a:pt x="0" y="421"/>
                    <a:pt x="0" y="607"/>
                  </a:cubicBezTo>
                  <a:cubicBezTo>
                    <a:pt x="93" y="909"/>
                    <a:pt x="93" y="1188"/>
                    <a:pt x="187" y="1491"/>
                  </a:cubicBezTo>
                  <a:cubicBezTo>
                    <a:pt x="187" y="1770"/>
                    <a:pt x="582" y="1863"/>
                    <a:pt x="768" y="1863"/>
                  </a:cubicBezTo>
                  <a:cubicBezTo>
                    <a:pt x="1071" y="1770"/>
                    <a:pt x="1164" y="1491"/>
                    <a:pt x="1164" y="1188"/>
                  </a:cubicBezTo>
                  <a:cubicBezTo>
                    <a:pt x="1164" y="909"/>
                    <a:pt x="1071" y="607"/>
                    <a:pt x="1071" y="421"/>
                  </a:cubicBezTo>
                  <a:cubicBezTo>
                    <a:pt x="994" y="171"/>
                    <a:pt x="775" y="1"/>
                    <a:pt x="5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810750" y="3944875"/>
              <a:ext cx="39000" cy="50300"/>
            </a:xfrm>
            <a:custGeom>
              <a:avLst/>
              <a:gdLst/>
              <a:ahLst/>
              <a:cxnLst/>
              <a:rect l="l" t="t" r="r" b="b"/>
              <a:pathLst>
                <a:path w="1560" h="2012" extrusionOk="0">
                  <a:moveTo>
                    <a:pt x="627" y="0"/>
                  </a:moveTo>
                  <a:cubicBezTo>
                    <a:pt x="517" y="0"/>
                    <a:pt x="403" y="22"/>
                    <a:pt x="303" y="55"/>
                  </a:cubicBezTo>
                  <a:cubicBezTo>
                    <a:pt x="94" y="264"/>
                    <a:pt x="0" y="543"/>
                    <a:pt x="94" y="753"/>
                  </a:cubicBezTo>
                  <a:cubicBezTo>
                    <a:pt x="303" y="1125"/>
                    <a:pt x="396" y="1427"/>
                    <a:pt x="582" y="1707"/>
                  </a:cubicBezTo>
                  <a:cubicBezTo>
                    <a:pt x="643" y="1904"/>
                    <a:pt x="832" y="2012"/>
                    <a:pt x="1008" y="2012"/>
                  </a:cubicBezTo>
                  <a:cubicBezTo>
                    <a:pt x="1102" y="2012"/>
                    <a:pt x="1192" y="1981"/>
                    <a:pt x="1257" y="1916"/>
                  </a:cubicBezTo>
                  <a:cubicBezTo>
                    <a:pt x="1559" y="1800"/>
                    <a:pt x="1559" y="1521"/>
                    <a:pt x="1466" y="1218"/>
                  </a:cubicBezTo>
                  <a:cubicBezTo>
                    <a:pt x="1373" y="939"/>
                    <a:pt x="1164" y="543"/>
                    <a:pt x="1071" y="264"/>
                  </a:cubicBezTo>
                  <a:cubicBezTo>
                    <a:pt x="1011" y="70"/>
                    <a:pt x="826" y="0"/>
                    <a:pt x="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777025" y="3839800"/>
              <a:ext cx="31425" cy="55850"/>
            </a:xfrm>
            <a:custGeom>
              <a:avLst/>
              <a:gdLst/>
              <a:ahLst/>
              <a:cxnLst/>
              <a:rect l="l" t="t" r="r" b="b"/>
              <a:pathLst>
                <a:path w="1257" h="2234" extrusionOk="0">
                  <a:moveTo>
                    <a:pt x="582" y="1"/>
                  </a:moveTo>
                  <a:cubicBezTo>
                    <a:pt x="279" y="1"/>
                    <a:pt x="0" y="187"/>
                    <a:pt x="93" y="489"/>
                  </a:cubicBezTo>
                  <a:cubicBezTo>
                    <a:pt x="93" y="978"/>
                    <a:pt x="93" y="1350"/>
                    <a:pt x="186" y="1745"/>
                  </a:cubicBezTo>
                  <a:cubicBezTo>
                    <a:pt x="186" y="2048"/>
                    <a:pt x="396" y="2234"/>
                    <a:pt x="675" y="2234"/>
                  </a:cubicBezTo>
                  <a:cubicBezTo>
                    <a:pt x="977" y="2234"/>
                    <a:pt x="1256" y="2048"/>
                    <a:pt x="1256" y="1745"/>
                  </a:cubicBezTo>
                  <a:cubicBezTo>
                    <a:pt x="1163" y="1350"/>
                    <a:pt x="1163" y="978"/>
                    <a:pt x="1070" y="489"/>
                  </a:cubicBezTo>
                  <a:cubicBezTo>
                    <a:pt x="1070" y="187"/>
                    <a:pt x="861" y="1"/>
                    <a:pt x="5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67675" y="3877900"/>
              <a:ext cx="32025" cy="42750"/>
            </a:xfrm>
            <a:custGeom>
              <a:avLst/>
              <a:gdLst/>
              <a:ahLst/>
              <a:cxnLst/>
              <a:rect l="l" t="t" r="r" b="b"/>
              <a:pathLst>
                <a:path w="1281" h="1710" extrusionOk="0">
                  <a:moveTo>
                    <a:pt x="665" y="0"/>
                  </a:moveTo>
                  <a:cubicBezTo>
                    <a:pt x="454" y="0"/>
                    <a:pt x="280" y="105"/>
                    <a:pt x="210" y="314"/>
                  </a:cubicBezTo>
                  <a:cubicBezTo>
                    <a:pt x="210" y="617"/>
                    <a:pt x="210" y="803"/>
                    <a:pt x="117" y="989"/>
                  </a:cubicBezTo>
                  <a:cubicBezTo>
                    <a:pt x="1" y="1292"/>
                    <a:pt x="210" y="1571"/>
                    <a:pt x="489" y="1687"/>
                  </a:cubicBezTo>
                  <a:cubicBezTo>
                    <a:pt x="523" y="1702"/>
                    <a:pt x="562" y="1709"/>
                    <a:pt x="603" y="1709"/>
                  </a:cubicBezTo>
                  <a:cubicBezTo>
                    <a:pt x="811" y="1709"/>
                    <a:pt x="1071" y="1525"/>
                    <a:pt x="1071" y="1292"/>
                  </a:cubicBezTo>
                  <a:cubicBezTo>
                    <a:pt x="1164" y="1105"/>
                    <a:pt x="1164" y="803"/>
                    <a:pt x="1280" y="617"/>
                  </a:cubicBezTo>
                  <a:cubicBezTo>
                    <a:pt x="1280" y="314"/>
                    <a:pt x="1164" y="35"/>
                    <a:pt x="885" y="35"/>
                  </a:cubicBezTo>
                  <a:cubicBezTo>
                    <a:pt x="809" y="12"/>
                    <a:pt x="735" y="0"/>
                    <a:pt x="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06650" y="3776125"/>
              <a:ext cx="26775" cy="47275"/>
            </a:xfrm>
            <a:custGeom>
              <a:avLst/>
              <a:gdLst/>
              <a:ahLst/>
              <a:cxnLst/>
              <a:rect l="l" t="t" r="r" b="b"/>
              <a:pathLst>
                <a:path w="1071" h="1891" extrusionOk="0">
                  <a:moveTo>
                    <a:pt x="535" y="0"/>
                  </a:moveTo>
                  <a:cubicBezTo>
                    <a:pt x="268" y="0"/>
                    <a:pt x="0" y="175"/>
                    <a:pt x="0" y="524"/>
                  </a:cubicBezTo>
                  <a:lnTo>
                    <a:pt x="0" y="1384"/>
                  </a:lnTo>
                  <a:cubicBezTo>
                    <a:pt x="0" y="1722"/>
                    <a:pt x="268" y="1890"/>
                    <a:pt x="535" y="1890"/>
                  </a:cubicBezTo>
                  <a:cubicBezTo>
                    <a:pt x="803" y="1890"/>
                    <a:pt x="1070" y="1722"/>
                    <a:pt x="1070" y="1384"/>
                  </a:cubicBezTo>
                  <a:lnTo>
                    <a:pt x="1070" y="524"/>
                  </a:lnTo>
                  <a:cubicBezTo>
                    <a:pt x="1070" y="175"/>
                    <a:pt x="803" y="0"/>
                    <a:pt x="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2"/>
          <p:cNvGrpSpPr/>
          <p:nvPr/>
        </p:nvGrpSpPr>
        <p:grpSpPr>
          <a:xfrm rot="-789270">
            <a:off x="189870" y="117652"/>
            <a:ext cx="783145" cy="1083726"/>
            <a:chOff x="5709775" y="2441350"/>
            <a:chExt cx="700850" cy="908350"/>
          </a:xfrm>
        </p:grpSpPr>
        <p:sp>
          <p:nvSpPr>
            <p:cNvPr id="103" name="Google Shape;103;p2"/>
            <p:cNvSpPr/>
            <p:nvPr/>
          </p:nvSpPr>
          <p:spPr>
            <a:xfrm>
              <a:off x="6044200" y="2441350"/>
              <a:ext cx="366425" cy="341725"/>
            </a:xfrm>
            <a:custGeom>
              <a:avLst/>
              <a:gdLst/>
              <a:ahLst/>
              <a:cxnLst/>
              <a:rect l="l" t="t" r="r" b="b"/>
              <a:pathLst>
                <a:path w="14657" h="13669" extrusionOk="0">
                  <a:moveTo>
                    <a:pt x="8510" y="1"/>
                  </a:moveTo>
                  <a:cubicBezTo>
                    <a:pt x="8081" y="1"/>
                    <a:pt x="7753" y="439"/>
                    <a:pt x="7561" y="780"/>
                  </a:cubicBezTo>
                  <a:cubicBezTo>
                    <a:pt x="6700" y="2339"/>
                    <a:pt x="5816" y="3781"/>
                    <a:pt x="4955" y="5340"/>
                  </a:cubicBezTo>
                  <a:cubicBezTo>
                    <a:pt x="4955" y="4479"/>
                    <a:pt x="5048" y="3502"/>
                    <a:pt x="5048" y="2618"/>
                  </a:cubicBezTo>
                  <a:cubicBezTo>
                    <a:pt x="5005" y="2614"/>
                    <a:pt x="4962" y="2612"/>
                    <a:pt x="4919" y="2612"/>
                  </a:cubicBezTo>
                  <a:cubicBezTo>
                    <a:pt x="4004" y="2612"/>
                    <a:pt x="3291" y="3545"/>
                    <a:pt x="3024" y="4479"/>
                  </a:cubicBezTo>
                  <a:cubicBezTo>
                    <a:pt x="2815" y="5433"/>
                    <a:pt x="2908" y="6410"/>
                    <a:pt x="2815" y="7387"/>
                  </a:cubicBezTo>
                  <a:cubicBezTo>
                    <a:pt x="2815" y="7666"/>
                    <a:pt x="2722" y="7969"/>
                    <a:pt x="2536" y="7969"/>
                  </a:cubicBezTo>
                  <a:cubicBezTo>
                    <a:pt x="2484" y="7993"/>
                    <a:pt x="2433" y="8004"/>
                    <a:pt x="2386" y="8004"/>
                  </a:cubicBezTo>
                  <a:cubicBezTo>
                    <a:pt x="2073" y="8004"/>
                    <a:pt x="1874" y="7521"/>
                    <a:pt x="1954" y="7178"/>
                  </a:cubicBezTo>
                  <a:cubicBezTo>
                    <a:pt x="2047" y="6898"/>
                    <a:pt x="2233" y="6410"/>
                    <a:pt x="2047" y="6107"/>
                  </a:cubicBezTo>
                  <a:cubicBezTo>
                    <a:pt x="1913" y="5900"/>
                    <a:pt x="1704" y="5804"/>
                    <a:pt x="1489" y="5804"/>
                  </a:cubicBezTo>
                  <a:cubicBezTo>
                    <a:pt x="1222" y="5804"/>
                    <a:pt x="946" y="5953"/>
                    <a:pt x="791" y="6224"/>
                  </a:cubicBezTo>
                  <a:cubicBezTo>
                    <a:pt x="489" y="6596"/>
                    <a:pt x="489" y="7085"/>
                    <a:pt x="489" y="7573"/>
                  </a:cubicBezTo>
                  <a:cubicBezTo>
                    <a:pt x="489" y="9411"/>
                    <a:pt x="0" y="11923"/>
                    <a:pt x="489" y="13668"/>
                  </a:cubicBezTo>
                  <a:cubicBezTo>
                    <a:pt x="1163" y="13575"/>
                    <a:pt x="1861" y="13389"/>
                    <a:pt x="2536" y="13389"/>
                  </a:cubicBezTo>
                  <a:cubicBezTo>
                    <a:pt x="3232" y="13464"/>
                    <a:pt x="3883" y="13601"/>
                    <a:pt x="4513" y="13601"/>
                  </a:cubicBezTo>
                  <a:cubicBezTo>
                    <a:pt x="4661" y="13601"/>
                    <a:pt x="4809" y="13593"/>
                    <a:pt x="4955" y="13575"/>
                  </a:cubicBezTo>
                  <a:cubicBezTo>
                    <a:pt x="5723" y="13482"/>
                    <a:pt x="6514" y="13087"/>
                    <a:pt x="6886" y="12412"/>
                  </a:cubicBezTo>
                  <a:cubicBezTo>
                    <a:pt x="7189" y="11644"/>
                    <a:pt x="6700" y="10667"/>
                    <a:pt x="5932" y="10574"/>
                  </a:cubicBezTo>
                  <a:cubicBezTo>
                    <a:pt x="5630" y="10574"/>
                    <a:pt x="5234" y="10760"/>
                    <a:pt x="4955" y="10877"/>
                  </a:cubicBezTo>
                  <a:cubicBezTo>
                    <a:pt x="4560" y="10877"/>
                    <a:pt x="4188" y="10760"/>
                    <a:pt x="4071" y="10481"/>
                  </a:cubicBezTo>
                  <a:cubicBezTo>
                    <a:pt x="3978" y="10295"/>
                    <a:pt x="4071" y="9993"/>
                    <a:pt x="4281" y="9806"/>
                  </a:cubicBezTo>
                  <a:cubicBezTo>
                    <a:pt x="4798" y="8986"/>
                    <a:pt x="5767" y="8507"/>
                    <a:pt x="6716" y="8507"/>
                  </a:cubicBezTo>
                  <a:cubicBezTo>
                    <a:pt x="7004" y="8507"/>
                    <a:pt x="7290" y="8551"/>
                    <a:pt x="7561" y="8643"/>
                  </a:cubicBezTo>
                  <a:cubicBezTo>
                    <a:pt x="8259" y="8829"/>
                    <a:pt x="8724" y="9225"/>
                    <a:pt x="9422" y="9318"/>
                  </a:cubicBezTo>
                  <a:cubicBezTo>
                    <a:pt x="9479" y="9327"/>
                    <a:pt x="9538" y="9331"/>
                    <a:pt x="9598" y="9331"/>
                  </a:cubicBezTo>
                  <a:cubicBezTo>
                    <a:pt x="10148" y="9331"/>
                    <a:pt x="10780" y="8958"/>
                    <a:pt x="10864" y="8434"/>
                  </a:cubicBezTo>
                  <a:cubicBezTo>
                    <a:pt x="10957" y="7759"/>
                    <a:pt x="10190" y="7271"/>
                    <a:pt x="9608" y="7085"/>
                  </a:cubicBezTo>
                  <a:cubicBezTo>
                    <a:pt x="8933" y="6898"/>
                    <a:pt x="8142" y="6689"/>
                    <a:pt x="7956" y="6107"/>
                  </a:cubicBezTo>
                  <a:cubicBezTo>
                    <a:pt x="9422" y="5921"/>
                    <a:pt x="10957" y="5642"/>
                    <a:pt x="12516" y="5433"/>
                  </a:cubicBezTo>
                  <a:cubicBezTo>
                    <a:pt x="13098" y="5433"/>
                    <a:pt x="13679" y="5247"/>
                    <a:pt x="14075" y="4851"/>
                  </a:cubicBezTo>
                  <a:cubicBezTo>
                    <a:pt x="14656" y="4084"/>
                    <a:pt x="13958" y="2827"/>
                    <a:pt x="13098" y="2525"/>
                  </a:cubicBezTo>
                  <a:cubicBezTo>
                    <a:pt x="12814" y="2444"/>
                    <a:pt x="12532" y="2410"/>
                    <a:pt x="12253" y="2410"/>
                  </a:cubicBezTo>
                  <a:cubicBezTo>
                    <a:pt x="11572" y="2410"/>
                    <a:pt x="10910" y="2613"/>
                    <a:pt x="10283" y="2827"/>
                  </a:cubicBezTo>
                  <a:cubicBezTo>
                    <a:pt x="9515" y="3106"/>
                    <a:pt x="8840" y="3316"/>
                    <a:pt x="8049" y="3502"/>
                  </a:cubicBezTo>
                  <a:cubicBezTo>
                    <a:pt x="7863" y="2920"/>
                    <a:pt x="8445" y="2246"/>
                    <a:pt x="8840" y="1664"/>
                  </a:cubicBezTo>
                  <a:cubicBezTo>
                    <a:pt x="9306" y="1176"/>
                    <a:pt x="9306" y="105"/>
                    <a:pt x="8631" y="12"/>
                  </a:cubicBezTo>
                  <a:cubicBezTo>
                    <a:pt x="8590" y="5"/>
                    <a:pt x="8550" y="1"/>
                    <a:pt x="85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709775" y="2465725"/>
              <a:ext cx="342000" cy="301325"/>
            </a:xfrm>
            <a:custGeom>
              <a:avLst/>
              <a:gdLst/>
              <a:ahLst/>
              <a:cxnLst/>
              <a:rect l="l" t="t" r="r" b="b"/>
              <a:pathLst>
                <a:path w="13680" h="12053" extrusionOk="0">
                  <a:moveTo>
                    <a:pt x="1158" y="0"/>
                  </a:moveTo>
                  <a:cubicBezTo>
                    <a:pt x="949" y="0"/>
                    <a:pt x="749" y="60"/>
                    <a:pt x="582" y="201"/>
                  </a:cubicBezTo>
                  <a:cubicBezTo>
                    <a:pt x="0" y="689"/>
                    <a:pt x="117" y="1550"/>
                    <a:pt x="396" y="2225"/>
                  </a:cubicBezTo>
                  <a:cubicBezTo>
                    <a:pt x="884" y="3597"/>
                    <a:pt x="1862" y="4760"/>
                    <a:pt x="3118" y="5435"/>
                  </a:cubicBezTo>
                  <a:cubicBezTo>
                    <a:pt x="3490" y="5621"/>
                    <a:pt x="3979" y="5923"/>
                    <a:pt x="3885" y="6412"/>
                  </a:cubicBezTo>
                  <a:cubicBezTo>
                    <a:pt x="3809" y="6642"/>
                    <a:pt x="3465" y="6808"/>
                    <a:pt x="3189" y="6808"/>
                  </a:cubicBezTo>
                  <a:cubicBezTo>
                    <a:pt x="3130" y="6808"/>
                    <a:pt x="3074" y="6801"/>
                    <a:pt x="3025" y="6784"/>
                  </a:cubicBezTo>
                  <a:cubicBezTo>
                    <a:pt x="2708" y="6784"/>
                    <a:pt x="2451" y="6665"/>
                    <a:pt x="2171" y="6665"/>
                  </a:cubicBezTo>
                  <a:cubicBezTo>
                    <a:pt x="2101" y="6665"/>
                    <a:pt x="2029" y="6673"/>
                    <a:pt x="1955" y="6691"/>
                  </a:cubicBezTo>
                  <a:cubicBezTo>
                    <a:pt x="1164" y="6784"/>
                    <a:pt x="791" y="7854"/>
                    <a:pt x="1164" y="8529"/>
                  </a:cubicBezTo>
                  <a:cubicBezTo>
                    <a:pt x="1512" y="9124"/>
                    <a:pt x="2241" y="9429"/>
                    <a:pt x="2935" y="9429"/>
                  </a:cubicBezTo>
                  <a:cubicBezTo>
                    <a:pt x="3028" y="9429"/>
                    <a:pt x="3120" y="9424"/>
                    <a:pt x="3211" y="9413"/>
                  </a:cubicBezTo>
                  <a:cubicBezTo>
                    <a:pt x="3979" y="9413"/>
                    <a:pt x="4769" y="9111"/>
                    <a:pt x="5537" y="8924"/>
                  </a:cubicBezTo>
                  <a:cubicBezTo>
                    <a:pt x="5819" y="8871"/>
                    <a:pt x="6101" y="8817"/>
                    <a:pt x="6379" y="8817"/>
                  </a:cubicBezTo>
                  <a:cubicBezTo>
                    <a:pt x="6582" y="8817"/>
                    <a:pt x="6783" y="8846"/>
                    <a:pt x="6980" y="8924"/>
                  </a:cubicBezTo>
                  <a:cubicBezTo>
                    <a:pt x="7375" y="9204"/>
                    <a:pt x="7561" y="9902"/>
                    <a:pt x="7189" y="10181"/>
                  </a:cubicBezTo>
                  <a:cubicBezTo>
                    <a:pt x="7065" y="10275"/>
                    <a:pt x="6914" y="10302"/>
                    <a:pt x="6750" y="10302"/>
                  </a:cubicBezTo>
                  <a:cubicBezTo>
                    <a:pt x="6545" y="10302"/>
                    <a:pt x="6319" y="10261"/>
                    <a:pt x="6101" y="10261"/>
                  </a:cubicBezTo>
                  <a:cubicBezTo>
                    <a:pt x="5936" y="10261"/>
                    <a:pt x="5775" y="10284"/>
                    <a:pt x="5630" y="10367"/>
                  </a:cubicBezTo>
                  <a:cubicBezTo>
                    <a:pt x="5142" y="10576"/>
                    <a:pt x="5049" y="11251"/>
                    <a:pt x="5444" y="11646"/>
                  </a:cubicBezTo>
                  <a:cubicBezTo>
                    <a:pt x="5729" y="11931"/>
                    <a:pt x="6135" y="12052"/>
                    <a:pt x="6529" y="12052"/>
                  </a:cubicBezTo>
                  <a:cubicBezTo>
                    <a:pt x="6651" y="12052"/>
                    <a:pt x="6771" y="12041"/>
                    <a:pt x="6887" y="12019"/>
                  </a:cubicBezTo>
                  <a:cubicBezTo>
                    <a:pt x="7375" y="12019"/>
                    <a:pt x="7864" y="11739"/>
                    <a:pt x="8445" y="11646"/>
                  </a:cubicBezTo>
                  <a:cubicBezTo>
                    <a:pt x="8736" y="11542"/>
                    <a:pt x="9073" y="11489"/>
                    <a:pt x="9411" y="11489"/>
                  </a:cubicBezTo>
                  <a:cubicBezTo>
                    <a:pt x="9748" y="11489"/>
                    <a:pt x="10085" y="11542"/>
                    <a:pt x="10376" y="11646"/>
                  </a:cubicBezTo>
                  <a:cubicBezTo>
                    <a:pt x="10609" y="11718"/>
                    <a:pt x="11171" y="12023"/>
                    <a:pt x="11556" y="12023"/>
                  </a:cubicBezTo>
                  <a:cubicBezTo>
                    <a:pt x="11672" y="12023"/>
                    <a:pt x="11772" y="11995"/>
                    <a:pt x="11842" y="11926"/>
                  </a:cubicBezTo>
                  <a:cubicBezTo>
                    <a:pt x="12028" y="11832"/>
                    <a:pt x="12028" y="10762"/>
                    <a:pt x="12121" y="10367"/>
                  </a:cubicBezTo>
                  <a:cubicBezTo>
                    <a:pt x="12330" y="9902"/>
                    <a:pt x="12702" y="9413"/>
                    <a:pt x="13005" y="9018"/>
                  </a:cubicBezTo>
                  <a:cubicBezTo>
                    <a:pt x="13377" y="8343"/>
                    <a:pt x="13680" y="7668"/>
                    <a:pt x="13493" y="6877"/>
                  </a:cubicBezTo>
                  <a:cubicBezTo>
                    <a:pt x="13406" y="6370"/>
                    <a:pt x="12845" y="5968"/>
                    <a:pt x="12325" y="5968"/>
                  </a:cubicBezTo>
                  <a:cubicBezTo>
                    <a:pt x="12153" y="5968"/>
                    <a:pt x="11986" y="6012"/>
                    <a:pt x="11842" y="6110"/>
                  </a:cubicBezTo>
                  <a:cubicBezTo>
                    <a:pt x="11446" y="6412"/>
                    <a:pt x="11260" y="7180"/>
                    <a:pt x="10679" y="7180"/>
                  </a:cubicBezTo>
                  <a:cubicBezTo>
                    <a:pt x="10190" y="7180"/>
                    <a:pt x="9888" y="6505"/>
                    <a:pt x="10097" y="6017"/>
                  </a:cubicBezTo>
                  <a:cubicBezTo>
                    <a:pt x="10283" y="5621"/>
                    <a:pt x="10679" y="5249"/>
                    <a:pt x="10958" y="4853"/>
                  </a:cubicBezTo>
                  <a:cubicBezTo>
                    <a:pt x="11260" y="4458"/>
                    <a:pt x="11446" y="3876"/>
                    <a:pt x="11167" y="3504"/>
                  </a:cubicBezTo>
                  <a:cubicBezTo>
                    <a:pt x="10992" y="3329"/>
                    <a:pt x="10781" y="3250"/>
                    <a:pt x="10558" y="3250"/>
                  </a:cubicBezTo>
                  <a:cubicBezTo>
                    <a:pt x="10276" y="3250"/>
                    <a:pt x="9974" y="3376"/>
                    <a:pt x="9701" y="3597"/>
                  </a:cubicBezTo>
                  <a:cubicBezTo>
                    <a:pt x="9306" y="3876"/>
                    <a:pt x="9120" y="4365"/>
                    <a:pt x="8631" y="4667"/>
                  </a:cubicBezTo>
                  <a:cubicBezTo>
                    <a:pt x="8406" y="4893"/>
                    <a:pt x="8104" y="5016"/>
                    <a:pt x="7813" y="5016"/>
                  </a:cubicBezTo>
                  <a:cubicBezTo>
                    <a:pt x="7623" y="5016"/>
                    <a:pt x="7438" y="4963"/>
                    <a:pt x="7282" y="4853"/>
                  </a:cubicBezTo>
                  <a:cubicBezTo>
                    <a:pt x="6887" y="4365"/>
                    <a:pt x="7096" y="3690"/>
                    <a:pt x="7468" y="3202"/>
                  </a:cubicBezTo>
                  <a:cubicBezTo>
                    <a:pt x="7864" y="2806"/>
                    <a:pt x="8259" y="2341"/>
                    <a:pt x="8259" y="1759"/>
                  </a:cubicBezTo>
                  <a:cubicBezTo>
                    <a:pt x="8155" y="1132"/>
                    <a:pt x="7599" y="768"/>
                    <a:pt x="6998" y="768"/>
                  </a:cubicBezTo>
                  <a:cubicBezTo>
                    <a:pt x="6930" y="768"/>
                    <a:pt x="6862" y="773"/>
                    <a:pt x="6793" y="782"/>
                  </a:cubicBezTo>
                  <a:cubicBezTo>
                    <a:pt x="6212" y="875"/>
                    <a:pt x="5723" y="1457"/>
                    <a:pt x="5444" y="2038"/>
                  </a:cubicBezTo>
                  <a:cubicBezTo>
                    <a:pt x="5235" y="2713"/>
                    <a:pt x="5235" y="3295"/>
                    <a:pt x="5235" y="3969"/>
                  </a:cubicBezTo>
                  <a:cubicBezTo>
                    <a:pt x="5126" y="3999"/>
                    <a:pt x="5020" y="4013"/>
                    <a:pt x="4916" y="4013"/>
                  </a:cubicBezTo>
                  <a:cubicBezTo>
                    <a:pt x="4284" y="4013"/>
                    <a:pt x="3750" y="3502"/>
                    <a:pt x="3490" y="2922"/>
                  </a:cubicBezTo>
                  <a:cubicBezTo>
                    <a:pt x="3118" y="2225"/>
                    <a:pt x="3025" y="1457"/>
                    <a:pt x="2536" y="782"/>
                  </a:cubicBezTo>
                  <a:cubicBezTo>
                    <a:pt x="2254" y="368"/>
                    <a:pt x="1677" y="0"/>
                    <a:pt x="11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833650" y="2608575"/>
              <a:ext cx="218125" cy="271625"/>
            </a:xfrm>
            <a:custGeom>
              <a:avLst/>
              <a:gdLst/>
              <a:ahLst/>
              <a:cxnLst/>
              <a:rect l="l" t="t" r="r" b="b"/>
              <a:pathLst>
                <a:path w="8725" h="10865" extrusionOk="0">
                  <a:moveTo>
                    <a:pt x="1" y="0"/>
                  </a:moveTo>
                  <a:cubicBezTo>
                    <a:pt x="1071" y="582"/>
                    <a:pt x="2141" y="1280"/>
                    <a:pt x="3002" y="2047"/>
                  </a:cubicBezTo>
                  <a:cubicBezTo>
                    <a:pt x="3886" y="2722"/>
                    <a:pt x="4746" y="3606"/>
                    <a:pt x="5421" y="4467"/>
                  </a:cubicBezTo>
                  <a:cubicBezTo>
                    <a:pt x="6212" y="5444"/>
                    <a:pt x="6794" y="6398"/>
                    <a:pt x="7259" y="7468"/>
                  </a:cubicBezTo>
                  <a:cubicBezTo>
                    <a:pt x="7841" y="8538"/>
                    <a:pt x="8236" y="9701"/>
                    <a:pt x="8538" y="10864"/>
                  </a:cubicBezTo>
                  <a:cubicBezTo>
                    <a:pt x="8725" y="9701"/>
                    <a:pt x="8538" y="8352"/>
                    <a:pt x="8143" y="7189"/>
                  </a:cubicBezTo>
                  <a:cubicBezTo>
                    <a:pt x="7747" y="5932"/>
                    <a:pt x="7166" y="4769"/>
                    <a:pt x="6398" y="3792"/>
                  </a:cubicBezTo>
                  <a:cubicBezTo>
                    <a:pt x="5630" y="2815"/>
                    <a:pt x="4653" y="1954"/>
                    <a:pt x="3583" y="1280"/>
                  </a:cubicBezTo>
                  <a:cubicBezTo>
                    <a:pt x="2420" y="582"/>
                    <a:pt x="1257" y="11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039550" y="2550400"/>
              <a:ext cx="220450" cy="329800"/>
            </a:xfrm>
            <a:custGeom>
              <a:avLst/>
              <a:gdLst/>
              <a:ahLst/>
              <a:cxnLst/>
              <a:rect l="l" t="t" r="r" b="b"/>
              <a:pathLst>
                <a:path w="8818" h="13192" extrusionOk="0">
                  <a:moveTo>
                    <a:pt x="8817" y="1"/>
                  </a:moveTo>
                  <a:lnTo>
                    <a:pt x="8817" y="1"/>
                  </a:lnTo>
                  <a:cubicBezTo>
                    <a:pt x="7468" y="303"/>
                    <a:pt x="6118" y="1071"/>
                    <a:pt x="5048" y="1955"/>
                  </a:cubicBezTo>
                  <a:cubicBezTo>
                    <a:pt x="3885" y="2816"/>
                    <a:pt x="2908" y="3886"/>
                    <a:pt x="2140" y="5049"/>
                  </a:cubicBezTo>
                  <a:cubicBezTo>
                    <a:pt x="1349" y="6305"/>
                    <a:pt x="768" y="7678"/>
                    <a:pt x="489" y="9027"/>
                  </a:cubicBezTo>
                  <a:cubicBezTo>
                    <a:pt x="93" y="10376"/>
                    <a:pt x="0" y="11842"/>
                    <a:pt x="186" y="13191"/>
                  </a:cubicBezTo>
                  <a:cubicBezTo>
                    <a:pt x="489" y="11842"/>
                    <a:pt x="884" y="10586"/>
                    <a:pt x="1349" y="9306"/>
                  </a:cubicBezTo>
                  <a:cubicBezTo>
                    <a:pt x="1838" y="8050"/>
                    <a:pt x="2419" y="6794"/>
                    <a:pt x="3094" y="5724"/>
                  </a:cubicBezTo>
                  <a:cubicBezTo>
                    <a:pt x="3885" y="4560"/>
                    <a:pt x="4746" y="3607"/>
                    <a:pt x="5630" y="2630"/>
                  </a:cubicBezTo>
                  <a:cubicBezTo>
                    <a:pt x="6584" y="1652"/>
                    <a:pt x="7654" y="792"/>
                    <a:pt x="8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867375" y="2810250"/>
              <a:ext cx="346675" cy="539450"/>
            </a:xfrm>
            <a:custGeom>
              <a:avLst/>
              <a:gdLst/>
              <a:ahLst/>
              <a:cxnLst/>
              <a:rect l="l" t="t" r="r" b="b"/>
              <a:pathLst>
                <a:path w="13867" h="21578" extrusionOk="0">
                  <a:moveTo>
                    <a:pt x="6909" y="0"/>
                  </a:moveTo>
                  <a:cubicBezTo>
                    <a:pt x="4470" y="0"/>
                    <a:pt x="2052" y="1119"/>
                    <a:pt x="978" y="3379"/>
                  </a:cubicBezTo>
                  <a:cubicBezTo>
                    <a:pt x="1" y="5426"/>
                    <a:pt x="303" y="7939"/>
                    <a:pt x="1746" y="9683"/>
                  </a:cubicBezTo>
                  <a:cubicBezTo>
                    <a:pt x="3211" y="11335"/>
                    <a:pt x="5631" y="12103"/>
                    <a:pt x="7283" y="13568"/>
                  </a:cubicBezTo>
                  <a:cubicBezTo>
                    <a:pt x="6887" y="16569"/>
                    <a:pt x="6119" y="19850"/>
                    <a:pt x="9306" y="21501"/>
                  </a:cubicBezTo>
                  <a:cubicBezTo>
                    <a:pt x="9411" y="21554"/>
                    <a:pt x="9516" y="21577"/>
                    <a:pt x="9616" y="21577"/>
                  </a:cubicBezTo>
                  <a:cubicBezTo>
                    <a:pt x="10272" y="21577"/>
                    <a:pt x="10748" y="20576"/>
                    <a:pt x="9981" y="20152"/>
                  </a:cubicBezTo>
                  <a:cubicBezTo>
                    <a:pt x="8143" y="19268"/>
                    <a:pt x="8143" y="16849"/>
                    <a:pt x="8446" y="15104"/>
                  </a:cubicBezTo>
                  <a:cubicBezTo>
                    <a:pt x="8539" y="14732"/>
                    <a:pt x="8632" y="14429"/>
                    <a:pt x="8632" y="14150"/>
                  </a:cubicBezTo>
                  <a:cubicBezTo>
                    <a:pt x="10190" y="12684"/>
                    <a:pt x="11726" y="11126"/>
                    <a:pt x="12703" y="9288"/>
                  </a:cubicBezTo>
                  <a:cubicBezTo>
                    <a:pt x="13773" y="7171"/>
                    <a:pt x="13866" y="4542"/>
                    <a:pt x="12517" y="2611"/>
                  </a:cubicBezTo>
                  <a:cubicBezTo>
                    <a:pt x="11240" y="875"/>
                    <a:pt x="9066" y="0"/>
                    <a:pt x="69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877275" y="2926125"/>
              <a:ext cx="276275" cy="55850"/>
            </a:xfrm>
            <a:custGeom>
              <a:avLst/>
              <a:gdLst/>
              <a:ahLst/>
              <a:cxnLst/>
              <a:rect l="l" t="t" r="r" b="b"/>
              <a:pathLst>
                <a:path w="11051" h="2234" extrusionOk="0">
                  <a:moveTo>
                    <a:pt x="11051" y="0"/>
                  </a:moveTo>
                  <a:lnTo>
                    <a:pt x="11051" y="0"/>
                  </a:lnTo>
                  <a:cubicBezTo>
                    <a:pt x="10074" y="303"/>
                    <a:pt x="9213" y="582"/>
                    <a:pt x="8236" y="791"/>
                  </a:cubicBezTo>
                  <a:cubicBezTo>
                    <a:pt x="7375" y="884"/>
                    <a:pt x="6491" y="977"/>
                    <a:pt x="5514" y="1070"/>
                  </a:cubicBezTo>
                  <a:cubicBezTo>
                    <a:pt x="4653" y="1070"/>
                    <a:pt x="3676" y="977"/>
                    <a:pt x="2815" y="884"/>
                  </a:cubicBezTo>
                  <a:cubicBezTo>
                    <a:pt x="1838" y="791"/>
                    <a:pt x="977" y="489"/>
                    <a:pt x="0" y="303"/>
                  </a:cubicBezTo>
                  <a:lnTo>
                    <a:pt x="0" y="303"/>
                  </a:lnTo>
                  <a:cubicBezTo>
                    <a:pt x="675" y="977"/>
                    <a:pt x="1652" y="1466"/>
                    <a:pt x="2606" y="1745"/>
                  </a:cubicBezTo>
                  <a:cubicBezTo>
                    <a:pt x="3490" y="2047"/>
                    <a:pt x="4560" y="2233"/>
                    <a:pt x="5514" y="2233"/>
                  </a:cubicBezTo>
                  <a:cubicBezTo>
                    <a:pt x="6584" y="2140"/>
                    <a:pt x="7561" y="1954"/>
                    <a:pt x="8538" y="1652"/>
                  </a:cubicBezTo>
                  <a:cubicBezTo>
                    <a:pt x="9492" y="1256"/>
                    <a:pt x="10376" y="675"/>
                    <a:pt x="1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032550" y="2974975"/>
              <a:ext cx="171600" cy="75050"/>
            </a:xfrm>
            <a:custGeom>
              <a:avLst/>
              <a:gdLst/>
              <a:ahLst/>
              <a:cxnLst/>
              <a:rect l="l" t="t" r="r" b="b"/>
              <a:pathLst>
                <a:path w="6864" h="3002" extrusionOk="0">
                  <a:moveTo>
                    <a:pt x="6771" y="0"/>
                  </a:moveTo>
                  <a:cubicBezTo>
                    <a:pt x="6398" y="582"/>
                    <a:pt x="5910" y="954"/>
                    <a:pt x="5421" y="1257"/>
                  </a:cubicBezTo>
                  <a:cubicBezTo>
                    <a:pt x="4933" y="1443"/>
                    <a:pt x="4351" y="1629"/>
                    <a:pt x="3770" y="1745"/>
                  </a:cubicBezTo>
                  <a:cubicBezTo>
                    <a:pt x="2606" y="2024"/>
                    <a:pt x="1257" y="2117"/>
                    <a:pt x="1" y="2606"/>
                  </a:cubicBezTo>
                  <a:cubicBezTo>
                    <a:pt x="676" y="2792"/>
                    <a:pt x="1350" y="2908"/>
                    <a:pt x="2025" y="3001"/>
                  </a:cubicBezTo>
                  <a:cubicBezTo>
                    <a:pt x="2606" y="3001"/>
                    <a:pt x="3281" y="3001"/>
                    <a:pt x="4072" y="2908"/>
                  </a:cubicBezTo>
                  <a:cubicBezTo>
                    <a:pt x="4747" y="2792"/>
                    <a:pt x="5421" y="2420"/>
                    <a:pt x="6003" y="1931"/>
                  </a:cubicBezTo>
                  <a:cubicBezTo>
                    <a:pt x="6491" y="1443"/>
                    <a:pt x="6864" y="675"/>
                    <a:pt x="6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925550" y="3054650"/>
              <a:ext cx="167525" cy="45975"/>
            </a:xfrm>
            <a:custGeom>
              <a:avLst/>
              <a:gdLst/>
              <a:ahLst/>
              <a:cxnLst/>
              <a:rect l="l" t="t" r="r" b="b"/>
              <a:pathLst>
                <a:path w="6701" h="1839" extrusionOk="0">
                  <a:moveTo>
                    <a:pt x="0" y="0"/>
                  </a:moveTo>
                  <a:lnTo>
                    <a:pt x="0" y="0"/>
                  </a:lnTo>
                  <a:cubicBezTo>
                    <a:pt x="303" y="582"/>
                    <a:pt x="791" y="1071"/>
                    <a:pt x="1373" y="1350"/>
                  </a:cubicBezTo>
                  <a:cubicBezTo>
                    <a:pt x="1954" y="1652"/>
                    <a:pt x="2629" y="1838"/>
                    <a:pt x="3304" y="1838"/>
                  </a:cubicBezTo>
                  <a:cubicBezTo>
                    <a:pt x="3978" y="1838"/>
                    <a:pt x="4653" y="1745"/>
                    <a:pt x="5235" y="1466"/>
                  </a:cubicBezTo>
                  <a:cubicBezTo>
                    <a:pt x="5816" y="1164"/>
                    <a:pt x="6398" y="675"/>
                    <a:pt x="6700" y="93"/>
                  </a:cubicBezTo>
                  <a:lnTo>
                    <a:pt x="6700" y="93"/>
                  </a:lnTo>
                  <a:cubicBezTo>
                    <a:pt x="6026" y="303"/>
                    <a:pt x="5537" y="489"/>
                    <a:pt x="4956" y="582"/>
                  </a:cubicBezTo>
                  <a:cubicBezTo>
                    <a:pt x="4374" y="675"/>
                    <a:pt x="3885" y="675"/>
                    <a:pt x="3304" y="675"/>
                  </a:cubicBezTo>
                  <a:cubicBezTo>
                    <a:pt x="2815" y="675"/>
                    <a:pt x="2234" y="675"/>
                    <a:pt x="1745" y="489"/>
                  </a:cubicBezTo>
                  <a:cubicBezTo>
                    <a:pt x="1163" y="396"/>
                    <a:pt x="582" y="18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2"/>
          <p:cNvGrpSpPr/>
          <p:nvPr/>
        </p:nvGrpSpPr>
        <p:grpSpPr>
          <a:xfrm>
            <a:off x="8396394" y="2026541"/>
            <a:ext cx="771411" cy="827102"/>
            <a:chOff x="1721175" y="2665325"/>
            <a:chExt cx="809625" cy="868075"/>
          </a:xfrm>
        </p:grpSpPr>
        <p:sp>
          <p:nvSpPr>
            <p:cNvPr id="112" name="Google Shape;112;p2"/>
            <p:cNvSpPr/>
            <p:nvPr/>
          </p:nvSpPr>
          <p:spPr>
            <a:xfrm>
              <a:off x="2191125" y="2884650"/>
              <a:ext cx="339675" cy="506775"/>
            </a:xfrm>
            <a:custGeom>
              <a:avLst/>
              <a:gdLst/>
              <a:ahLst/>
              <a:cxnLst/>
              <a:rect l="l" t="t" r="r" b="b"/>
              <a:pathLst>
                <a:path w="13587" h="20271" extrusionOk="0">
                  <a:moveTo>
                    <a:pt x="8761" y="0"/>
                  </a:moveTo>
                  <a:cubicBezTo>
                    <a:pt x="8499" y="0"/>
                    <a:pt x="8234" y="76"/>
                    <a:pt x="8049" y="217"/>
                  </a:cubicBezTo>
                  <a:cubicBezTo>
                    <a:pt x="7677" y="589"/>
                    <a:pt x="7468" y="1078"/>
                    <a:pt x="7282" y="1566"/>
                  </a:cubicBezTo>
                  <a:cubicBezTo>
                    <a:pt x="6793" y="2822"/>
                    <a:pt x="6398" y="3986"/>
                    <a:pt x="5932" y="5242"/>
                  </a:cubicBezTo>
                  <a:cubicBezTo>
                    <a:pt x="5444" y="4288"/>
                    <a:pt x="5048" y="3404"/>
                    <a:pt x="4560" y="2450"/>
                  </a:cubicBezTo>
                  <a:cubicBezTo>
                    <a:pt x="3699" y="5056"/>
                    <a:pt x="3490" y="7964"/>
                    <a:pt x="3978" y="10686"/>
                  </a:cubicBezTo>
                  <a:cubicBezTo>
                    <a:pt x="3923" y="10713"/>
                    <a:pt x="3867" y="10726"/>
                    <a:pt x="3811" y="10726"/>
                  </a:cubicBezTo>
                  <a:cubicBezTo>
                    <a:pt x="3495" y="10726"/>
                    <a:pt x="3197" y="10310"/>
                    <a:pt x="3117" y="9895"/>
                  </a:cubicBezTo>
                  <a:cubicBezTo>
                    <a:pt x="3024" y="9429"/>
                    <a:pt x="3024" y="8848"/>
                    <a:pt x="2629" y="8638"/>
                  </a:cubicBezTo>
                  <a:cubicBezTo>
                    <a:pt x="2524" y="8589"/>
                    <a:pt x="2412" y="8566"/>
                    <a:pt x="2302" y="8566"/>
                  </a:cubicBezTo>
                  <a:cubicBezTo>
                    <a:pt x="1995" y="8566"/>
                    <a:pt x="1695" y="8743"/>
                    <a:pt x="1559" y="9034"/>
                  </a:cubicBezTo>
                  <a:cubicBezTo>
                    <a:pt x="1373" y="9429"/>
                    <a:pt x="1373" y="9895"/>
                    <a:pt x="1373" y="10290"/>
                  </a:cubicBezTo>
                  <a:cubicBezTo>
                    <a:pt x="1466" y="12128"/>
                    <a:pt x="1745" y="14268"/>
                    <a:pt x="1373" y="16106"/>
                  </a:cubicBezTo>
                  <a:cubicBezTo>
                    <a:pt x="1070" y="17572"/>
                    <a:pt x="116" y="18828"/>
                    <a:pt x="0" y="20270"/>
                  </a:cubicBezTo>
                  <a:cubicBezTo>
                    <a:pt x="1163" y="19107"/>
                    <a:pt x="2815" y="19107"/>
                    <a:pt x="4374" y="18921"/>
                  </a:cubicBezTo>
                  <a:cubicBezTo>
                    <a:pt x="5932" y="18735"/>
                    <a:pt x="7863" y="17851"/>
                    <a:pt x="7863" y="16199"/>
                  </a:cubicBezTo>
                  <a:lnTo>
                    <a:pt x="7863" y="16199"/>
                  </a:lnTo>
                  <a:cubicBezTo>
                    <a:pt x="7623" y="16373"/>
                    <a:pt x="7343" y="16450"/>
                    <a:pt x="7062" y="16450"/>
                  </a:cubicBezTo>
                  <a:cubicBezTo>
                    <a:pt x="6554" y="16450"/>
                    <a:pt x="6037" y="16201"/>
                    <a:pt x="5723" y="15827"/>
                  </a:cubicBezTo>
                  <a:cubicBezTo>
                    <a:pt x="7677" y="15245"/>
                    <a:pt x="9213" y="13780"/>
                    <a:pt x="10097" y="12035"/>
                  </a:cubicBezTo>
                  <a:cubicBezTo>
                    <a:pt x="9213" y="12035"/>
                    <a:pt x="8352" y="11942"/>
                    <a:pt x="7468" y="11942"/>
                  </a:cubicBezTo>
                  <a:cubicBezTo>
                    <a:pt x="7863" y="10476"/>
                    <a:pt x="9026" y="9313"/>
                    <a:pt x="10376" y="8848"/>
                  </a:cubicBezTo>
                  <a:cubicBezTo>
                    <a:pt x="11539" y="8452"/>
                    <a:pt x="13005" y="8266"/>
                    <a:pt x="13284" y="7103"/>
                  </a:cubicBezTo>
                  <a:cubicBezTo>
                    <a:pt x="13586" y="6126"/>
                    <a:pt x="12702" y="5149"/>
                    <a:pt x="11748" y="4963"/>
                  </a:cubicBezTo>
                  <a:cubicBezTo>
                    <a:pt x="11620" y="4950"/>
                    <a:pt x="11493" y="4945"/>
                    <a:pt x="11365" y="4945"/>
                  </a:cubicBezTo>
                  <a:cubicBezTo>
                    <a:pt x="10516" y="4945"/>
                    <a:pt x="9669" y="5200"/>
                    <a:pt x="8840" y="5544"/>
                  </a:cubicBezTo>
                  <a:cubicBezTo>
                    <a:pt x="9119" y="4195"/>
                    <a:pt x="9306" y="2822"/>
                    <a:pt x="9608" y="1380"/>
                  </a:cubicBezTo>
                  <a:cubicBezTo>
                    <a:pt x="9608" y="1078"/>
                    <a:pt x="9701" y="589"/>
                    <a:pt x="9515" y="310"/>
                  </a:cubicBezTo>
                  <a:cubicBezTo>
                    <a:pt x="9354" y="99"/>
                    <a:pt x="9060" y="0"/>
                    <a:pt x="87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009650" y="2665325"/>
              <a:ext cx="239650" cy="472150"/>
            </a:xfrm>
            <a:custGeom>
              <a:avLst/>
              <a:gdLst/>
              <a:ahLst/>
              <a:cxnLst/>
              <a:rect l="l" t="t" r="r" b="b"/>
              <a:pathLst>
                <a:path w="9586" h="18886" extrusionOk="0">
                  <a:moveTo>
                    <a:pt x="8252" y="0"/>
                  </a:moveTo>
                  <a:cubicBezTo>
                    <a:pt x="6583" y="0"/>
                    <a:pt x="4923" y="1409"/>
                    <a:pt x="4840" y="3081"/>
                  </a:cubicBezTo>
                  <a:cubicBezTo>
                    <a:pt x="4747" y="3546"/>
                    <a:pt x="4840" y="4128"/>
                    <a:pt x="4747" y="4616"/>
                  </a:cubicBezTo>
                  <a:cubicBezTo>
                    <a:pt x="4591" y="4946"/>
                    <a:pt x="4225" y="5341"/>
                    <a:pt x="3825" y="5341"/>
                  </a:cubicBezTo>
                  <a:cubicBezTo>
                    <a:pt x="3745" y="5341"/>
                    <a:pt x="3664" y="5325"/>
                    <a:pt x="3583" y="5291"/>
                  </a:cubicBezTo>
                  <a:cubicBezTo>
                    <a:pt x="2816" y="5012"/>
                    <a:pt x="3002" y="3267"/>
                    <a:pt x="2141" y="3267"/>
                  </a:cubicBezTo>
                  <a:cubicBezTo>
                    <a:pt x="1443" y="3267"/>
                    <a:pt x="1350" y="4128"/>
                    <a:pt x="1443" y="4826"/>
                  </a:cubicBezTo>
                  <a:cubicBezTo>
                    <a:pt x="1839" y="6756"/>
                    <a:pt x="2141" y="8594"/>
                    <a:pt x="2420" y="10525"/>
                  </a:cubicBezTo>
                  <a:cubicBezTo>
                    <a:pt x="2367" y="10565"/>
                    <a:pt x="2309" y="10583"/>
                    <a:pt x="2249" y="10583"/>
                  </a:cubicBezTo>
                  <a:cubicBezTo>
                    <a:pt x="1997" y="10583"/>
                    <a:pt x="1710" y="10263"/>
                    <a:pt x="1559" y="9944"/>
                  </a:cubicBezTo>
                  <a:cubicBezTo>
                    <a:pt x="1350" y="9571"/>
                    <a:pt x="1257" y="9083"/>
                    <a:pt x="768" y="8990"/>
                  </a:cubicBezTo>
                  <a:cubicBezTo>
                    <a:pt x="736" y="8982"/>
                    <a:pt x="703" y="8978"/>
                    <a:pt x="670" y="8978"/>
                  </a:cubicBezTo>
                  <a:cubicBezTo>
                    <a:pt x="330" y="8978"/>
                    <a:pt x="1" y="9397"/>
                    <a:pt x="1" y="9757"/>
                  </a:cubicBezTo>
                  <a:cubicBezTo>
                    <a:pt x="1" y="10153"/>
                    <a:pt x="187" y="10525"/>
                    <a:pt x="396" y="10921"/>
                  </a:cubicBezTo>
                  <a:cubicBezTo>
                    <a:pt x="1257" y="12665"/>
                    <a:pt x="2816" y="17900"/>
                    <a:pt x="4653" y="18784"/>
                  </a:cubicBezTo>
                  <a:cubicBezTo>
                    <a:pt x="4803" y="18853"/>
                    <a:pt x="4957" y="18885"/>
                    <a:pt x="5114" y="18885"/>
                  </a:cubicBezTo>
                  <a:cubicBezTo>
                    <a:pt x="6697" y="18885"/>
                    <a:pt x="8600" y="15637"/>
                    <a:pt x="9213" y="14410"/>
                  </a:cubicBezTo>
                  <a:cubicBezTo>
                    <a:pt x="9399" y="13922"/>
                    <a:pt x="9585" y="13433"/>
                    <a:pt x="9399" y="13061"/>
                  </a:cubicBezTo>
                  <a:cubicBezTo>
                    <a:pt x="9182" y="12681"/>
                    <a:pt x="8782" y="12540"/>
                    <a:pt x="8385" y="12540"/>
                  </a:cubicBezTo>
                  <a:cubicBezTo>
                    <a:pt x="8272" y="12540"/>
                    <a:pt x="8159" y="12552"/>
                    <a:pt x="8050" y="12572"/>
                  </a:cubicBezTo>
                  <a:cubicBezTo>
                    <a:pt x="7561" y="12665"/>
                    <a:pt x="7073" y="12968"/>
                    <a:pt x="6677" y="13340"/>
                  </a:cubicBezTo>
                  <a:cubicBezTo>
                    <a:pt x="7468" y="11805"/>
                    <a:pt x="8236" y="10339"/>
                    <a:pt x="8911" y="8897"/>
                  </a:cubicBezTo>
                  <a:cubicBezTo>
                    <a:pt x="9120" y="8501"/>
                    <a:pt x="9306" y="8013"/>
                    <a:pt x="9306" y="7617"/>
                  </a:cubicBezTo>
                  <a:cubicBezTo>
                    <a:pt x="9227" y="7221"/>
                    <a:pt x="8929" y="6809"/>
                    <a:pt x="8599" y="6809"/>
                  </a:cubicBezTo>
                  <a:cubicBezTo>
                    <a:pt x="8540" y="6809"/>
                    <a:pt x="8481" y="6822"/>
                    <a:pt x="8422" y="6850"/>
                  </a:cubicBezTo>
                  <a:cubicBezTo>
                    <a:pt x="7867" y="6938"/>
                    <a:pt x="7587" y="7833"/>
                    <a:pt x="7057" y="7833"/>
                  </a:cubicBezTo>
                  <a:cubicBezTo>
                    <a:pt x="7032" y="7833"/>
                    <a:pt x="7006" y="7831"/>
                    <a:pt x="6980" y="7827"/>
                  </a:cubicBezTo>
                  <a:cubicBezTo>
                    <a:pt x="6398" y="7827"/>
                    <a:pt x="6398" y="6943"/>
                    <a:pt x="6584" y="6361"/>
                  </a:cubicBezTo>
                  <a:cubicBezTo>
                    <a:pt x="7375" y="4244"/>
                    <a:pt x="8050" y="2197"/>
                    <a:pt x="8818" y="56"/>
                  </a:cubicBezTo>
                  <a:cubicBezTo>
                    <a:pt x="8631" y="19"/>
                    <a:pt x="8441" y="0"/>
                    <a:pt x="82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721175" y="2710025"/>
              <a:ext cx="353650" cy="604050"/>
            </a:xfrm>
            <a:custGeom>
              <a:avLst/>
              <a:gdLst/>
              <a:ahLst/>
              <a:cxnLst/>
              <a:rect l="l" t="t" r="r" b="b"/>
              <a:pathLst>
                <a:path w="14146" h="24162" extrusionOk="0">
                  <a:moveTo>
                    <a:pt x="2783" y="0"/>
                  </a:moveTo>
                  <a:cubicBezTo>
                    <a:pt x="1785" y="0"/>
                    <a:pt x="791" y="1178"/>
                    <a:pt x="885" y="2340"/>
                  </a:cubicBezTo>
                  <a:cubicBezTo>
                    <a:pt x="978" y="3712"/>
                    <a:pt x="2048" y="4782"/>
                    <a:pt x="3002" y="5736"/>
                  </a:cubicBezTo>
                  <a:cubicBezTo>
                    <a:pt x="2048" y="5736"/>
                    <a:pt x="978" y="5829"/>
                    <a:pt x="1" y="5946"/>
                  </a:cubicBezTo>
                  <a:cubicBezTo>
                    <a:pt x="1653" y="7574"/>
                    <a:pt x="3793" y="8854"/>
                    <a:pt x="6119" y="9621"/>
                  </a:cubicBezTo>
                  <a:cubicBezTo>
                    <a:pt x="5142" y="9621"/>
                    <a:pt x="4165" y="9714"/>
                    <a:pt x="3095" y="9807"/>
                  </a:cubicBezTo>
                  <a:cubicBezTo>
                    <a:pt x="2909" y="11366"/>
                    <a:pt x="4258" y="13018"/>
                    <a:pt x="5910" y="13018"/>
                  </a:cubicBezTo>
                  <a:cubicBezTo>
                    <a:pt x="6405" y="12960"/>
                    <a:pt x="6927" y="12819"/>
                    <a:pt x="7413" y="12819"/>
                  </a:cubicBezTo>
                  <a:cubicBezTo>
                    <a:pt x="7705" y="12819"/>
                    <a:pt x="7984" y="12870"/>
                    <a:pt x="8236" y="13018"/>
                  </a:cubicBezTo>
                  <a:cubicBezTo>
                    <a:pt x="9213" y="13599"/>
                    <a:pt x="8632" y="15251"/>
                    <a:pt x="7562" y="15623"/>
                  </a:cubicBezTo>
                  <a:cubicBezTo>
                    <a:pt x="7240" y="15770"/>
                    <a:pt x="6910" y="15829"/>
                    <a:pt x="6577" y="15829"/>
                  </a:cubicBezTo>
                  <a:cubicBezTo>
                    <a:pt x="5801" y="15829"/>
                    <a:pt x="5007" y="15511"/>
                    <a:pt x="4258" y="15251"/>
                  </a:cubicBezTo>
                  <a:lnTo>
                    <a:pt x="4258" y="15251"/>
                  </a:lnTo>
                  <a:cubicBezTo>
                    <a:pt x="3979" y="16298"/>
                    <a:pt x="4840" y="17368"/>
                    <a:pt x="5910" y="17764"/>
                  </a:cubicBezTo>
                  <a:cubicBezTo>
                    <a:pt x="6887" y="18159"/>
                    <a:pt x="8050" y="18159"/>
                    <a:pt x="9120" y="18345"/>
                  </a:cubicBezTo>
                  <a:cubicBezTo>
                    <a:pt x="11802" y="18923"/>
                    <a:pt x="13932" y="21407"/>
                    <a:pt x="14141" y="24109"/>
                  </a:cubicBezTo>
                  <a:lnTo>
                    <a:pt x="14141" y="24109"/>
                  </a:lnTo>
                  <a:cubicBezTo>
                    <a:pt x="14042" y="22645"/>
                    <a:pt x="13678" y="9528"/>
                    <a:pt x="13564" y="9528"/>
                  </a:cubicBezTo>
                  <a:cubicBezTo>
                    <a:pt x="12796" y="9714"/>
                    <a:pt x="12214" y="10389"/>
                    <a:pt x="12214" y="11180"/>
                  </a:cubicBezTo>
                  <a:cubicBezTo>
                    <a:pt x="11540" y="10877"/>
                    <a:pt x="11237" y="10017"/>
                    <a:pt x="11354" y="9319"/>
                  </a:cubicBezTo>
                  <a:cubicBezTo>
                    <a:pt x="11447" y="8644"/>
                    <a:pt x="11819" y="7969"/>
                    <a:pt x="11819" y="7295"/>
                  </a:cubicBezTo>
                  <a:cubicBezTo>
                    <a:pt x="11935" y="6527"/>
                    <a:pt x="11633" y="5643"/>
                    <a:pt x="10958" y="5457"/>
                  </a:cubicBezTo>
                  <a:cubicBezTo>
                    <a:pt x="10899" y="5439"/>
                    <a:pt x="10840" y="5430"/>
                    <a:pt x="10781" y="5430"/>
                  </a:cubicBezTo>
                  <a:cubicBezTo>
                    <a:pt x="10175" y="5430"/>
                    <a:pt x="9660" y="6352"/>
                    <a:pt x="10190" y="6713"/>
                  </a:cubicBezTo>
                  <a:cubicBezTo>
                    <a:pt x="10034" y="6843"/>
                    <a:pt x="9860" y="6900"/>
                    <a:pt x="9686" y="6900"/>
                  </a:cubicBezTo>
                  <a:cubicBezTo>
                    <a:pt x="9081" y="6900"/>
                    <a:pt x="8466" y="6218"/>
                    <a:pt x="8539" y="5550"/>
                  </a:cubicBezTo>
                  <a:cubicBezTo>
                    <a:pt x="8539" y="4666"/>
                    <a:pt x="9213" y="3898"/>
                    <a:pt x="9399" y="3131"/>
                  </a:cubicBezTo>
                  <a:cubicBezTo>
                    <a:pt x="9601" y="2280"/>
                    <a:pt x="9156" y="1171"/>
                    <a:pt x="8335" y="1171"/>
                  </a:cubicBezTo>
                  <a:cubicBezTo>
                    <a:pt x="8303" y="1171"/>
                    <a:pt x="8270" y="1173"/>
                    <a:pt x="8236" y="1176"/>
                  </a:cubicBezTo>
                  <a:cubicBezTo>
                    <a:pt x="7282" y="1386"/>
                    <a:pt x="7166" y="2828"/>
                    <a:pt x="6212" y="3131"/>
                  </a:cubicBezTo>
                  <a:cubicBezTo>
                    <a:pt x="6135" y="3152"/>
                    <a:pt x="6057" y="3162"/>
                    <a:pt x="5980" y="3162"/>
                  </a:cubicBezTo>
                  <a:cubicBezTo>
                    <a:pt x="5383" y="3162"/>
                    <a:pt x="4808" y="2565"/>
                    <a:pt x="4561" y="1967"/>
                  </a:cubicBezTo>
                  <a:cubicBezTo>
                    <a:pt x="4258" y="1386"/>
                    <a:pt x="4072" y="595"/>
                    <a:pt x="3490" y="223"/>
                  </a:cubicBezTo>
                  <a:cubicBezTo>
                    <a:pt x="3264" y="69"/>
                    <a:pt x="3023" y="0"/>
                    <a:pt x="2783" y="0"/>
                  </a:cubicBezTo>
                  <a:close/>
                  <a:moveTo>
                    <a:pt x="14141" y="24109"/>
                  </a:moveTo>
                  <a:cubicBezTo>
                    <a:pt x="14143" y="24128"/>
                    <a:pt x="14144" y="24146"/>
                    <a:pt x="14145" y="24161"/>
                  </a:cubicBezTo>
                  <a:cubicBezTo>
                    <a:pt x="14144" y="24144"/>
                    <a:pt x="14143" y="24126"/>
                    <a:pt x="14141" y="241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816475" y="2797975"/>
              <a:ext cx="294975" cy="678200"/>
            </a:xfrm>
            <a:custGeom>
              <a:avLst/>
              <a:gdLst/>
              <a:ahLst/>
              <a:cxnLst/>
              <a:rect l="l" t="t" r="r" b="b"/>
              <a:pathLst>
                <a:path w="11799" h="27128" extrusionOk="0">
                  <a:moveTo>
                    <a:pt x="894" y="1"/>
                  </a:moveTo>
                  <a:cubicBezTo>
                    <a:pt x="415" y="1"/>
                    <a:pt x="1" y="610"/>
                    <a:pt x="446" y="1055"/>
                  </a:cubicBezTo>
                  <a:cubicBezTo>
                    <a:pt x="7053" y="7848"/>
                    <a:pt x="10543" y="17060"/>
                    <a:pt x="10054" y="26552"/>
                  </a:cubicBezTo>
                  <a:cubicBezTo>
                    <a:pt x="10054" y="26936"/>
                    <a:pt x="10368" y="27128"/>
                    <a:pt x="10682" y="27128"/>
                  </a:cubicBezTo>
                  <a:cubicBezTo>
                    <a:pt x="10996" y="27128"/>
                    <a:pt x="11310" y="26936"/>
                    <a:pt x="11310" y="26552"/>
                  </a:cubicBezTo>
                  <a:cubicBezTo>
                    <a:pt x="11799" y="16758"/>
                    <a:pt x="8216" y="7173"/>
                    <a:pt x="1330" y="194"/>
                  </a:cubicBezTo>
                  <a:cubicBezTo>
                    <a:pt x="1194" y="58"/>
                    <a:pt x="1041" y="1"/>
                    <a:pt x="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060900" y="2847025"/>
              <a:ext cx="113375" cy="657125"/>
            </a:xfrm>
            <a:custGeom>
              <a:avLst/>
              <a:gdLst/>
              <a:ahLst/>
              <a:cxnLst/>
              <a:rect l="l" t="t" r="r" b="b"/>
              <a:pathLst>
                <a:path w="4535" h="26285" extrusionOk="0">
                  <a:moveTo>
                    <a:pt x="1839" y="1"/>
                  </a:moveTo>
                  <a:cubicBezTo>
                    <a:pt x="1485" y="1"/>
                    <a:pt x="1131" y="292"/>
                    <a:pt x="1254" y="745"/>
                  </a:cubicBezTo>
                  <a:cubicBezTo>
                    <a:pt x="3278" y="8980"/>
                    <a:pt x="2883" y="17518"/>
                    <a:pt x="184" y="25567"/>
                  </a:cubicBezTo>
                  <a:cubicBezTo>
                    <a:pt x="0" y="25977"/>
                    <a:pt x="358" y="26284"/>
                    <a:pt x="735" y="26284"/>
                  </a:cubicBezTo>
                  <a:cubicBezTo>
                    <a:pt x="978" y="26284"/>
                    <a:pt x="1229" y="26157"/>
                    <a:pt x="1347" y="25846"/>
                  </a:cubicBezTo>
                  <a:cubicBezTo>
                    <a:pt x="4162" y="17611"/>
                    <a:pt x="4534" y="8887"/>
                    <a:pt x="2417" y="466"/>
                  </a:cubicBezTo>
                  <a:cubicBezTo>
                    <a:pt x="2332" y="141"/>
                    <a:pt x="2085" y="1"/>
                    <a:pt x="1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044050" y="3053725"/>
              <a:ext cx="317450" cy="479675"/>
            </a:xfrm>
            <a:custGeom>
              <a:avLst/>
              <a:gdLst/>
              <a:ahLst/>
              <a:cxnLst/>
              <a:rect l="l" t="t" r="r" b="b"/>
              <a:pathLst>
                <a:path w="12698" h="19187" extrusionOk="0">
                  <a:moveTo>
                    <a:pt x="11935" y="0"/>
                  </a:moveTo>
                  <a:cubicBezTo>
                    <a:pt x="11707" y="0"/>
                    <a:pt x="11491" y="129"/>
                    <a:pt x="11420" y="433"/>
                  </a:cubicBezTo>
                  <a:cubicBezTo>
                    <a:pt x="10071" y="7505"/>
                    <a:pt x="6185" y="13717"/>
                    <a:pt x="463" y="18160"/>
                  </a:cubicBezTo>
                  <a:cubicBezTo>
                    <a:pt x="0" y="18548"/>
                    <a:pt x="464" y="19187"/>
                    <a:pt x="966" y="19187"/>
                  </a:cubicBezTo>
                  <a:cubicBezTo>
                    <a:pt x="1095" y="19187"/>
                    <a:pt x="1227" y="19144"/>
                    <a:pt x="1347" y="19044"/>
                  </a:cubicBezTo>
                  <a:cubicBezTo>
                    <a:pt x="7256" y="14484"/>
                    <a:pt x="11117" y="7994"/>
                    <a:pt x="12583" y="805"/>
                  </a:cubicBezTo>
                  <a:cubicBezTo>
                    <a:pt x="12698" y="332"/>
                    <a:pt x="12300" y="0"/>
                    <a:pt x="119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18;p2"/>
          <p:cNvGrpSpPr/>
          <p:nvPr/>
        </p:nvGrpSpPr>
        <p:grpSpPr>
          <a:xfrm rot="-84533">
            <a:off x="211572" y="561200"/>
            <a:ext cx="1765237" cy="1267436"/>
            <a:chOff x="3095850" y="2740875"/>
            <a:chExt cx="1972838" cy="1216700"/>
          </a:xfrm>
        </p:grpSpPr>
        <p:sp>
          <p:nvSpPr>
            <p:cNvPr id="119" name="Google Shape;119;p2"/>
            <p:cNvSpPr/>
            <p:nvPr/>
          </p:nvSpPr>
          <p:spPr>
            <a:xfrm>
              <a:off x="3095850" y="2740875"/>
              <a:ext cx="1211125" cy="1089775"/>
            </a:xfrm>
            <a:custGeom>
              <a:avLst/>
              <a:gdLst/>
              <a:ahLst/>
              <a:cxnLst/>
              <a:rect l="l" t="t" r="r" b="b"/>
              <a:pathLst>
                <a:path w="48445" h="43591" extrusionOk="0">
                  <a:moveTo>
                    <a:pt x="47712" y="1"/>
                  </a:moveTo>
                  <a:cubicBezTo>
                    <a:pt x="47346" y="1"/>
                    <a:pt x="46979" y="245"/>
                    <a:pt x="46979" y="733"/>
                  </a:cubicBezTo>
                  <a:cubicBezTo>
                    <a:pt x="46514" y="8969"/>
                    <a:pt x="42722" y="16925"/>
                    <a:pt x="36627" y="22532"/>
                  </a:cubicBezTo>
                  <a:cubicBezTo>
                    <a:pt x="29741" y="28836"/>
                    <a:pt x="20528" y="30488"/>
                    <a:pt x="12200" y="33977"/>
                  </a:cubicBezTo>
                  <a:cubicBezTo>
                    <a:pt x="7733" y="35908"/>
                    <a:pt x="3476" y="38444"/>
                    <a:pt x="452" y="42306"/>
                  </a:cubicBezTo>
                  <a:cubicBezTo>
                    <a:pt x="0" y="42829"/>
                    <a:pt x="543" y="43591"/>
                    <a:pt x="1081" y="43591"/>
                  </a:cubicBezTo>
                  <a:cubicBezTo>
                    <a:pt x="1236" y="43591"/>
                    <a:pt x="1391" y="43527"/>
                    <a:pt x="1522" y="43376"/>
                  </a:cubicBezTo>
                  <a:cubicBezTo>
                    <a:pt x="7640" y="35420"/>
                    <a:pt x="18109" y="33791"/>
                    <a:pt x="26833" y="30185"/>
                  </a:cubicBezTo>
                  <a:cubicBezTo>
                    <a:pt x="34673" y="26998"/>
                    <a:pt x="41163" y="21461"/>
                    <a:pt x="44955" y="13808"/>
                  </a:cubicBezTo>
                  <a:cubicBezTo>
                    <a:pt x="46979" y="9737"/>
                    <a:pt x="48143" y="5293"/>
                    <a:pt x="48445" y="733"/>
                  </a:cubicBezTo>
                  <a:cubicBezTo>
                    <a:pt x="48445" y="245"/>
                    <a:pt x="48079" y="1"/>
                    <a:pt x="477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03325" y="2880600"/>
              <a:ext cx="1035075" cy="1066625"/>
            </a:xfrm>
            <a:custGeom>
              <a:avLst/>
              <a:gdLst/>
              <a:ahLst/>
              <a:cxnLst/>
              <a:rect l="l" t="t" r="r" b="b"/>
              <a:pathLst>
                <a:path w="41403" h="42665" extrusionOk="0">
                  <a:moveTo>
                    <a:pt x="40147" y="1"/>
                  </a:moveTo>
                  <a:cubicBezTo>
                    <a:pt x="39726" y="1"/>
                    <a:pt x="39253" y="377"/>
                    <a:pt x="39378" y="960"/>
                  </a:cubicBezTo>
                  <a:cubicBezTo>
                    <a:pt x="40541" y="8521"/>
                    <a:pt x="38308" y="16361"/>
                    <a:pt x="33446" y="22270"/>
                  </a:cubicBezTo>
                  <a:cubicBezTo>
                    <a:pt x="31120" y="25178"/>
                    <a:pt x="28212" y="27621"/>
                    <a:pt x="24838" y="29249"/>
                  </a:cubicBezTo>
                  <a:cubicBezTo>
                    <a:pt x="20558" y="31389"/>
                    <a:pt x="15905" y="32367"/>
                    <a:pt x="11462" y="34018"/>
                  </a:cubicBezTo>
                  <a:cubicBezTo>
                    <a:pt x="7181" y="35554"/>
                    <a:pt x="3203" y="37880"/>
                    <a:pt x="411" y="41579"/>
                  </a:cubicBezTo>
                  <a:cubicBezTo>
                    <a:pt x="0" y="42122"/>
                    <a:pt x="508" y="42665"/>
                    <a:pt x="1046" y="42665"/>
                  </a:cubicBezTo>
                  <a:cubicBezTo>
                    <a:pt x="1269" y="42665"/>
                    <a:pt x="1497" y="42572"/>
                    <a:pt x="1668" y="42347"/>
                  </a:cubicBezTo>
                  <a:cubicBezTo>
                    <a:pt x="7670" y="34484"/>
                    <a:pt x="18441" y="34484"/>
                    <a:pt x="26583" y="30040"/>
                  </a:cubicBezTo>
                  <a:cubicBezTo>
                    <a:pt x="33074" y="26458"/>
                    <a:pt x="37913" y="20060"/>
                    <a:pt x="39960" y="12965"/>
                  </a:cubicBezTo>
                  <a:cubicBezTo>
                    <a:pt x="41216" y="9010"/>
                    <a:pt x="41402" y="4729"/>
                    <a:pt x="40728" y="565"/>
                  </a:cubicBezTo>
                  <a:cubicBezTo>
                    <a:pt x="40690" y="171"/>
                    <a:pt x="40430" y="1"/>
                    <a:pt x="40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644325" y="2826700"/>
              <a:ext cx="943575" cy="1110700"/>
            </a:xfrm>
            <a:custGeom>
              <a:avLst/>
              <a:gdLst/>
              <a:ahLst/>
              <a:cxnLst/>
              <a:rect l="l" t="t" r="r" b="b"/>
              <a:pathLst>
                <a:path w="37743" h="44428" extrusionOk="0">
                  <a:moveTo>
                    <a:pt x="35585" y="0"/>
                  </a:moveTo>
                  <a:cubicBezTo>
                    <a:pt x="35127" y="0"/>
                    <a:pt x="34665" y="348"/>
                    <a:pt x="34834" y="883"/>
                  </a:cubicBezTo>
                  <a:cubicBezTo>
                    <a:pt x="36975" y="8141"/>
                    <a:pt x="35905" y="16005"/>
                    <a:pt x="32229" y="22588"/>
                  </a:cubicBezTo>
                  <a:cubicBezTo>
                    <a:pt x="30391" y="25799"/>
                    <a:pt x="27948" y="28707"/>
                    <a:pt x="25040" y="31033"/>
                  </a:cubicBezTo>
                  <a:cubicBezTo>
                    <a:pt x="21667" y="33732"/>
                    <a:pt x="17689" y="35197"/>
                    <a:pt x="13618" y="36453"/>
                  </a:cubicBezTo>
                  <a:cubicBezTo>
                    <a:pt x="8872" y="37919"/>
                    <a:pt x="4103" y="39454"/>
                    <a:pt x="520" y="43153"/>
                  </a:cubicBezTo>
                  <a:cubicBezTo>
                    <a:pt x="1" y="43673"/>
                    <a:pt x="516" y="44428"/>
                    <a:pt x="1089" y="44428"/>
                  </a:cubicBezTo>
                  <a:cubicBezTo>
                    <a:pt x="1260" y="44428"/>
                    <a:pt x="1435" y="44361"/>
                    <a:pt x="1590" y="44200"/>
                  </a:cubicBezTo>
                  <a:cubicBezTo>
                    <a:pt x="5173" y="40432"/>
                    <a:pt x="10221" y="39082"/>
                    <a:pt x="15060" y="37617"/>
                  </a:cubicBezTo>
                  <a:cubicBezTo>
                    <a:pt x="18945" y="36360"/>
                    <a:pt x="22714" y="34802"/>
                    <a:pt x="25924" y="32196"/>
                  </a:cubicBezTo>
                  <a:cubicBezTo>
                    <a:pt x="31833" y="27636"/>
                    <a:pt x="35905" y="20564"/>
                    <a:pt x="37068" y="13190"/>
                  </a:cubicBezTo>
                  <a:cubicBezTo>
                    <a:pt x="37742" y="8932"/>
                    <a:pt x="37463" y="4652"/>
                    <a:pt x="36300" y="488"/>
                  </a:cubicBezTo>
                  <a:cubicBezTo>
                    <a:pt x="36181" y="148"/>
                    <a:pt x="35884" y="0"/>
                    <a:pt x="355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956825" y="2885300"/>
              <a:ext cx="927100" cy="1072275"/>
            </a:xfrm>
            <a:custGeom>
              <a:avLst/>
              <a:gdLst/>
              <a:ahLst/>
              <a:cxnLst/>
              <a:rect l="l" t="t" r="r" b="b"/>
              <a:pathLst>
                <a:path w="37084" h="42891" extrusionOk="0">
                  <a:moveTo>
                    <a:pt x="32659" y="0"/>
                  </a:moveTo>
                  <a:cubicBezTo>
                    <a:pt x="32184" y="0"/>
                    <a:pt x="31669" y="550"/>
                    <a:pt x="31942" y="1145"/>
                  </a:cubicBezTo>
                  <a:cubicBezTo>
                    <a:pt x="37084" y="10450"/>
                    <a:pt x="35804" y="22291"/>
                    <a:pt x="28453" y="30038"/>
                  </a:cubicBezTo>
                  <a:cubicBezTo>
                    <a:pt x="25056" y="33621"/>
                    <a:pt x="20799" y="36040"/>
                    <a:pt x="16030" y="37204"/>
                  </a:cubicBezTo>
                  <a:cubicBezTo>
                    <a:pt x="10796" y="38367"/>
                    <a:pt x="5096" y="38274"/>
                    <a:pt x="629" y="41484"/>
                  </a:cubicBezTo>
                  <a:cubicBezTo>
                    <a:pt x="0" y="41961"/>
                    <a:pt x="340" y="42890"/>
                    <a:pt x="905" y="42890"/>
                  </a:cubicBezTo>
                  <a:cubicBezTo>
                    <a:pt x="1030" y="42890"/>
                    <a:pt x="1165" y="42845"/>
                    <a:pt x="1304" y="42740"/>
                  </a:cubicBezTo>
                  <a:cubicBezTo>
                    <a:pt x="5282" y="39925"/>
                    <a:pt x="10516" y="39832"/>
                    <a:pt x="15169" y="38855"/>
                  </a:cubicBezTo>
                  <a:cubicBezTo>
                    <a:pt x="19054" y="38088"/>
                    <a:pt x="22730" y="36622"/>
                    <a:pt x="25917" y="34202"/>
                  </a:cubicBezTo>
                  <a:cubicBezTo>
                    <a:pt x="32315" y="29457"/>
                    <a:pt x="36293" y="22082"/>
                    <a:pt x="36595" y="14149"/>
                  </a:cubicBezTo>
                  <a:cubicBezTo>
                    <a:pt x="36688" y="9287"/>
                    <a:pt x="35525" y="4541"/>
                    <a:pt x="33199" y="377"/>
                  </a:cubicBezTo>
                  <a:cubicBezTo>
                    <a:pt x="33076" y="111"/>
                    <a:pt x="32872" y="0"/>
                    <a:pt x="326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509563" y="3168313"/>
              <a:ext cx="559125" cy="775225"/>
            </a:xfrm>
            <a:custGeom>
              <a:avLst/>
              <a:gdLst/>
              <a:ahLst/>
              <a:cxnLst/>
              <a:rect l="l" t="t" r="r" b="b"/>
              <a:pathLst>
                <a:path w="22365" h="31009" extrusionOk="0">
                  <a:moveTo>
                    <a:pt x="19626" y="0"/>
                  </a:moveTo>
                  <a:cubicBezTo>
                    <a:pt x="19168" y="0"/>
                    <a:pt x="18706" y="348"/>
                    <a:pt x="18875" y="883"/>
                  </a:cubicBezTo>
                  <a:cubicBezTo>
                    <a:pt x="20923" y="7188"/>
                    <a:pt x="20039" y="14167"/>
                    <a:pt x="16177" y="19680"/>
                  </a:cubicBezTo>
                  <a:cubicBezTo>
                    <a:pt x="14525" y="22100"/>
                    <a:pt x="12292" y="24240"/>
                    <a:pt x="9779" y="25799"/>
                  </a:cubicBezTo>
                  <a:cubicBezTo>
                    <a:pt x="6964" y="27544"/>
                    <a:pt x="3754" y="28311"/>
                    <a:pt x="753" y="29661"/>
                  </a:cubicBezTo>
                  <a:cubicBezTo>
                    <a:pt x="1" y="30006"/>
                    <a:pt x="492" y="31008"/>
                    <a:pt x="1201" y="31008"/>
                  </a:cubicBezTo>
                  <a:cubicBezTo>
                    <a:pt x="1304" y="31008"/>
                    <a:pt x="1412" y="30987"/>
                    <a:pt x="1521" y="30940"/>
                  </a:cubicBezTo>
                  <a:cubicBezTo>
                    <a:pt x="4824" y="29475"/>
                    <a:pt x="8221" y="28614"/>
                    <a:pt x="11222" y="26567"/>
                  </a:cubicBezTo>
                  <a:cubicBezTo>
                    <a:pt x="13850" y="24822"/>
                    <a:pt x="15967" y="22588"/>
                    <a:pt x="17712" y="20076"/>
                  </a:cubicBezTo>
                  <a:cubicBezTo>
                    <a:pt x="21504" y="14353"/>
                    <a:pt x="22365" y="6978"/>
                    <a:pt x="20341" y="488"/>
                  </a:cubicBezTo>
                  <a:cubicBezTo>
                    <a:pt x="20222" y="148"/>
                    <a:pt x="19925" y="0"/>
                    <a:pt x="196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2"/>
          <p:cNvGrpSpPr/>
          <p:nvPr/>
        </p:nvGrpSpPr>
        <p:grpSpPr>
          <a:xfrm rot="196141">
            <a:off x="73217" y="1769085"/>
            <a:ext cx="395606" cy="599652"/>
            <a:chOff x="2525525" y="689125"/>
            <a:chExt cx="298400" cy="452275"/>
          </a:xfrm>
        </p:grpSpPr>
        <p:sp>
          <p:nvSpPr>
            <p:cNvPr id="125" name="Google Shape;125;p2"/>
            <p:cNvSpPr/>
            <p:nvPr/>
          </p:nvSpPr>
          <p:spPr>
            <a:xfrm>
              <a:off x="2525525" y="689125"/>
              <a:ext cx="269300" cy="187475"/>
            </a:xfrm>
            <a:custGeom>
              <a:avLst/>
              <a:gdLst/>
              <a:ahLst/>
              <a:cxnLst/>
              <a:rect l="l" t="t" r="r" b="b"/>
              <a:pathLst>
                <a:path w="10772" h="7499" extrusionOk="0">
                  <a:moveTo>
                    <a:pt x="4571" y="0"/>
                  </a:moveTo>
                  <a:cubicBezTo>
                    <a:pt x="3917" y="0"/>
                    <a:pt x="3244" y="296"/>
                    <a:pt x="2816" y="798"/>
                  </a:cubicBezTo>
                  <a:cubicBezTo>
                    <a:pt x="2234" y="1566"/>
                    <a:pt x="2141" y="2729"/>
                    <a:pt x="2327" y="3706"/>
                  </a:cubicBezTo>
                  <a:cubicBezTo>
                    <a:pt x="2443" y="3986"/>
                    <a:pt x="2537" y="4288"/>
                    <a:pt x="2723" y="4660"/>
                  </a:cubicBezTo>
                  <a:cubicBezTo>
                    <a:pt x="2537" y="4567"/>
                    <a:pt x="2327" y="4474"/>
                    <a:pt x="2141" y="4381"/>
                  </a:cubicBezTo>
                  <a:cubicBezTo>
                    <a:pt x="1921" y="4297"/>
                    <a:pt x="1702" y="4251"/>
                    <a:pt x="1493" y="4251"/>
                  </a:cubicBezTo>
                  <a:cubicBezTo>
                    <a:pt x="1237" y="4251"/>
                    <a:pt x="997" y="4320"/>
                    <a:pt x="792" y="4474"/>
                  </a:cubicBezTo>
                  <a:cubicBezTo>
                    <a:pt x="117" y="4870"/>
                    <a:pt x="1" y="5823"/>
                    <a:pt x="396" y="6405"/>
                  </a:cubicBezTo>
                  <a:cubicBezTo>
                    <a:pt x="792" y="7103"/>
                    <a:pt x="1559" y="7382"/>
                    <a:pt x="2234" y="7475"/>
                  </a:cubicBezTo>
                  <a:cubicBezTo>
                    <a:pt x="2365" y="7491"/>
                    <a:pt x="2503" y="7498"/>
                    <a:pt x="2645" y="7498"/>
                  </a:cubicBezTo>
                  <a:cubicBezTo>
                    <a:pt x="3359" y="7498"/>
                    <a:pt x="4168" y="7301"/>
                    <a:pt x="4654" y="6894"/>
                  </a:cubicBezTo>
                  <a:cubicBezTo>
                    <a:pt x="4863" y="6894"/>
                    <a:pt x="4956" y="6987"/>
                    <a:pt x="5142" y="6987"/>
                  </a:cubicBezTo>
                  <a:cubicBezTo>
                    <a:pt x="5142" y="6894"/>
                    <a:pt x="5142" y="6800"/>
                    <a:pt x="5235" y="6707"/>
                  </a:cubicBezTo>
                  <a:cubicBezTo>
                    <a:pt x="6026" y="6614"/>
                    <a:pt x="6887" y="6405"/>
                    <a:pt x="7678" y="6312"/>
                  </a:cubicBezTo>
                  <a:cubicBezTo>
                    <a:pt x="8259" y="6219"/>
                    <a:pt x="8841" y="6126"/>
                    <a:pt x="9423" y="5823"/>
                  </a:cubicBezTo>
                  <a:cubicBezTo>
                    <a:pt x="10004" y="5544"/>
                    <a:pt x="10470" y="5056"/>
                    <a:pt x="10586" y="4474"/>
                  </a:cubicBezTo>
                  <a:cubicBezTo>
                    <a:pt x="10772" y="3497"/>
                    <a:pt x="10004" y="2543"/>
                    <a:pt x="9120" y="2334"/>
                  </a:cubicBezTo>
                  <a:cubicBezTo>
                    <a:pt x="8954" y="2302"/>
                    <a:pt x="8789" y="2287"/>
                    <a:pt x="8625" y="2287"/>
                  </a:cubicBezTo>
                  <a:cubicBezTo>
                    <a:pt x="7824" y="2287"/>
                    <a:pt x="7055" y="2642"/>
                    <a:pt x="6398" y="3125"/>
                  </a:cubicBezTo>
                  <a:cubicBezTo>
                    <a:pt x="6305" y="3218"/>
                    <a:pt x="6305" y="3218"/>
                    <a:pt x="6212" y="3311"/>
                  </a:cubicBezTo>
                  <a:cubicBezTo>
                    <a:pt x="6305" y="2915"/>
                    <a:pt x="6398" y="2450"/>
                    <a:pt x="6398" y="2055"/>
                  </a:cubicBezTo>
                  <a:cubicBezTo>
                    <a:pt x="6398" y="1380"/>
                    <a:pt x="6119" y="705"/>
                    <a:pt x="5631" y="310"/>
                  </a:cubicBezTo>
                  <a:cubicBezTo>
                    <a:pt x="5317" y="98"/>
                    <a:pt x="4947" y="0"/>
                    <a:pt x="45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542975" y="832625"/>
              <a:ext cx="280950" cy="308775"/>
            </a:xfrm>
            <a:custGeom>
              <a:avLst/>
              <a:gdLst/>
              <a:ahLst/>
              <a:cxnLst/>
              <a:rect l="l" t="t" r="r" b="b"/>
              <a:pathLst>
                <a:path w="11238" h="12351" extrusionOk="0">
                  <a:moveTo>
                    <a:pt x="7904" y="0"/>
                  </a:moveTo>
                  <a:cubicBezTo>
                    <a:pt x="6382" y="0"/>
                    <a:pt x="4677" y="365"/>
                    <a:pt x="3862" y="572"/>
                  </a:cubicBezTo>
                  <a:cubicBezTo>
                    <a:pt x="2420" y="967"/>
                    <a:pt x="955" y="2038"/>
                    <a:pt x="466" y="3480"/>
                  </a:cubicBezTo>
                  <a:cubicBezTo>
                    <a:pt x="1" y="4852"/>
                    <a:pt x="373" y="6388"/>
                    <a:pt x="1257" y="7551"/>
                  </a:cubicBezTo>
                  <a:cubicBezTo>
                    <a:pt x="2025" y="8807"/>
                    <a:pt x="3188" y="9691"/>
                    <a:pt x="4258" y="10668"/>
                  </a:cubicBezTo>
                  <a:cubicBezTo>
                    <a:pt x="5026" y="11250"/>
                    <a:pt x="5817" y="11832"/>
                    <a:pt x="6677" y="12111"/>
                  </a:cubicBezTo>
                  <a:cubicBezTo>
                    <a:pt x="7035" y="12271"/>
                    <a:pt x="7420" y="12351"/>
                    <a:pt x="7803" y="12351"/>
                  </a:cubicBezTo>
                  <a:cubicBezTo>
                    <a:pt x="8367" y="12351"/>
                    <a:pt x="8928" y="12178"/>
                    <a:pt x="9399" y="11832"/>
                  </a:cubicBezTo>
                  <a:cubicBezTo>
                    <a:pt x="10167" y="11250"/>
                    <a:pt x="10353" y="10180"/>
                    <a:pt x="10562" y="9203"/>
                  </a:cubicBezTo>
                  <a:cubicBezTo>
                    <a:pt x="10842" y="7458"/>
                    <a:pt x="11051" y="5713"/>
                    <a:pt x="11144" y="3968"/>
                  </a:cubicBezTo>
                  <a:cubicBezTo>
                    <a:pt x="11237" y="2898"/>
                    <a:pt x="11237" y="1828"/>
                    <a:pt x="10656" y="967"/>
                  </a:cubicBezTo>
                  <a:cubicBezTo>
                    <a:pt x="10221" y="234"/>
                    <a:pt x="9121" y="0"/>
                    <a:pt x="79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572050" y="929775"/>
              <a:ext cx="32450" cy="39625"/>
            </a:xfrm>
            <a:custGeom>
              <a:avLst/>
              <a:gdLst/>
              <a:ahLst/>
              <a:cxnLst/>
              <a:rect l="l" t="t" r="r" b="b"/>
              <a:pathLst>
                <a:path w="1298" h="1585" extrusionOk="0">
                  <a:moveTo>
                    <a:pt x="398" y="1"/>
                  </a:moveTo>
                  <a:cubicBezTo>
                    <a:pt x="261" y="1"/>
                    <a:pt x="131" y="82"/>
                    <a:pt x="94" y="269"/>
                  </a:cubicBezTo>
                  <a:cubicBezTo>
                    <a:pt x="1" y="757"/>
                    <a:pt x="187" y="1246"/>
                    <a:pt x="582" y="1548"/>
                  </a:cubicBezTo>
                  <a:cubicBezTo>
                    <a:pt x="632" y="1573"/>
                    <a:pt x="682" y="1584"/>
                    <a:pt x="731" y="1584"/>
                  </a:cubicBezTo>
                  <a:cubicBezTo>
                    <a:pt x="1046" y="1584"/>
                    <a:pt x="1297" y="1112"/>
                    <a:pt x="955" y="850"/>
                  </a:cubicBezTo>
                  <a:cubicBezTo>
                    <a:pt x="862" y="850"/>
                    <a:pt x="862" y="757"/>
                    <a:pt x="769" y="757"/>
                  </a:cubicBezTo>
                  <a:lnTo>
                    <a:pt x="769" y="571"/>
                  </a:lnTo>
                  <a:lnTo>
                    <a:pt x="769" y="478"/>
                  </a:lnTo>
                  <a:cubicBezTo>
                    <a:pt x="824" y="185"/>
                    <a:pt x="604" y="1"/>
                    <a:pt x="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630225" y="1020500"/>
              <a:ext cx="38400" cy="28250"/>
            </a:xfrm>
            <a:custGeom>
              <a:avLst/>
              <a:gdLst/>
              <a:ahLst/>
              <a:cxnLst/>
              <a:rect l="l" t="t" r="r" b="b"/>
              <a:pathLst>
                <a:path w="1536" h="1130" extrusionOk="0">
                  <a:moveTo>
                    <a:pt x="389" y="0"/>
                  </a:moveTo>
                  <a:cubicBezTo>
                    <a:pt x="343" y="0"/>
                    <a:pt x="304" y="12"/>
                    <a:pt x="279" y="36"/>
                  </a:cubicBezTo>
                  <a:cubicBezTo>
                    <a:pt x="93" y="245"/>
                    <a:pt x="0" y="432"/>
                    <a:pt x="93" y="618"/>
                  </a:cubicBezTo>
                  <a:cubicBezTo>
                    <a:pt x="248" y="946"/>
                    <a:pt x="610" y="1130"/>
                    <a:pt x="1008" y="1130"/>
                  </a:cubicBezTo>
                  <a:cubicBezTo>
                    <a:pt x="1090" y="1130"/>
                    <a:pt x="1173" y="1122"/>
                    <a:pt x="1257" y="1106"/>
                  </a:cubicBezTo>
                  <a:cubicBezTo>
                    <a:pt x="1443" y="1106"/>
                    <a:pt x="1536" y="827"/>
                    <a:pt x="1443" y="711"/>
                  </a:cubicBezTo>
                  <a:cubicBezTo>
                    <a:pt x="1443" y="432"/>
                    <a:pt x="1257" y="432"/>
                    <a:pt x="1047" y="432"/>
                  </a:cubicBezTo>
                  <a:lnTo>
                    <a:pt x="861" y="432"/>
                  </a:lnTo>
                  <a:cubicBezTo>
                    <a:pt x="954" y="432"/>
                    <a:pt x="954" y="432"/>
                    <a:pt x="861" y="339"/>
                  </a:cubicBezTo>
                  <a:lnTo>
                    <a:pt x="768" y="339"/>
                  </a:lnTo>
                  <a:cubicBezTo>
                    <a:pt x="861" y="339"/>
                    <a:pt x="768" y="245"/>
                    <a:pt x="768" y="245"/>
                  </a:cubicBezTo>
                  <a:cubicBezTo>
                    <a:pt x="699" y="91"/>
                    <a:pt x="517" y="0"/>
                    <a:pt x="3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717450" y="1077225"/>
              <a:ext cx="21550" cy="29100"/>
            </a:xfrm>
            <a:custGeom>
              <a:avLst/>
              <a:gdLst/>
              <a:ahLst/>
              <a:cxnLst/>
              <a:rect l="l" t="t" r="r" b="b"/>
              <a:pathLst>
                <a:path w="862" h="1164" extrusionOk="0">
                  <a:moveTo>
                    <a:pt x="466" y="0"/>
                  </a:moveTo>
                  <a:cubicBezTo>
                    <a:pt x="280" y="0"/>
                    <a:pt x="94" y="93"/>
                    <a:pt x="94" y="303"/>
                  </a:cubicBezTo>
                  <a:lnTo>
                    <a:pt x="94" y="768"/>
                  </a:lnTo>
                  <a:cubicBezTo>
                    <a:pt x="1" y="978"/>
                    <a:pt x="187" y="1164"/>
                    <a:pt x="373" y="1164"/>
                  </a:cubicBezTo>
                  <a:cubicBezTo>
                    <a:pt x="675" y="1164"/>
                    <a:pt x="769" y="978"/>
                    <a:pt x="769" y="768"/>
                  </a:cubicBezTo>
                  <a:cubicBezTo>
                    <a:pt x="769" y="582"/>
                    <a:pt x="769" y="489"/>
                    <a:pt x="862" y="303"/>
                  </a:cubicBezTo>
                  <a:cubicBezTo>
                    <a:pt x="862" y="93"/>
                    <a:pt x="675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758175" y="1064400"/>
              <a:ext cx="29100" cy="40225"/>
            </a:xfrm>
            <a:custGeom>
              <a:avLst/>
              <a:gdLst/>
              <a:ahLst/>
              <a:cxnLst/>
              <a:rect l="l" t="t" r="r" b="b"/>
              <a:pathLst>
                <a:path w="1164" h="1609" extrusionOk="0">
                  <a:moveTo>
                    <a:pt x="680" y="0"/>
                  </a:moveTo>
                  <a:cubicBezTo>
                    <a:pt x="520" y="0"/>
                    <a:pt x="396" y="156"/>
                    <a:pt x="396" y="327"/>
                  </a:cubicBezTo>
                  <a:cubicBezTo>
                    <a:pt x="303" y="606"/>
                    <a:pt x="117" y="909"/>
                    <a:pt x="0" y="1188"/>
                  </a:cubicBezTo>
                  <a:cubicBezTo>
                    <a:pt x="0" y="1281"/>
                    <a:pt x="117" y="1584"/>
                    <a:pt x="303" y="1584"/>
                  </a:cubicBezTo>
                  <a:cubicBezTo>
                    <a:pt x="338" y="1601"/>
                    <a:pt x="375" y="1609"/>
                    <a:pt x="411" y="1609"/>
                  </a:cubicBezTo>
                  <a:cubicBezTo>
                    <a:pt x="565" y="1609"/>
                    <a:pt x="716" y="1473"/>
                    <a:pt x="791" y="1397"/>
                  </a:cubicBezTo>
                  <a:cubicBezTo>
                    <a:pt x="884" y="1095"/>
                    <a:pt x="977" y="816"/>
                    <a:pt x="1070" y="513"/>
                  </a:cubicBezTo>
                  <a:cubicBezTo>
                    <a:pt x="1164" y="327"/>
                    <a:pt x="977" y="25"/>
                    <a:pt x="791" y="25"/>
                  </a:cubicBezTo>
                  <a:cubicBezTo>
                    <a:pt x="753" y="8"/>
                    <a:pt x="716" y="0"/>
                    <a:pt x="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774700" y="994375"/>
              <a:ext cx="28900" cy="37325"/>
            </a:xfrm>
            <a:custGeom>
              <a:avLst/>
              <a:gdLst/>
              <a:ahLst/>
              <a:cxnLst/>
              <a:rect l="l" t="t" r="r" b="b"/>
              <a:pathLst>
                <a:path w="1156" h="1493" extrusionOk="0">
                  <a:moveTo>
                    <a:pt x="687" y="1"/>
                  </a:moveTo>
                  <a:cubicBezTo>
                    <a:pt x="538" y="1"/>
                    <a:pt x="389" y="67"/>
                    <a:pt x="316" y="220"/>
                  </a:cubicBezTo>
                  <a:cubicBezTo>
                    <a:pt x="223" y="500"/>
                    <a:pt x="223" y="802"/>
                    <a:pt x="130" y="1081"/>
                  </a:cubicBezTo>
                  <a:cubicBezTo>
                    <a:pt x="0" y="1327"/>
                    <a:pt x="257" y="1492"/>
                    <a:pt x="492" y="1492"/>
                  </a:cubicBezTo>
                  <a:cubicBezTo>
                    <a:pt x="635" y="1492"/>
                    <a:pt x="770" y="1431"/>
                    <a:pt x="805" y="1290"/>
                  </a:cubicBezTo>
                  <a:cubicBezTo>
                    <a:pt x="898" y="988"/>
                    <a:pt x="991" y="709"/>
                    <a:pt x="1084" y="406"/>
                  </a:cubicBezTo>
                  <a:cubicBezTo>
                    <a:pt x="1155" y="165"/>
                    <a:pt x="922" y="1"/>
                    <a:pt x="6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738975" y="1016725"/>
              <a:ext cx="19225" cy="29125"/>
            </a:xfrm>
            <a:custGeom>
              <a:avLst/>
              <a:gdLst/>
              <a:ahLst/>
              <a:cxnLst/>
              <a:rect l="l" t="t" r="r" b="b"/>
              <a:pathLst>
                <a:path w="769" h="1165" extrusionOk="0">
                  <a:moveTo>
                    <a:pt x="396" y="1"/>
                  </a:moveTo>
                  <a:cubicBezTo>
                    <a:pt x="187" y="1"/>
                    <a:pt x="94" y="187"/>
                    <a:pt x="1" y="396"/>
                  </a:cubicBezTo>
                  <a:lnTo>
                    <a:pt x="1" y="769"/>
                  </a:lnTo>
                  <a:cubicBezTo>
                    <a:pt x="1" y="978"/>
                    <a:pt x="187" y="1164"/>
                    <a:pt x="396" y="1164"/>
                  </a:cubicBezTo>
                  <a:cubicBezTo>
                    <a:pt x="582" y="1164"/>
                    <a:pt x="675" y="978"/>
                    <a:pt x="768" y="769"/>
                  </a:cubicBezTo>
                  <a:lnTo>
                    <a:pt x="768" y="396"/>
                  </a:lnTo>
                  <a:cubicBezTo>
                    <a:pt x="768" y="187"/>
                    <a:pt x="582" y="1"/>
                    <a:pt x="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2678225" y="1010300"/>
              <a:ext cx="37725" cy="41975"/>
            </a:xfrm>
            <a:custGeom>
              <a:avLst/>
              <a:gdLst/>
              <a:ahLst/>
              <a:cxnLst/>
              <a:rect l="l" t="t" r="r" b="b"/>
              <a:pathLst>
                <a:path w="1509" h="1679" extrusionOk="0">
                  <a:moveTo>
                    <a:pt x="524" y="1"/>
                  </a:moveTo>
                  <a:cubicBezTo>
                    <a:pt x="278" y="1"/>
                    <a:pt x="0" y="275"/>
                    <a:pt x="197" y="537"/>
                  </a:cubicBezTo>
                  <a:cubicBezTo>
                    <a:pt x="290" y="840"/>
                    <a:pt x="500" y="1235"/>
                    <a:pt x="686" y="1514"/>
                  </a:cubicBezTo>
                  <a:cubicBezTo>
                    <a:pt x="740" y="1630"/>
                    <a:pt x="839" y="1678"/>
                    <a:pt x="945" y="1678"/>
                  </a:cubicBezTo>
                  <a:cubicBezTo>
                    <a:pt x="1203" y="1678"/>
                    <a:pt x="1509" y="1398"/>
                    <a:pt x="1360" y="1119"/>
                  </a:cubicBezTo>
                  <a:cubicBezTo>
                    <a:pt x="1174" y="840"/>
                    <a:pt x="988" y="537"/>
                    <a:pt x="779" y="165"/>
                  </a:cubicBezTo>
                  <a:cubicBezTo>
                    <a:pt x="724" y="48"/>
                    <a:pt x="627" y="1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2712225" y="977775"/>
              <a:ext cx="22125" cy="36650"/>
            </a:xfrm>
            <a:custGeom>
              <a:avLst/>
              <a:gdLst/>
              <a:ahLst/>
              <a:cxnLst/>
              <a:rect l="l" t="t" r="r" b="b"/>
              <a:pathLst>
                <a:path w="885" h="1466" extrusionOk="0">
                  <a:moveTo>
                    <a:pt x="396" y="0"/>
                  </a:moveTo>
                  <a:cubicBezTo>
                    <a:pt x="210" y="0"/>
                    <a:pt x="0" y="210"/>
                    <a:pt x="0" y="396"/>
                  </a:cubicBezTo>
                  <a:cubicBezTo>
                    <a:pt x="0" y="582"/>
                    <a:pt x="0" y="884"/>
                    <a:pt x="94" y="1070"/>
                  </a:cubicBezTo>
                  <a:cubicBezTo>
                    <a:pt x="94" y="1257"/>
                    <a:pt x="210" y="1466"/>
                    <a:pt x="489" y="1466"/>
                  </a:cubicBezTo>
                  <a:cubicBezTo>
                    <a:pt x="582" y="1466"/>
                    <a:pt x="884" y="1257"/>
                    <a:pt x="791" y="1070"/>
                  </a:cubicBezTo>
                  <a:cubicBezTo>
                    <a:pt x="791" y="884"/>
                    <a:pt x="791" y="582"/>
                    <a:pt x="675" y="396"/>
                  </a:cubicBezTo>
                  <a:cubicBezTo>
                    <a:pt x="675" y="210"/>
                    <a:pt x="582" y="0"/>
                    <a:pt x="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748875" y="960900"/>
              <a:ext cx="23850" cy="34600"/>
            </a:xfrm>
            <a:custGeom>
              <a:avLst/>
              <a:gdLst/>
              <a:ahLst/>
              <a:cxnLst/>
              <a:rect l="l" t="t" r="r" b="b"/>
              <a:pathLst>
                <a:path w="954" h="1384" extrusionOk="0">
                  <a:moveTo>
                    <a:pt x="675" y="1"/>
                  </a:moveTo>
                  <a:cubicBezTo>
                    <a:pt x="489" y="1"/>
                    <a:pt x="186" y="94"/>
                    <a:pt x="186" y="303"/>
                  </a:cubicBezTo>
                  <a:cubicBezTo>
                    <a:pt x="186" y="489"/>
                    <a:pt x="93" y="675"/>
                    <a:pt x="93" y="885"/>
                  </a:cubicBezTo>
                  <a:cubicBezTo>
                    <a:pt x="0" y="1071"/>
                    <a:pt x="93" y="1257"/>
                    <a:pt x="279" y="1350"/>
                  </a:cubicBezTo>
                  <a:cubicBezTo>
                    <a:pt x="321" y="1373"/>
                    <a:pt x="362" y="1383"/>
                    <a:pt x="402" y="1383"/>
                  </a:cubicBezTo>
                  <a:cubicBezTo>
                    <a:pt x="559" y="1383"/>
                    <a:pt x="693" y="1220"/>
                    <a:pt x="768" y="1071"/>
                  </a:cubicBezTo>
                  <a:cubicBezTo>
                    <a:pt x="768" y="885"/>
                    <a:pt x="861" y="675"/>
                    <a:pt x="861" y="489"/>
                  </a:cubicBezTo>
                  <a:cubicBezTo>
                    <a:pt x="954" y="303"/>
                    <a:pt x="861" y="94"/>
                    <a:pt x="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2784925" y="918000"/>
              <a:ext cx="20950" cy="40450"/>
            </a:xfrm>
            <a:custGeom>
              <a:avLst/>
              <a:gdLst/>
              <a:ahLst/>
              <a:cxnLst/>
              <a:rect l="l" t="t" r="r" b="b"/>
              <a:pathLst>
                <a:path w="838" h="1618" extrusionOk="0">
                  <a:moveTo>
                    <a:pt x="477" y="1"/>
                  </a:moveTo>
                  <a:cubicBezTo>
                    <a:pt x="291" y="1"/>
                    <a:pt x="94" y="123"/>
                    <a:pt x="94" y="367"/>
                  </a:cubicBezTo>
                  <a:cubicBezTo>
                    <a:pt x="94" y="647"/>
                    <a:pt x="94" y="949"/>
                    <a:pt x="0" y="1321"/>
                  </a:cubicBezTo>
                  <a:cubicBezTo>
                    <a:pt x="0" y="1519"/>
                    <a:pt x="198" y="1618"/>
                    <a:pt x="396" y="1618"/>
                  </a:cubicBezTo>
                  <a:cubicBezTo>
                    <a:pt x="594" y="1618"/>
                    <a:pt x="791" y="1519"/>
                    <a:pt x="791" y="1321"/>
                  </a:cubicBezTo>
                  <a:lnTo>
                    <a:pt x="791" y="367"/>
                  </a:lnTo>
                  <a:cubicBezTo>
                    <a:pt x="838" y="123"/>
                    <a:pt x="663" y="1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630225" y="976600"/>
              <a:ext cx="31425" cy="32025"/>
            </a:xfrm>
            <a:custGeom>
              <a:avLst/>
              <a:gdLst/>
              <a:ahLst/>
              <a:cxnLst/>
              <a:rect l="l" t="t" r="r" b="b"/>
              <a:pathLst>
                <a:path w="1257" h="1281" extrusionOk="0">
                  <a:moveTo>
                    <a:pt x="375" y="1"/>
                  </a:moveTo>
                  <a:cubicBezTo>
                    <a:pt x="279" y="1"/>
                    <a:pt x="186" y="47"/>
                    <a:pt x="93" y="140"/>
                  </a:cubicBezTo>
                  <a:cubicBezTo>
                    <a:pt x="0" y="257"/>
                    <a:pt x="0" y="536"/>
                    <a:pt x="93" y="629"/>
                  </a:cubicBezTo>
                  <a:cubicBezTo>
                    <a:pt x="279" y="838"/>
                    <a:pt x="372" y="1024"/>
                    <a:pt x="582" y="1211"/>
                  </a:cubicBezTo>
                  <a:cubicBezTo>
                    <a:pt x="628" y="1257"/>
                    <a:pt x="721" y="1280"/>
                    <a:pt x="814" y="1280"/>
                  </a:cubicBezTo>
                  <a:cubicBezTo>
                    <a:pt x="908" y="1280"/>
                    <a:pt x="1001" y="1257"/>
                    <a:pt x="1047" y="1211"/>
                  </a:cubicBezTo>
                  <a:cubicBezTo>
                    <a:pt x="1257" y="1024"/>
                    <a:pt x="1257" y="838"/>
                    <a:pt x="1047" y="629"/>
                  </a:cubicBezTo>
                  <a:cubicBezTo>
                    <a:pt x="954" y="536"/>
                    <a:pt x="768" y="350"/>
                    <a:pt x="675" y="140"/>
                  </a:cubicBezTo>
                  <a:cubicBezTo>
                    <a:pt x="570" y="47"/>
                    <a:pt x="471" y="1"/>
                    <a:pt x="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2661625" y="944775"/>
              <a:ext cx="29275" cy="35375"/>
            </a:xfrm>
            <a:custGeom>
              <a:avLst/>
              <a:gdLst/>
              <a:ahLst/>
              <a:cxnLst/>
              <a:rect l="l" t="t" r="r" b="b"/>
              <a:pathLst>
                <a:path w="1171" h="1415" extrusionOk="0">
                  <a:moveTo>
                    <a:pt x="338" y="0"/>
                  </a:moveTo>
                  <a:cubicBezTo>
                    <a:pt x="169" y="0"/>
                    <a:pt x="1" y="122"/>
                    <a:pt x="1" y="366"/>
                  </a:cubicBezTo>
                  <a:cubicBezTo>
                    <a:pt x="1" y="739"/>
                    <a:pt x="94" y="1041"/>
                    <a:pt x="373" y="1320"/>
                  </a:cubicBezTo>
                  <a:cubicBezTo>
                    <a:pt x="459" y="1386"/>
                    <a:pt x="549" y="1414"/>
                    <a:pt x="634" y="1414"/>
                  </a:cubicBezTo>
                  <a:cubicBezTo>
                    <a:pt x="939" y="1414"/>
                    <a:pt x="1171" y="1048"/>
                    <a:pt x="861" y="739"/>
                  </a:cubicBezTo>
                  <a:cubicBezTo>
                    <a:pt x="768" y="646"/>
                    <a:pt x="675" y="553"/>
                    <a:pt x="675" y="366"/>
                  </a:cubicBezTo>
                  <a:cubicBezTo>
                    <a:pt x="675" y="122"/>
                    <a:pt x="507" y="0"/>
                    <a:pt x="3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2717450" y="910300"/>
              <a:ext cx="21550" cy="33775"/>
            </a:xfrm>
            <a:custGeom>
              <a:avLst/>
              <a:gdLst/>
              <a:ahLst/>
              <a:cxnLst/>
              <a:rect l="l" t="t" r="r" b="b"/>
              <a:pathLst>
                <a:path w="862" h="1351" extrusionOk="0">
                  <a:moveTo>
                    <a:pt x="280" y="1"/>
                  </a:moveTo>
                  <a:cubicBezTo>
                    <a:pt x="94" y="94"/>
                    <a:pt x="1" y="280"/>
                    <a:pt x="94" y="466"/>
                  </a:cubicBezTo>
                  <a:cubicBezTo>
                    <a:pt x="94" y="675"/>
                    <a:pt x="94" y="861"/>
                    <a:pt x="187" y="1048"/>
                  </a:cubicBezTo>
                  <a:cubicBezTo>
                    <a:pt x="187" y="1257"/>
                    <a:pt x="373" y="1350"/>
                    <a:pt x="582" y="1350"/>
                  </a:cubicBezTo>
                  <a:cubicBezTo>
                    <a:pt x="769" y="1257"/>
                    <a:pt x="862" y="1048"/>
                    <a:pt x="862" y="861"/>
                  </a:cubicBezTo>
                  <a:cubicBezTo>
                    <a:pt x="862" y="675"/>
                    <a:pt x="769" y="466"/>
                    <a:pt x="769" y="280"/>
                  </a:cubicBezTo>
                  <a:cubicBezTo>
                    <a:pt x="769" y="94"/>
                    <a:pt x="466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2753525" y="901150"/>
              <a:ext cx="16875" cy="34150"/>
            </a:xfrm>
            <a:custGeom>
              <a:avLst/>
              <a:gdLst/>
              <a:ahLst/>
              <a:cxnLst/>
              <a:rect l="l" t="t" r="r" b="b"/>
              <a:pathLst>
                <a:path w="675" h="1366" extrusionOk="0">
                  <a:moveTo>
                    <a:pt x="338" y="0"/>
                  </a:moveTo>
                  <a:cubicBezTo>
                    <a:pt x="169" y="0"/>
                    <a:pt x="0" y="122"/>
                    <a:pt x="0" y="367"/>
                  </a:cubicBezTo>
                  <a:lnTo>
                    <a:pt x="0" y="1041"/>
                  </a:lnTo>
                  <a:cubicBezTo>
                    <a:pt x="0" y="1240"/>
                    <a:pt x="192" y="1366"/>
                    <a:pt x="371" y="1366"/>
                  </a:cubicBezTo>
                  <a:cubicBezTo>
                    <a:pt x="528" y="1366"/>
                    <a:pt x="675" y="1269"/>
                    <a:pt x="675" y="1041"/>
                  </a:cubicBezTo>
                  <a:lnTo>
                    <a:pt x="675" y="367"/>
                  </a:lnTo>
                  <a:cubicBezTo>
                    <a:pt x="675" y="122"/>
                    <a:pt x="506" y="0"/>
                    <a:pt x="3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2772750" y="863350"/>
              <a:ext cx="26750" cy="29550"/>
            </a:xfrm>
            <a:custGeom>
              <a:avLst/>
              <a:gdLst/>
              <a:ahLst/>
              <a:cxnLst/>
              <a:rect l="l" t="t" r="r" b="b"/>
              <a:pathLst>
                <a:path w="1070" h="1182" extrusionOk="0">
                  <a:moveTo>
                    <a:pt x="541" y="0"/>
                  </a:moveTo>
                  <a:cubicBezTo>
                    <a:pt x="264" y="0"/>
                    <a:pt x="1" y="387"/>
                    <a:pt x="301" y="599"/>
                  </a:cubicBezTo>
                  <a:lnTo>
                    <a:pt x="301" y="716"/>
                  </a:lnTo>
                  <a:cubicBezTo>
                    <a:pt x="246" y="994"/>
                    <a:pt x="465" y="1181"/>
                    <a:pt x="691" y="1181"/>
                  </a:cubicBezTo>
                  <a:cubicBezTo>
                    <a:pt x="841" y="1181"/>
                    <a:pt x="994" y="1097"/>
                    <a:pt x="1069" y="902"/>
                  </a:cubicBezTo>
                  <a:cubicBezTo>
                    <a:pt x="1069" y="599"/>
                    <a:pt x="1069" y="320"/>
                    <a:pt x="790" y="134"/>
                  </a:cubicBezTo>
                  <a:cubicBezTo>
                    <a:pt x="717" y="39"/>
                    <a:pt x="629" y="0"/>
                    <a:pt x="5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2676175" y="890525"/>
              <a:ext cx="19200" cy="34350"/>
            </a:xfrm>
            <a:custGeom>
              <a:avLst/>
              <a:gdLst/>
              <a:ahLst/>
              <a:cxnLst/>
              <a:rect l="l" t="t" r="r" b="b"/>
              <a:pathLst>
                <a:path w="768" h="1374" extrusionOk="0">
                  <a:moveTo>
                    <a:pt x="372" y="1"/>
                  </a:moveTo>
                  <a:cubicBezTo>
                    <a:pt x="186" y="1"/>
                    <a:pt x="0" y="210"/>
                    <a:pt x="0" y="396"/>
                  </a:cubicBezTo>
                  <a:lnTo>
                    <a:pt x="0" y="978"/>
                  </a:lnTo>
                  <a:cubicBezTo>
                    <a:pt x="0" y="1164"/>
                    <a:pt x="186" y="1373"/>
                    <a:pt x="372" y="1373"/>
                  </a:cubicBezTo>
                  <a:cubicBezTo>
                    <a:pt x="582" y="1373"/>
                    <a:pt x="768" y="1164"/>
                    <a:pt x="768" y="978"/>
                  </a:cubicBezTo>
                  <a:cubicBezTo>
                    <a:pt x="768" y="792"/>
                    <a:pt x="768" y="582"/>
                    <a:pt x="675" y="396"/>
                  </a:cubicBezTo>
                  <a:cubicBezTo>
                    <a:pt x="675" y="210"/>
                    <a:pt x="582" y="1"/>
                    <a:pt x="3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2718975" y="864325"/>
              <a:ext cx="30600" cy="23725"/>
            </a:xfrm>
            <a:custGeom>
              <a:avLst/>
              <a:gdLst/>
              <a:ahLst/>
              <a:cxnLst/>
              <a:rect l="l" t="t" r="r" b="b"/>
              <a:pathLst>
                <a:path w="1224" h="949" extrusionOk="0">
                  <a:moveTo>
                    <a:pt x="496" y="1"/>
                  </a:moveTo>
                  <a:cubicBezTo>
                    <a:pt x="238" y="1"/>
                    <a:pt x="1" y="367"/>
                    <a:pt x="219" y="677"/>
                  </a:cubicBezTo>
                  <a:cubicBezTo>
                    <a:pt x="312" y="677"/>
                    <a:pt x="405" y="770"/>
                    <a:pt x="521" y="863"/>
                  </a:cubicBezTo>
                  <a:cubicBezTo>
                    <a:pt x="582" y="923"/>
                    <a:pt x="652" y="948"/>
                    <a:pt x="721" y="948"/>
                  </a:cubicBezTo>
                  <a:cubicBezTo>
                    <a:pt x="975" y="948"/>
                    <a:pt x="1224" y="611"/>
                    <a:pt x="987" y="374"/>
                  </a:cubicBezTo>
                  <a:cubicBezTo>
                    <a:pt x="894" y="281"/>
                    <a:pt x="801" y="188"/>
                    <a:pt x="708" y="95"/>
                  </a:cubicBezTo>
                  <a:cubicBezTo>
                    <a:pt x="642" y="29"/>
                    <a:pt x="568" y="1"/>
                    <a:pt x="4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2622650" y="885875"/>
              <a:ext cx="24450" cy="36075"/>
            </a:xfrm>
            <a:custGeom>
              <a:avLst/>
              <a:gdLst/>
              <a:ahLst/>
              <a:cxnLst/>
              <a:rect l="l" t="t" r="r" b="b"/>
              <a:pathLst>
                <a:path w="978" h="1443" extrusionOk="0">
                  <a:moveTo>
                    <a:pt x="582" y="1"/>
                  </a:moveTo>
                  <a:cubicBezTo>
                    <a:pt x="489" y="1"/>
                    <a:pt x="187" y="94"/>
                    <a:pt x="187" y="280"/>
                  </a:cubicBezTo>
                  <a:cubicBezTo>
                    <a:pt x="94" y="489"/>
                    <a:pt x="94" y="768"/>
                    <a:pt x="1" y="978"/>
                  </a:cubicBezTo>
                  <a:cubicBezTo>
                    <a:pt x="1" y="1164"/>
                    <a:pt x="94" y="1350"/>
                    <a:pt x="303" y="1443"/>
                  </a:cubicBezTo>
                  <a:cubicBezTo>
                    <a:pt x="489" y="1443"/>
                    <a:pt x="675" y="1350"/>
                    <a:pt x="769" y="1164"/>
                  </a:cubicBezTo>
                  <a:cubicBezTo>
                    <a:pt x="769" y="978"/>
                    <a:pt x="885" y="675"/>
                    <a:pt x="885" y="489"/>
                  </a:cubicBezTo>
                  <a:cubicBezTo>
                    <a:pt x="978" y="280"/>
                    <a:pt x="885" y="94"/>
                    <a:pt x="5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2586600" y="993150"/>
              <a:ext cx="29100" cy="37350"/>
            </a:xfrm>
            <a:custGeom>
              <a:avLst/>
              <a:gdLst/>
              <a:ahLst/>
              <a:cxnLst/>
              <a:rect l="l" t="t" r="r" b="b"/>
              <a:pathLst>
                <a:path w="1164" h="1494" extrusionOk="0">
                  <a:moveTo>
                    <a:pt x="445" y="0"/>
                  </a:moveTo>
                  <a:cubicBezTo>
                    <a:pt x="354" y="0"/>
                    <a:pt x="261" y="23"/>
                    <a:pt x="187" y="60"/>
                  </a:cubicBezTo>
                  <a:cubicBezTo>
                    <a:pt x="0" y="176"/>
                    <a:pt x="0" y="362"/>
                    <a:pt x="94" y="549"/>
                  </a:cubicBezTo>
                  <a:cubicBezTo>
                    <a:pt x="187" y="851"/>
                    <a:pt x="280" y="1037"/>
                    <a:pt x="373" y="1339"/>
                  </a:cubicBezTo>
                  <a:cubicBezTo>
                    <a:pt x="427" y="1448"/>
                    <a:pt x="554" y="1494"/>
                    <a:pt x="686" y="1494"/>
                  </a:cubicBezTo>
                  <a:cubicBezTo>
                    <a:pt x="780" y="1494"/>
                    <a:pt x="877" y="1471"/>
                    <a:pt x="954" y="1433"/>
                  </a:cubicBezTo>
                  <a:cubicBezTo>
                    <a:pt x="1164" y="1339"/>
                    <a:pt x="1164" y="1130"/>
                    <a:pt x="1047" y="944"/>
                  </a:cubicBezTo>
                  <a:cubicBezTo>
                    <a:pt x="954" y="758"/>
                    <a:pt x="861" y="455"/>
                    <a:pt x="768" y="176"/>
                  </a:cubicBezTo>
                  <a:cubicBezTo>
                    <a:pt x="712" y="51"/>
                    <a:pt x="581" y="0"/>
                    <a:pt x="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658775" y="1066900"/>
              <a:ext cx="37425" cy="29575"/>
            </a:xfrm>
            <a:custGeom>
              <a:avLst/>
              <a:gdLst/>
              <a:ahLst/>
              <a:cxnLst/>
              <a:rect l="l" t="t" r="r" b="b"/>
              <a:pathLst>
                <a:path w="1497" h="1183" extrusionOk="0">
                  <a:moveTo>
                    <a:pt x="502" y="1"/>
                  </a:moveTo>
                  <a:cubicBezTo>
                    <a:pt x="210" y="1"/>
                    <a:pt x="0" y="387"/>
                    <a:pt x="301" y="600"/>
                  </a:cubicBezTo>
                  <a:cubicBezTo>
                    <a:pt x="394" y="809"/>
                    <a:pt x="603" y="902"/>
                    <a:pt x="789" y="1088"/>
                  </a:cubicBezTo>
                  <a:cubicBezTo>
                    <a:pt x="850" y="1154"/>
                    <a:pt x="921" y="1182"/>
                    <a:pt x="991" y="1182"/>
                  </a:cubicBezTo>
                  <a:cubicBezTo>
                    <a:pt x="1245" y="1182"/>
                    <a:pt x="1496" y="816"/>
                    <a:pt x="1278" y="506"/>
                  </a:cubicBezTo>
                  <a:cubicBezTo>
                    <a:pt x="1068" y="413"/>
                    <a:pt x="975" y="227"/>
                    <a:pt x="789" y="134"/>
                  </a:cubicBezTo>
                  <a:cubicBezTo>
                    <a:pt x="694" y="39"/>
                    <a:pt x="594" y="1"/>
                    <a:pt x="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2612775" y="940800"/>
              <a:ext cx="24450" cy="29175"/>
            </a:xfrm>
            <a:custGeom>
              <a:avLst/>
              <a:gdLst/>
              <a:ahLst/>
              <a:cxnLst/>
              <a:rect l="l" t="t" r="r" b="b"/>
              <a:pathLst>
                <a:path w="978" h="1167" extrusionOk="0">
                  <a:moveTo>
                    <a:pt x="629" y="0"/>
                  </a:moveTo>
                  <a:cubicBezTo>
                    <a:pt x="489" y="0"/>
                    <a:pt x="371" y="87"/>
                    <a:pt x="303" y="223"/>
                  </a:cubicBezTo>
                  <a:cubicBezTo>
                    <a:pt x="210" y="316"/>
                    <a:pt x="210" y="525"/>
                    <a:pt x="117" y="619"/>
                  </a:cubicBezTo>
                  <a:cubicBezTo>
                    <a:pt x="0" y="805"/>
                    <a:pt x="0" y="991"/>
                    <a:pt x="210" y="1107"/>
                  </a:cubicBezTo>
                  <a:cubicBezTo>
                    <a:pt x="284" y="1144"/>
                    <a:pt x="377" y="1167"/>
                    <a:pt x="462" y="1167"/>
                  </a:cubicBezTo>
                  <a:cubicBezTo>
                    <a:pt x="589" y="1167"/>
                    <a:pt x="698" y="1116"/>
                    <a:pt x="698" y="991"/>
                  </a:cubicBezTo>
                  <a:cubicBezTo>
                    <a:pt x="791" y="805"/>
                    <a:pt x="884" y="712"/>
                    <a:pt x="884" y="525"/>
                  </a:cubicBezTo>
                  <a:cubicBezTo>
                    <a:pt x="977" y="409"/>
                    <a:pt x="977" y="130"/>
                    <a:pt x="791" y="37"/>
                  </a:cubicBezTo>
                  <a:cubicBezTo>
                    <a:pt x="735" y="12"/>
                    <a:pt x="681" y="0"/>
                    <a:pt x="6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7_1_1_1">
    <p:bg>
      <p:bgPr>
        <a:noFill/>
        <a:effectLst/>
      </p:bgPr>
    </p:bg>
    <p:spTree>
      <p:nvGrpSpPr>
        <p:cNvPr id="1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5" name="Google Shape;2235;p34"/>
          <p:cNvGrpSpPr/>
          <p:nvPr/>
        </p:nvGrpSpPr>
        <p:grpSpPr>
          <a:xfrm rot="2914635">
            <a:off x="-557317" y="4295724"/>
            <a:ext cx="1939071" cy="875466"/>
            <a:chOff x="2915775" y="2073500"/>
            <a:chExt cx="874750" cy="394925"/>
          </a:xfrm>
        </p:grpSpPr>
        <p:sp>
          <p:nvSpPr>
            <p:cNvPr id="2236" name="Google Shape;2236;p34"/>
            <p:cNvSpPr/>
            <p:nvPr/>
          </p:nvSpPr>
          <p:spPr>
            <a:xfrm>
              <a:off x="3546225" y="2317775"/>
              <a:ext cx="48300" cy="38975"/>
            </a:xfrm>
            <a:custGeom>
              <a:avLst/>
              <a:gdLst/>
              <a:ahLst/>
              <a:cxnLst/>
              <a:rect l="l" t="t" r="r" b="b"/>
              <a:pathLst>
                <a:path w="1932" h="1559" extrusionOk="0">
                  <a:moveTo>
                    <a:pt x="955" y="0"/>
                  </a:moveTo>
                  <a:cubicBezTo>
                    <a:pt x="1" y="0"/>
                    <a:pt x="1" y="1559"/>
                    <a:pt x="955" y="1559"/>
                  </a:cubicBezTo>
                  <a:cubicBezTo>
                    <a:pt x="1932" y="1559"/>
                    <a:pt x="1932" y="0"/>
                    <a:pt x="955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4"/>
            <p:cNvSpPr/>
            <p:nvPr/>
          </p:nvSpPr>
          <p:spPr>
            <a:xfrm>
              <a:off x="3681750" y="2300900"/>
              <a:ext cx="38975" cy="45975"/>
            </a:xfrm>
            <a:custGeom>
              <a:avLst/>
              <a:gdLst/>
              <a:ahLst/>
              <a:cxnLst/>
              <a:rect l="l" t="t" r="r" b="b"/>
              <a:pathLst>
                <a:path w="1559" h="1839" extrusionOk="0">
                  <a:moveTo>
                    <a:pt x="768" y="1"/>
                  </a:moveTo>
                  <a:cubicBezTo>
                    <a:pt x="396" y="1"/>
                    <a:pt x="0" y="303"/>
                    <a:pt x="0" y="675"/>
                  </a:cubicBezTo>
                  <a:lnTo>
                    <a:pt x="0" y="1071"/>
                  </a:lnTo>
                  <a:cubicBezTo>
                    <a:pt x="0" y="1466"/>
                    <a:pt x="396" y="1838"/>
                    <a:pt x="768" y="1838"/>
                  </a:cubicBezTo>
                  <a:cubicBezTo>
                    <a:pt x="1164" y="1838"/>
                    <a:pt x="1559" y="1466"/>
                    <a:pt x="1559" y="1071"/>
                  </a:cubicBezTo>
                  <a:lnTo>
                    <a:pt x="1559" y="675"/>
                  </a:lnTo>
                  <a:cubicBezTo>
                    <a:pt x="1559" y="303"/>
                    <a:pt x="1164" y="1"/>
                    <a:pt x="768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4"/>
            <p:cNvSpPr/>
            <p:nvPr/>
          </p:nvSpPr>
          <p:spPr>
            <a:xfrm>
              <a:off x="3611375" y="2245075"/>
              <a:ext cx="48300" cy="36650"/>
            </a:xfrm>
            <a:custGeom>
              <a:avLst/>
              <a:gdLst/>
              <a:ahLst/>
              <a:cxnLst/>
              <a:rect l="l" t="t" r="r" b="b"/>
              <a:pathLst>
                <a:path w="1932" h="1466" extrusionOk="0">
                  <a:moveTo>
                    <a:pt x="977" y="0"/>
                  </a:moveTo>
                  <a:cubicBezTo>
                    <a:pt x="0" y="0"/>
                    <a:pt x="0" y="1466"/>
                    <a:pt x="977" y="1466"/>
                  </a:cubicBezTo>
                  <a:cubicBezTo>
                    <a:pt x="1931" y="1466"/>
                    <a:pt x="1931" y="0"/>
                    <a:pt x="977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4"/>
            <p:cNvSpPr/>
            <p:nvPr/>
          </p:nvSpPr>
          <p:spPr>
            <a:xfrm>
              <a:off x="3706175" y="2235750"/>
              <a:ext cx="48300" cy="36100"/>
            </a:xfrm>
            <a:custGeom>
              <a:avLst/>
              <a:gdLst/>
              <a:ahLst/>
              <a:cxnLst/>
              <a:rect l="l" t="t" r="r" b="b"/>
              <a:pathLst>
                <a:path w="1932" h="1444" extrusionOk="0">
                  <a:moveTo>
                    <a:pt x="954" y="1"/>
                  </a:moveTo>
                  <a:cubicBezTo>
                    <a:pt x="0" y="1"/>
                    <a:pt x="0" y="1443"/>
                    <a:pt x="954" y="1443"/>
                  </a:cubicBezTo>
                  <a:cubicBezTo>
                    <a:pt x="1838" y="1443"/>
                    <a:pt x="1931" y="1"/>
                    <a:pt x="954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4"/>
            <p:cNvSpPr/>
            <p:nvPr/>
          </p:nvSpPr>
          <p:spPr>
            <a:xfrm>
              <a:off x="3742225" y="2150850"/>
              <a:ext cx="48300" cy="36075"/>
            </a:xfrm>
            <a:custGeom>
              <a:avLst/>
              <a:gdLst/>
              <a:ahLst/>
              <a:cxnLst/>
              <a:rect l="l" t="t" r="r" b="b"/>
              <a:pathLst>
                <a:path w="1932" h="1443" extrusionOk="0">
                  <a:moveTo>
                    <a:pt x="978" y="0"/>
                  </a:moveTo>
                  <a:cubicBezTo>
                    <a:pt x="1" y="0"/>
                    <a:pt x="1" y="1443"/>
                    <a:pt x="978" y="1443"/>
                  </a:cubicBezTo>
                  <a:cubicBezTo>
                    <a:pt x="1932" y="1443"/>
                    <a:pt x="1932" y="0"/>
                    <a:pt x="978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4"/>
            <p:cNvSpPr/>
            <p:nvPr/>
          </p:nvSpPr>
          <p:spPr>
            <a:xfrm>
              <a:off x="3659650" y="2160725"/>
              <a:ext cx="46550" cy="36100"/>
            </a:xfrm>
            <a:custGeom>
              <a:avLst/>
              <a:gdLst/>
              <a:ahLst/>
              <a:cxnLst/>
              <a:rect l="l" t="t" r="r" b="b"/>
              <a:pathLst>
                <a:path w="1862" h="1444" extrusionOk="0">
                  <a:moveTo>
                    <a:pt x="884" y="1"/>
                  </a:moveTo>
                  <a:cubicBezTo>
                    <a:pt x="0" y="1"/>
                    <a:pt x="0" y="1443"/>
                    <a:pt x="884" y="1443"/>
                  </a:cubicBezTo>
                  <a:cubicBezTo>
                    <a:pt x="1861" y="1443"/>
                    <a:pt x="1861" y="1"/>
                    <a:pt x="884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4"/>
            <p:cNvSpPr/>
            <p:nvPr/>
          </p:nvSpPr>
          <p:spPr>
            <a:xfrm>
              <a:off x="3579975" y="2121775"/>
              <a:ext cx="36075" cy="46325"/>
            </a:xfrm>
            <a:custGeom>
              <a:avLst/>
              <a:gdLst/>
              <a:ahLst/>
              <a:cxnLst/>
              <a:rect l="l" t="t" r="r" b="b"/>
              <a:pathLst>
                <a:path w="1443" h="1853" extrusionOk="0">
                  <a:moveTo>
                    <a:pt x="768" y="0"/>
                  </a:moveTo>
                  <a:cubicBezTo>
                    <a:pt x="279" y="0"/>
                    <a:pt x="0" y="396"/>
                    <a:pt x="0" y="768"/>
                  </a:cubicBezTo>
                  <a:lnTo>
                    <a:pt x="0" y="1163"/>
                  </a:lnTo>
                  <a:cubicBezTo>
                    <a:pt x="0" y="1517"/>
                    <a:pt x="317" y="1853"/>
                    <a:pt x="650" y="1853"/>
                  </a:cubicBezTo>
                  <a:cubicBezTo>
                    <a:pt x="689" y="1853"/>
                    <a:pt x="729" y="1848"/>
                    <a:pt x="768" y="1838"/>
                  </a:cubicBezTo>
                  <a:cubicBezTo>
                    <a:pt x="1163" y="1838"/>
                    <a:pt x="1443" y="1559"/>
                    <a:pt x="1443" y="1163"/>
                  </a:cubicBezTo>
                  <a:lnTo>
                    <a:pt x="1443" y="768"/>
                  </a:lnTo>
                  <a:cubicBezTo>
                    <a:pt x="1443" y="396"/>
                    <a:pt x="1163" y="0"/>
                    <a:pt x="768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4"/>
            <p:cNvSpPr/>
            <p:nvPr/>
          </p:nvSpPr>
          <p:spPr>
            <a:xfrm>
              <a:off x="3444450" y="2140950"/>
              <a:ext cx="45975" cy="36675"/>
            </a:xfrm>
            <a:custGeom>
              <a:avLst/>
              <a:gdLst/>
              <a:ahLst/>
              <a:cxnLst/>
              <a:rect l="l" t="t" r="r" b="b"/>
              <a:pathLst>
                <a:path w="1839" h="1467" extrusionOk="0">
                  <a:moveTo>
                    <a:pt x="954" y="1"/>
                  </a:moveTo>
                  <a:cubicBezTo>
                    <a:pt x="1" y="1"/>
                    <a:pt x="1" y="1467"/>
                    <a:pt x="954" y="1467"/>
                  </a:cubicBezTo>
                  <a:cubicBezTo>
                    <a:pt x="1839" y="1467"/>
                    <a:pt x="1839" y="1"/>
                    <a:pt x="954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4"/>
            <p:cNvSpPr/>
            <p:nvPr/>
          </p:nvSpPr>
          <p:spPr>
            <a:xfrm>
              <a:off x="3495050" y="2206675"/>
              <a:ext cx="48300" cy="55675"/>
            </a:xfrm>
            <a:custGeom>
              <a:avLst/>
              <a:gdLst/>
              <a:ahLst/>
              <a:cxnLst/>
              <a:rect l="l" t="t" r="r" b="b"/>
              <a:pathLst>
                <a:path w="1932" h="2227" extrusionOk="0">
                  <a:moveTo>
                    <a:pt x="1147" y="1"/>
                  </a:moveTo>
                  <a:cubicBezTo>
                    <a:pt x="872" y="1"/>
                    <a:pt x="613" y="125"/>
                    <a:pt x="489" y="373"/>
                  </a:cubicBezTo>
                  <a:cubicBezTo>
                    <a:pt x="396" y="675"/>
                    <a:pt x="303" y="862"/>
                    <a:pt x="187" y="1164"/>
                  </a:cubicBezTo>
                  <a:cubicBezTo>
                    <a:pt x="1" y="1443"/>
                    <a:pt x="94" y="1932"/>
                    <a:pt x="396" y="2118"/>
                  </a:cubicBezTo>
                  <a:cubicBezTo>
                    <a:pt x="525" y="2190"/>
                    <a:pt x="668" y="2227"/>
                    <a:pt x="808" y="2227"/>
                  </a:cubicBezTo>
                  <a:cubicBezTo>
                    <a:pt x="1073" y="2227"/>
                    <a:pt x="1329" y="2097"/>
                    <a:pt x="1466" y="1839"/>
                  </a:cubicBezTo>
                  <a:cubicBezTo>
                    <a:pt x="1559" y="1653"/>
                    <a:pt x="1652" y="1350"/>
                    <a:pt x="1838" y="1164"/>
                  </a:cubicBezTo>
                  <a:cubicBezTo>
                    <a:pt x="1932" y="768"/>
                    <a:pt x="1932" y="280"/>
                    <a:pt x="1559" y="94"/>
                  </a:cubicBezTo>
                  <a:cubicBezTo>
                    <a:pt x="1427" y="32"/>
                    <a:pt x="1285" y="1"/>
                    <a:pt x="1147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4"/>
            <p:cNvSpPr/>
            <p:nvPr/>
          </p:nvSpPr>
          <p:spPr>
            <a:xfrm>
              <a:off x="3383375" y="2244725"/>
              <a:ext cx="36675" cy="46900"/>
            </a:xfrm>
            <a:custGeom>
              <a:avLst/>
              <a:gdLst/>
              <a:ahLst/>
              <a:cxnLst/>
              <a:rect l="l" t="t" r="r" b="b"/>
              <a:pathLst>
                <a:path w="1467" h="1876" extrusionOk="0">
                  <a:moveTo>
                    <a:pt x="902" y="0"/>
                  </a:moveTo>
                  <a:cubicBezTo>
                    <a:pt x="866" y="0"/>
                    <a:pt x="829" y="5"/>
                    <a:pt x="792" y="14"/>
                  </a:cubicBezTo>
                  <a:cubicBezTo>
                    <a:pt x="303" y="14"/>
                    <a:pt x="1" y="317"/>
                    <a:pt x="1" y="712"/>
                  </a:cubicBezTo>
                  <a:lnTo>
                    <a:pt x="1" y="1084"/>
                  </a:lnTo>
                  <a:cubicBezTo>
                    <a:pt x="1" y="1480"/>
                    <a:pt x="303" y="1875"/>
                    <a:pt x="792" y="1875"/>
                  </a:cubicBezTo>
                  <a:cubicBezTo>
                    <a:pt x="1164" y="1759"/>
                    <a:pt x="1467" y="1480"/>
                    <a:pt x="1467" y="1084"/>
                  </a:cubicBezTo>
                  <a:lnTo>
                    <a:pt x="1467" y="712"/>
                  </a:lnTo>
                  <a:cubicBezTo>
                    <a:pt x="1467" y="356"/>
                    <a:pt x="1222" y="0"/>
                    <a:pt x="902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4"/>
            <p:cNvSpPr/>
            <p:nvPr/>
          </p:nvSpPr>
          <p:spPr>
            <a:xfrm>
              <a:off x="3306025" y="2123525"/>
              <a:ext cx="51225" cy="44800"/>
            </a:xfrm>
            <a:custGeom>
              <a:avLst/>
              <a:gdLst/>
              <a:ahLst/>
              <a:cxnLst/>
              <a:rect l="l" t="t" r="r" b="b"/>
              <a:pathLst>
                <a:path w="2049" h="1792" extrusionOk="0">
                  <a:moveTo>
                    <a:pt x="1219" y="0"/>
                  </a:moveTo>
                  <a:cubicBezTo>
                    <a:pt x="1024" y="0"/>
                    <a:pt x="827" y="70"/>
                    <a:pt x="676" y="209"/>
                  </a:cubicBezTo>
                  <a:cubicBezTo>
                    <a:pt x="582" y="326"/>
                    <a:pt x="489" y="419"/>
                    <a:pt x="303" y="512"/>
                  </a:cubicBezTo>
                  <a:cubicBezTo>
                    <a:pt x="1" y="791"/>
                    <a:pt x="1" y="1280"/>
                    <a:pt x="303" y="1582"/>
                  </a:cubicBezTo>
                  <a:cubicBezTo>
                    <a:pt x="443" y="1722"/>
                    <a:pt x="635" y="1791"/>
                    <a:pt x="827" y="1791"/>
                  </a:cubicBezTo>
                  <a:cubicBezTo>
                    <a:pt x="1019" y="1791"/>
                    <a:pt x="1211" y="1722"/>
                    <a:pt x="1350" y="1582"/>
                  </a:cubicBezTo>
                  <a:cubicBezTo>
                    <a:pt x="1466" y="1489"/>
                    <a:pt x="1653" y="1373"/>
                    <a:pt x="1746" y="1187"/>
                  </a:cubicBezTo>
                  <a:cubicBezTo>
                    <a:pt x="2048" y="907"/>
                    <a:pt x="2048" y="419"/>
                    <a:pt x="1746" y="209"/>
                  </a:cubicBezTo>
                  <a:cubicBezTo>
                    <a:pt x="1606" y="70"/>
                    <a:pt x="1414" y="0"/>
                    <a:pt x="1219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4"/>
            <p:cNvSpPr/>
            <p:nvPr/>
          </p:nvSpPr>
          <p:spPr>
            <a:xfrm>
              <a:off x="3097825" y="2131650"/>
              <a:ext cx="45975" cy="36100"/>
            </a:xfrm>
            <a:custGeom>
              <a:avLst/>
              <a:gdLst/>
              <a:ahLst/>
              <a:cxnLst/>
              <a:rect l="l" t="t" r="r" b="b"/>
              <a:pathLst>
                <a:path w="1839" h="1444" extrusionOk="0">
                  <a:moveTo>
                    <a:pt x="954" y="1"/>
                  </a:moveTo>
                  <a:cubicBezTo>
                    <a:pt x="0" y="1"/>
                    <a:pt x="0" y="1443"/>
                    <a:pt x="954" y="1443"/>
                  </a:cubicBezTo>
                  <a:cubicBezTo>
                    <a:pt x="1838" y="1443"/>
                    <a:pt x="1838" y="1"/>
                    <a:pt x="954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4"/>
            <p:cNvSpPr/>
            <p:nvPr/>
          </p:nvSpPr>
          <p:spPr>
            <a:xfrm>
              <a:off x="3194375" y="2140950"/>
              <a:ext cx="48875" cy="36675"/>
            </a:xfrm>
            <a:custGeom>
              <a:avLst/>
              <a:gdLst/>
              <a:ahLst/>
              <a:cxnLst/>
              <a:rect l="l" t="t" r="r" b="b"/>
              <a:pathLst>
                <a:path w="1955" h="1467" extrusionOk="0">
                  <a:moveTo>
                    <a:pt x="791" y="1"/>
                  </a:moveTo>
                  <a:cubicBezTo>
                    <a:pt x="396" y="1"/>
                    <a:pt x="0" y="396"/>
                    <a:pt x="117" y="792"/>
                  </a:cubicBezTo>
                  <a:cubicBezTo>
                    <a:pt x="117" y="1164"/>
                    <a:pt x="396" y="1467"/>
                    <a:pt x="791" y="1467"/>
                  </a:cubicBezTo>
                  <a:lnTo>
                    <a:pt x="1163" y="1467"/>
                  </a:lnTo>
                  <a:cubicBezTo>
                    <a:pt x="1559" y="1467"/>
                    <a:pt x="1954" y="1164"/>
                    <a:pt x="1954" y="792"/>
                  </a:cubicBezTo>
                  <a:cubicBezTo>
                    <a:pt x="1954" y="396"/>
                    <a:pt x="1559" y="1"/>
                    <a:pt x="1163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4"/>
            <p:cNvSpPr/>
            <p:nvPr/>
          </p:nvSpPr>
          <p:spPr>
            <a:xfrm>
              <a:off x="2925675" y="2131650"/>
              <a:ext cx="36075" cy="45975"/>
            </a:xfrm>
            <a:custGeom>
              <a:avLst/>
              <a:gdLst/>
              <a:ahLst/>
              <a:cxnLst/>
              <a:rect l="l" t="t" r="r" b="b"/>
              <a:pathLst>
                <a:path w="1443" h="1839" extrusionOk="0">
                  <a:moveTo>
                    <a:pt x="675" y="1"/>
                  </a:moveTo>
                  <a:cubicBezTo>
                    <a:pt x="279" y="1"/>
                    <a:pt x="0" y="373"/>
                    <a:pt x="0" y="768"/>
                  </a:cubicBezTo>
                  <a:lnTo>
                    <a:pt x="0" y="1164"/>
                  </a:lnTo>
                  <a:cubicBezTo>
                    <a:pt x="0" y="1536"/>
                    <a:pt x="279" y="1839"/>
                    <a:pt x="675" y="1839"/>
                  </a:cubicBezTo>
                  <a:cubicBezTo>
                    <a:pt x="1070" y="1839"/>
                    <a:pt x="1443" y="1536"/>
                    <a:pt x="1443" y="1164"/>
                  </a:cubicBezTo>
                  <a:lnTo>
                    <a:pt x="1443" y="768"/>
                  </a:lnTo>
                  <a:cubicBezTo>
                    <a:pt x="1443" y="373"/>
                    <a:pt x="1070" y="1"/>
                    <a:pt x="675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4"/>
            <p:cNvSpPr/>
            <p:nvPr/>
          </p:nvSpPr>
          <p:spPr>
            <a:xfrm>
              <a:off x="3405475" y="2346850"/>
              <a:ext cx="48300" cy="36650"/>
            </a:xfrm>
            <a:custGeom>
              <a:avLst/>
              <a:gdLst/>
              <a:ahLst/>
              <a:cxnLst/>
              <a:rect l="l" t="t" r="r" b="b"/>
              <a:pathLst>
                <a:path w="1932" h="1466" extrusionOk="0">
                  <a:moveTo>
                    <a:pt x="978" y="0"/>
                  </a:moveTo>
                  <a:cubicBezTo>
                    <a:pt x="1" y="0"/>
                    <a:pt x="1" y="1466"/>
                    <a:pt x="978" y="1466"/>
                  </a:cubicBezTo>
                  <a:cubicBezTo>
                    <a:pt x="1932" y="1466"/>
                    <a:pt x="1932" y="0"/>
                    <a:pt x="978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4"/>
            <p:cNvSpPr/>
            <p:nvPr/>
          </p:nvSpPr>
          <p:spPr>
            <a:xfrm>
              <a:off x="3480525" y="2402675"/>
              <a:ext cx="48275" cy="36675"/>
            </a:xfrm>
            <a:custGeom>
              <a:avLst/>
              <a:gdLst/>
              <a:ahLst/>
              <a:cxnLst/>
              <a:rect l="l" t="t" r="r" b="b"/>
              <a:pathLst>
                <a:path w="1931" h="1467" extrusionOk="0">
                  <a:moveTo>
                    <a:pt x="977" y="1"/>
                  </a:moveTo>
                  <a:cubicBezTo>
                    <a:pt x="0" y="1"/>
                    <a:pt x="0" y="1466"/>
                    <a:pt x="977" y="1466"/>
                  </a:cubicBezTo>
                  <a:cubicBezTo>
                    <a:pt x="1931" y="1466"/>
                    <a:pt x="1931" y="1"/>
                    <a:pt x="977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4"/>
            <p:cNvSpPr/>
            <p:nvPr/>
          </p:nvSpPr>
          <p:spPr>
            <a:xfrm>
              <a:off x="3575325" y="2431750"/>
              <a:ext cx="45950" cy="36675"/>
            </a:xfrm>
            <a:custGeom>
              <a:avLst/>
              <a:gdLst/>
              <a:ahLst/>
              <a:cxnLst/>
              <a:rect l="l" t="t" r="r" b="b"/>
              <a:pathLst>
                <a:path w="1838" h="1467" extrusionOk="0">
                  <a:moveTo>
                    <a:pt x="954" y="1"/>
                  </a:moveTo>
                  <a:cubicBezTo>
                    <a:pt x="0" y="1"/>
                    <a:pt x="0" y="1467"/>
                    <a:pt x="954" y="1467"/>
                  </a:cubicBezTo>
                  <a:cubicBezTo>
                    <a:pt x="1838" y="1467"/>
                    <a:pt x="1838" y="1"/>
                    <a:pt x="954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4"/>
            <p:cNvSpPr/>
            <p:nvPr/>
          </p:nvSpPr>
          <p:spPr>
            <a:xfrm>
              <a:off x="3725375" y="2073500"/>
              <a:ext cx="48300" cy="36075"/>
            </a:xfrm>
            <a:custGeom>
              <a:avLst/>
              <a:gdLst/>
              <a:ahLst/>
              <a:cxnLst/>
              <a:rect l="l" t="t" r="r" b="b"/>
              <a:pathLst>
                <a:path w="1932" h="1443" extrusionOk="0">
                  <a:moveTo>
                    <a:pt x="977" y="0"/>
                  </a:moveTo>
                  <a:cubicBezTo>
                    <a:pt x="0" y="0"/>
                    <a:pt x="0" y="1443"/>
                    <a:pt x="977" y="1443"/>
                  </a:cubicBezTo>
                  <a:cubicBezTo>
                    <a:pt x="1931" y="1443"/>
                    <a:pt x="1931" y="0"/>
                    <a:pt x="977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4"/>
            <p:cNvSpPr/>
            <p:nvPr/>
          </p:nvSpPr>
          <p:spPr>
            <a:xfrm>
              <a:off x="3027450" y="2244725"/>
              <a:ext cx="36075" cy="46900"/>
            </a:xfrm>
            <a:custGeom>
              <a:avLst/>
              <a:gdLst/>
              <a:ahLst/>
              <a:cxnLst/>
              <a:rect l="l" t="t" r="r" b="b"/>
              <a:pathLst>
                <a:path w="1443" h="1876" extrusionOk="0">
                  <a:moveTo>
                    <a:pt x="883" y="0"/>
                  </a:moveTo>
                  <a:cubicBezTo>
                    <a:pt x="846" y="0"/>
                    <a:pt x="808" y="5"/>
                    <a:pt x="768" y="14"/>
                  </a:cubicBezTo>
                  <a:cubicBezTo>
                    <a:pt x="396" y="14"/>
                    <a:pt x="0" y="317"/>
                    <a:pt x="0" y="712"/>
                  </a:cubicBezTo>
                  <a:lnTo>
                    <a:pt x="0" y="1084"/>
                  </a:lnTo>
                  <a:cubicBezTo>
                    <a:pt x="0" y="1480"/>
                    <a:pt x="396" y="1875"/>
                    <a:pt x="768" y="1875"/>
                  </a:cubicBezTo>
                  <a:cubicBezTo>
                    <a:pt x="1164" y="1759"/>
                    <a:pt x="1443" y="1480"/>
                    <a:pt x="1443" y="1084"/>
                  </a:cubicBezTo>
                  <a:lnTo>
                    <a:pt x="1443" y="712"/>
                  </a:lnTo>
                  <a:cubicBezTo>
                    <a:pt x="1443" y="356"/>
                    <a:pt x="1217" y="0"/>
                    <a:pt x="883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4"/>
            <p:cNvSpPr/>
            <p:nvPr/>
          </p:nvSpPr>
          <p:spPr>
            <a:xfrm>
              <a:off x="2915775" y="2216000"/>
              <a:ext cx="45975" cy="36650"/>
            </a:xfrm>
            <a:custGeom>
              <a:avLst/>
              <a:gdLst/>
              <a:ahLst/>
              <a:cxnLst/>
              <a:rect l="l" t="t" r="r" b="b"/>
              <a:pathLst>
                <a:path w="1839" h="1466" extrusionOk="0">
                  <a:moveTo>
                    <a:pt x="675" y="0"/>
                  </a:moveTo>
                  <a:cubicBezTo>
                    <a:pt x="303" y="0"/>
                    <a:pt x="1" y="302"/>
                    <a:pt x="1" y="791"/>
                  </a:cubicBezTo>
                  <a:cubicBezTo>
                    <a:pt x="1" y="1163"/>
                    <a:pt x="303" y="1466"/>
                    <a:pt x="675" y="1466"/>
                  </a:cubicBezTo>
                  <a:lnTo>
                    <a:pt x="1071" y="1466"/>
                  </a:lnTo>
                  <a:cubicBezTo>
                    <a:pt x="1466" y="1466"/>
                    <a:pt x="1839" y="1163"/>
                    <a:pt x="1839" y="791"/>
                  </a:cubicBezTo>
                  <a:cubicBezTo>
                    <a:pt x="1839" y="302"/>
                    <a:pt x="1466" y="0"/>
                    <a:pt x="1071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6" name="Google Shape;2256;p34"/>
          <p:cNvSpPr/>
          <p:nvPr/>
        </p:nvSpPr>
        <p:spPr>
          <a:xfrm rot="10800000">
            <a:off x="6482718" y="-464135"/>
            <a:ext cx="3265270" cy="2007272"/>
          </a:xfrm>
          <a:custGeom>
            <a:avLst/>
            <a:gdLst/>
            <a:ahLst/>
            <a:cxnLst/>
            <a:rect l="l" t="t" r="r" b="b"/>
            <a:pathLst>
              <a:path w="100710" h="60808" extrusionOk="0">
                <a:moveTo>
                  <a:pt x="20725" y="1"/>
                </a:moveTo>
                <a:cubicBezTo>
                  <a:pt x="18693" y="1"/>
                  <a:pt x="16637" y="491"/>
                  <a:pt x="14842" y="1433"/>
                </a:cubicBezTo>
                <a:cubicBezTo>
                  <a:pt x="0" y="9087"/>
                  <a:pt x="1349" y="37306"/>
                  <a:pt x="3885" y="50776"/>
                </a:cubicBezTo>
                <a:cubicBezTo>
                  <a:pt x="4374" y="53381"/>
                  <a:pt x="5048" y="56103"/>
                  <a:pt x="6979" y="57848"/>
                </a:cubicBezTo>
                <a:cubicBezTo>
                  <a:pt x="9037" y="59742"/>
                  <a:pt x="11908" y="60153"/>
                  <a:pt x="14788" y="60153"/>
                </a:cubicBezTo>
                <a:cubicBezTo>
                  <a:pt x="15586" y="60153"/>
                  <a:pt x="16386" y="60122"/>
                  <a:pt x="17169" y="60081"/>
                </a:cubicBezTo>
                <a:cubicBezTo>
                  <a:pt x="26850" y="59672"/>
                  <a:pt x="36519" y="59467"/>
                  <a:pt x="46182" y="59467"/>
                </a:cubicBezTo>
                <a:cubicBezTo>
                  <a:pt x="59621" y="59467"/>
                  <a:pt x="73046" y="59864"/>
                  <a:pt x="86472" y="60663"/>
                </a:cubicBezTo>
                <a:cubicBezTo>
                  <a:pt x="87638" y="60735"/>
                  <a:pt x="88832" y="60807"/>
                  <a:pt x="90021" y="60807"/>
                </a:cubicBezTo>
                <a:cubicBezTo>
                  <a:pt x="91893" y="60807"/>
                  <a:pt x="93754" y="60628"/>
                  <a:pt x="95475" y="59988"/>
                </a:cubicBezTo>
                <a:cubicBezTo>
                  <a:pt x="98290" y="58825"/>
                  <a:pt x="100709" y="56010"/>
                  <a:pt x="100221" y="53009"/>
                </a:cubicBezTo>
                <a:cubicBezTo>
                  <a:pt x="99848" y="49519"/>
                  <a:pt x="96056" y="47565"/>
                  <a:pt x="92567" y="46891"/>
                </a:cubicBezTo>
                <a:cubicBezTo>
                  <a:pt x="89077" y="46123"/>
                  <a:pt x="85402" y="46123"/>
                  <a:pt x="82494" y="43983"/>
                </a:cubicBezTo>
                <a:cubicBezTo>
                  <a:pt x="76678" y="39725"/>
                  <a:pt x="77934" y="29536"/>
                  <a:pt x="71839" y="25674"/>
                </a:cubicBezTo>
                <a:cubicBezTo>
                  <a:pt x="70267" y="24640"/>
                  <a:pt x="68426" y="24230"/>
                  <a:pt x="66525" y="24230"/>
                </a:cubicBezTo>
                <a:cubicBezTo>
                  <a:pt x="64320" y="24230"/>
                  <a:pt x="62034" y="24783"/>
                  <a:pt x="59998" y="25558"/>
                </a:cubicBezTo>
                <a:cubicBezTo>
                  <a:pt x="56136" y="27023"/>
                  <a:pt x="52344" y="29047"/>
                  <a:pt x="48273" y="29443"/>
                </a:cubicBezTo>
                <a:cubicBezTo>
                  <a:pt x="47966" y="29465"/>
                  <a:pt x="47659" y="29475"/>
                  <a:pt x="47351" y="29475"/>
                </a:cubicBezTo>
                <a:cubicBezTo>
                  <a:pt x="42133" y="29475"/>
                  <a:pt x="36902" y="26348"/>
                  <a:pt x="34617" y="21603"/>
                </a:cubicBezTo>
                <a:cubicBezTo>
                  <a:pt x="31709" y="15577"/>
                  <a:pt x="32965" y="7528"/>
                  <a:pt x="28219" y="2875"/>
                </a:cubicBezTo>
                <a:cubicBezTo>
                  <a:pt x="26255" y="924"/>
                  <a:pt x="23512" y="1"/>
                  <a:pt x="2072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7" name="Google Shape;2257;p34"/>
          <p:cNvSpPr/>
          <p:nvPr/>
        </p:nvSpPr>
        <p:spPr>
          <a:xfrm flipH="1">
            <a:off x="-750306" y="3183649"/>
            <a:ext cx="3374530" cy="2660445"/>
          </a:xfrm>
          <a:custGeom>
            <a:avLst/>
            <a:gdLst/>
            <a:ahLst/>
            <a:cxnLst/>
            <a:rect l="l" t="t" r="r" b="b"/>
            <a:pathLst>
              <a:path w="136676" h="62189" extrusionOk="0">
                <a:moveTo>
                  <a:pt x="115053" y="1"/>
                </a:moveTo>
                <a:cubicBezTo>
                  <a:pt x="109301" y="1"/>
                  <a:pt x="103535" y="2453"/>
                  <a:pt x="98779" y="5873"/>
                </a:cubicBezTo>
                <a:cubicBezTo>
                  <a:pt x="92567" y="10316"/>
                  <a:pt x="87635" y="16342"/>
                  <a:pt x="82192" y="21669"/>
                </a:cubicBezTo>
                <a:cubicBezTo>
                  <a:pt x="76771" y="27089"/>
                  <a:pt x="70467" y="32045"/>
                  <a:pt x="62906" y="33394"/>
                </a:cubicBezTo>
                <a:cubicBezTo>
                  <a:pt x="61199" y="33725"/>
                  <a:pt x="59492" y="33864"/>
                  <a:pt x="57783" y="33864"/>
                </a:cubicBezTo>
                <a:cubicBezTo>
                  <a:pt x="50478" y="33864"/>
                  <a:pt x="43152" y="31318"/>
                  <a:pt x="35780" y="30300"/>
                </a:cubicBezTo>
                <a:cubicBezTo>
                  <a:pt x="33808" y="30038"/>
                  <a:pt x="31800" y="29897"/>
                  <a:pt x="29791" y="29897"/>
                </a:cubicBezTo>
                <a:cubicBezTo>
                  <a:pt x="23600" y="29897"/>
                  <a:pt x="17390" y="31232"/>
                  <a:pt x="12121" y="34464"/>
                </a:cubicBezTo>
                <a:cubicBezTo>
                  <a:pt x="4071" y="39396"/>
                  <a:pt x="2327" y="46864"/>
                  <a:pt x="0" y="55192"/>
                </a:cubicBezTo>
                <a:cubicBezTo>
                  <a:pt x="7166" y="57728"/>
                  <a:pt x="16587" y="57635"/>
                  <a:pt x="24241" y="58403"/>
                </a:cubicBezTo>
                <a:cubicBezTo>
                  <a:pt x="32756" y="59263"/>
                  <a:pt x="41201" y="60054"/>
                  <a:pt x="49738" y="60636"/>
                </a:cubicBezTo>
                <a:cubicBezTo>
                  <a:pt x="64803" y="61688"/>
                  <a:pt x="79962" y="62188"/>
                  <a:pt x="95130" y="62188"/>
                </a:cubicBezTo>
                <a:cubicBezTo>
                  <a:pt x="96734" y="62188"/>
                  <a:pt x="98338" y="62182"/>
                  <a:pt x="99942" y="62171"/>
                </a:cubicBezTo>
                <a:cubicBezTo>
                  <a:pt x="105665" y="62171"/>
                  <a:pt x="111667" y="61985"/>
                  <a:pt x="116901" y="59566"/>
                </a:cubicBezTo>
                <a:cubicBezTo>
                  <a:pt x="124555" y="56076"/>
                  <a:pt x="129510" y="48329"/>
                  <a:pt x="132511" y="40466"/>
                </a:cubicBezTo>
                <a:cubicBezTo>
                  <a:pt x="135233" y="33208"/>
                  <a:pt x="136676" y="25159"/>
                  <a:pt x="134931" y="17505"/>
                </a:cubicBezTo>
                <a:cubicBezTo>
                  <a:pt x="133186" y="9944"/>
                  <a:pt x="127765" y="2849"/>
                  <a:pt x="120298" y="732"/>
                </a:cubicBezTo>
                <a:cubicBezTo>
                  <a:pt x="118570" y="230"/>
                  <a:pt x="116812" y="1"/>
                  <a:pt x="11505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8" name="Google Shape;2258;p34"/>
          <p:cNvGrpSpPr/>
          <p:nvPr/>
        </p:nvGrpSpPr>
        <p:grpSpPr>
          <a:xfrm rot="10800000">
            <a:off x="184050" y="4143678"/>
            <a:ext cx="1505769" cy="1179544"/>
            <a:chOff x="3495050" y="1152875"/>
            <a:chExt cx="1082275" cy="847800"/>
          </a:xfrm>
        </p:grpSpPr>
        <p:sp>
          <p:nvSpPr>
            <p:cNvPr id="2259" name="Google Shape;2259;p34"/>
            <p:cNvSpPr/>
            <p:nvPr/>
          </p:nvSpPr>
          <p:spPr>
            <a:xfrm>
              <a:off x="3495050" y="1170600"/>
              <a:ext cx="330975" cy="469025"/>
            </a:xfrm>
            <a:custGeom>
              <a:avLst/>
              <a:gdLst/>
              <a:ahLst/>
              <a:cxnLst/>
              <a:rect l="l" t="t" r="r" b="b"/>
              <a:pathLst>
                <a:path w="13239" h="18761" extrusionOk="0">
                  <a:moveTo>
                    <a:pt x="12300" y="0"/>
                  </a:moveTo>
                  <a:cubicBezTo>
                    <a:pt x="12182" y="0"/>
                    <a:pt x="12057" y="46"/>
                    <a:pt x="11935" y="150"/>
                  </a:cubicBezTo>
                  <a:cubicBezTo>
                    <a:pt x="6119" y="4408"/>
                    <a:pt x="1" y="10317"/>
                    <a:pt x="1164" y="18273"/>
                  </a:cubicBezTo>
                  <a:cubicBezTo>
                    <a:pt x="1201" y="18613"/>
                    <a:pt x="1451" y="18760"/>
                    <a:pt x="1728" y="18760"/>
                  </a:cubicBezTo>
                  <a:cubicBezTo>
                    <a:pt x="2153" y="18760"/>
                    <a:pt x="2640" y="18413"/>
                    <a:pt x="2513" y="17878"/>
                  </a:cubicBezTo>
                  <a:cubicBezTo>
                    <a:pt x="1559" y="10712"/>
                    <a:pt x="7468" y="5292"/>
                    <a:pt x="12610" y="1407"/>
                  </a:cubicBezTo>
                  <a:cubicBezTo>
                    <a:pt x="13239" y="930"/>
                    <a:pt x="12837" y="0"/>
                    <a:pt x="12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4"/>
            <p:cNvSpPr/>
            <p:nvPr/>
          </p:nvSpPr>
          <p:spPr>
            <a:xfrm>
              <a:off x="3616025" y="1156225"/>
              <a:ext cx="508425" cy="530400"/>
            </a:xfrm>
            <a:custGeom>
              <a:avLst/>
              <a:gdLst/>
              <a:ahLst/>
              <a:cxnLst/>
              <a:rect l="l" t="t" r="r" b="b"/>
              <a:pathLst>
                <a:path w="20337" h="21216" extrusionOk="0">
                  <a:moveTo>
                    <a:pt x="19304" y="1"/>
                  </a:moveTo>
                  <a:cubicBezTo>
                    <a:pt x="19179" y="1"/>
                    <a:pt x="19046" y="44"/>
                    <a:pt x="18914" y="144"/>
                  </a:cubicBezTo>
                  <a:cubicBezTo>
                    <a:pt x="14657" y="3052"/>
                    <a:pt x="10004" y="5657"/>
                    <a:pt x="6119" y="9054"/>
                  </a:cubicBezTo>
                  <a:cubicBezTo>
                    <a:pt x="2722" y="11869"/>
                    <a:pt x="1" y="15940"/>
                    <a:pt x="303" y="20500"/>
                  </a:cubicBezTo>
                  <a:cubicBezTo>
                    <a:pt x="349" y="20977"/>
                    <a:pt x="739" y="21215"/>
                    <a:pt x="1117" y="21215"/>
                  </a:cubicBezTo>
                  <a:cubicBezTo>
                    <a:pt x="1495" y="21215"/>
                    <a:pt x="1862" y="20977"/>
                    <a:pt x="1862" y="20500"/>
                  </a:cubicBezTo>
                  <a:cubicBezTo>
                    <a:pt x="1559" y="15847"/>
                    <a:pt x="4560" y="12055"/>
                    <a:pt x="8050" y="9356"/>
                  </a:cubicBezTo>
                  <a:cubicBezTo>
                    <a:pt x="11749" y="6448"/>
                    <a:pt x="15820" y="4006"/>
                    <a:pt x="19682" y="1400"/>
                  </a:cubicBezTo>
                  <a:cubicBezTo>
                    <a:pt x="20337" y="996"/>
                    <a:pt x="19907" y="1"/>
                    <a:pt x="193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4"/>
            <p:cNvSpPr/>
            <p:nvPr/>
          </p:nvSpPr>
          <p:spPr>
            <a:xfrm>
              <a:off x="3727200" y="1158575"/>
              <a:ext cx="697850" cy="565950"/>
            </a:xfrm>
            <a:custGeom>
              <a:avLst/>
              <a:gdLst/>
              <a:ahLst/>
              <a:cxnLst/>
              <a:rect l="l" t="t" r="r" b="b"/>
              <a:pathLst>
                <a:path w="27914" h="22638" extrusionOk="0">
                  <a:moveTo>
                    <a:pt x="26969" y="0"/>
                  </a:moveTo>
                  <a:cubicBezTo>
                    <a:pt x="26849" y="0"/>
                    <a:pt x="26720" y="43"/>
                    <a:pt x="26588" y="143"/>
                  </a:cubicBezTo>
                  <a:cubicBezTo>
                    <a:pt x="17561" y="6634"/>
                    <a:pt x="2835" y="9146"/>
                    <a:pt x="113" y="21755"/>
                  </a:cubicBezTo>
                  <a:cubicBezTo>
                    <a:pt x="1" y="22290"/>
                    <a:pt x="451" y="22638"/>
                    <a:pt x="890" y="22638"/>
                  </a:cubicBezTo>
                  <a:cubicBezTo>
                    <a:pt x="1177" y="22638"/>
                    <a:pt x="1460" y="22490"/>
                    <a:pt x="1579" y="22151"/>
                  </a:cubicBezTo>
                  <a:cubicBezTo>
                    <a:pt x="4184" y="10123"/>
                    <a:pt x="18724" y="7611"/>
                    <a:pt x="27355" y="1399"/>
                  </a:cubicBezTo>
                  <a:cubicBezTo>
                    <a:pt x="27914" y="995"/>
                    <a:pt x="27547" y="0"/>
                    <a:pt x="269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4"/>
            <p:cNvSpPr/>
            <p:nvPr/>
          </p:nvSpPr>
          <p:spPr>
            <a:xfrm>
              <a:off x="3869500" y="1152875"/>
              <a:ext cx="707825" cy="611025"/>
            </a:xfrm>
            <a:custGeom>
              <a:avLst/>
              <a:gdLst/>
              <a:ahLst/>
              <a:cxnLst/>
              <a:rect l="l" t="t" r="r" b="b"/>
              <a:pathLst>
                <a:path w="28313" h="24441" extrusionOk="0">
                  <a:moveTo>
                    <a:pt x="27373" y="0"/>
                  </a:moveTo>
                  <a:cubicBezTo>
                    <a:pt x="27210" y="0"/>
                    <a:pt x="27042" y="82"/>
                    <a:pt x="26898" y="278"/>
                  </a:cubicBezTo>
                  <a:cubicBezTo>
                    <a:pt x="19523" y="9583"/>
                    <a:pt x="7123" y="13352"/>
                    <a:pt x="330" y="23332"/>
                  </a:cubicBezTo>
                  <a:cubicBezTo>
                    <a:pt x="1" y="23892"/>
                    <a:pt x="534" y="24441"/>
                    <a:pt x="1080" y="24441"/>
                  </a:cubicBezTo>
                  <a:cubicBezTo>
                    <a:pt x="1306" y="24441"/>
                    <a:pt x="1533" y="24347"/>
                    <a:pt x="1703" y="24123"/>
                  </a:cubicBezTo>
                  <a:cubicBezTo>
                    <a:pt x="8286" y="14236"/>
                    <a:pt x="20593" y="10537"/>
                    <a:pt x="27875" y="1348"/>
                  </a:cubicBezTo>
                  <a:cubicBezTo>
                    <a:pt x="28312" y="753"/>
                    <a:pt x="27868" y="0"/>
                    <a:pt x="27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4"/>
            <p:cNvSpPr/>
            <p:nvPr/>
          </p:nvSpPr>
          <p:spPr>
            <a:xfrm>
              <a:off x="4007825" y="1440000"/>
              <a:ext cx="368075" cy="360050"/>
            </a:xfrm>
            <a:custGeom>
              <a:avLst/>
              <a:gdLst/>
              <a:ahLst/>
              <a:cxnLst/>
              <a:rect l="l" t="t" r="r" b="b"/>
              <a:pathLst>
                <a:path w="14723" h="14402" extrusionOk="0">
                  <a:moveTo>
                    <a:pt x="13618" y="1"/>
                  </a:moveTo>
                  <a:cubicBezTo>
                    <a:pt x="13451" y="1"/>
                    <a:pt x="13280" y="64"/>
                    <a:pt x="13129" y="215"/>
                  </a:cubicBezTo>
                  <a:cubicBezTo>
                    <a:pt x="8965" y="4496"/>
                    <a:pt x="4801" y="8846"/>
                    <a:pt x="520" y="13127"/>
                  </a:cubicBezTo>
                  <a:cubicBezTo>
                    <a:pt x="0" y="13647"/>
                    <a:pt x="516" y="14401"/>
                    <a:pt x="1089" y="14401"/>
                  </a:cubicBezTo>
                  <a:cubicBezTo>
                    <a:pt x="1260" y="14401"/>
                    <a:pt x="1435" y="14334"/>
                    <a:pt x="1590" y="14174"/>
                  </a:cubicBezTo>
                  <a:cubicBezTo>
                    <a:pt x="5755" y="9823"/>
                    <a:pt x="10035" y="5566"/>
                    <a:pt x="14199" y="1286"/>
                  </a:cubicBezTo>
                  <a:cubicBezTo>
                    <a:pt x="14723" y="762"/>
                    <a:pt x="14196" y="1"/>
                    <a:pt x="13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4"/>
            <p:cNvSpPr/>
            <p:nvPr/>
          </p:nvSpPr>
          <p:spPr>
            <a:xfrm>
              <a:off x="4157900" y="1679825"/>
              <a:ext cx="248675" cy="219175"/>
            </a:xfrm>
            <a:custGeom>
              <a:avLst/>
              <a:gdLst/>
              <a:ahLst/>
              <a:cxnLst/>
              <a:rect l="l" t="t" r="r" b="b"/>
              <a:pathLst>
                <a:path w="9947" h="8767" extrusionOk="0">
                  <a:moveTo>
                    <a:pt x="9021" y="0"/>
                  </a:moveTo>
                  <a:cubicBezTo>
                    <a:pt x="8945" y="0"/>
                    <a:pt x="8864" y="14"/>
                    <a:pt x="8778" y="44"/>
                  </a:cubicBezTo>
                  <a:cubicBezTo>
                    <a:pt x="4800" y="1301"/>
                    <a:pt x="1799" y="4115"/>
                    <a:pt x="240" y="7884"/>
                  </a:cubicBezTo>
                  <a:cubicBezTo>
                    <a:pt x="1" y="8419"/>
                    <a:pt x="443" y="8767"/>
                    <a:pt x="918" y="8767"/>
                  </a:cubicBezTo>
                  <a:cubicBezTo>
                    <a:pt x="1227" y="8767"/>
                    <a:pt x="1550" y="8619"/>
                    <a:pt x="1706" y="8280"/>
                  </a:cubicBezTo>
                  <a:cubicBezTo>
                    <a:pt x="3055" y="4976"/>
                    <a:pt x="5777" y="2557"/>
                    <a:pt x="9150" y="1394"/>
                  </a:cubicBezTo>
                  <a:cubicBezTo>
                    <a:pt x="9946" y="1121"/>
                    <a:pt x="9705" y="0"/>
                    <a:pt x="9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4"/>
            <p:cNvSpPr/>
            <p:nvPr/>
          </p:nvSpPr>
          <p:spPr>
            <a:xfrm>
              <a:off x="4283200" y="1837550"/>
              <a:ext cx="143475" cy="119625"/>
            </a:xfrm>
            <a:custGeom>
              <a:avLst/>
              <a:gdLst/>
              <a:ahLst/>
              <a:cxnLst/>
              <a:rect l="l" t="t" r="r" b="b"/>
              <a:pathLst>
                <a:path w="5739" h="4785" extrusionOk="0">
                  <a:moveTo>
                    <a:pt x="4686" y="0"/>
                  </a:moveTo>
                  <a:cubicBezTo>
                    <a:pt x="4637" y="0"/>
                    <a:pt x="4586" y="5"/>
                    <a:pt x="4534" y="17"/>
                  </a:cubicBezTo>
                  <a:cubicBezTo>
                    <a:pt x="2510" y="505"/>
                    <a:pt x="858" y="1971"/>
                    <a:pt x="183" y="3902"/>
                  </a:cubicBezTo>
                  <a:cubicBezTo>
                    <a:pt x="0" y="4437"/>
                    <a:pt x="465" y="4784"/>
                    <a:pt x="922" y="4784"/>
                  </a:cubicBezTo>
                  <a:cubicBezTo>
                    <a:pt x="1221" y="4784"/>
                    <a:pt x="1515" y="4637"/>
                    <a:pt x="1626" y="4297"/>
                  </a:cubicBezTo>
                  <a:cubicBezTo>
                    <a:pt x="2114" y="2831"/>
                    <a:pt x="3370" y="1761"/>
                    <a:pt x="4929" y="1482"/>
                  </a:cubicBezTo>
                  <a:cubicBezTo>
                    <a:pt x="5739" y="1307"/>
                    <a:pt x="5458" y="0"/>
                    <a:pt x="46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4"/>
            <p:cNvSpPr/>
            <p:nvPr/>
          </p:nvSpPr>
          <p:spPr>
            <a:xfrm>
              <a:off x="4409450" y="1920125"/>
              <a:ext cx="138950" cy="80550"/>
            </a:xfrm>
            <a:custGeom>
              <a:avLst/>
              <a:gdLst/>
              <a:ahLst/>
              <a:cxnLst/>
              <a:rect l="l" t="t" r="r" b="b"/>
              <a:pathLst>
                <a:path w="5558" h="3222" extrusionOk="0">
                  <a:moveTo>
                    <a:pt x="4491" y="1"/>
                  </a:moveTo>
                  <a:cubicBezTo>
                    <a:pt x="4376" y="1"/>
                    <a:pt x="4256" y="34"/>
                    <a:pt x="4136" y="110"/>
                  </a:cubicBezTo>
                  <a:lnTo>
                    <a:pt x="647" y="1855"/>
                  </a:lnTo>
                  <a:cubicBezTo>
                    <a:pt x="0" y="2266"/>
                    <a:pt x="377" y="3222"/>
                    <a:pt x="1025" y="3222"/>
                  </a:cubicBezTo>
                  <a:cubicBezTo>
                    <a:pt x="1147" y="3222"/>
                    <a:pt x="1279" y="3188"/>
                    <a:pt x="1415" y="3111"/>
                  </a:cubicBezTo>
                  <a:cubicBezTo>
                    <a:pt x="2578" y="2529"/>
                    <a:pt x="3741" y="1948"/>
                    <a:pt x="4811" y="1366"/>
                  </a:cubicBezTo>
                  <a:cubicBezTo>
                    <a:pt x="5557" y="974"/>
                    <a:pt x="5110" y="1"/>
                    <a:pt x="4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7" name="Google Shape;2267;p34"/>
          <p:cNvGrpSpPr/>
          <p:nvPr/>
        </p:nvGrpSpPr>
        <p:grpSpPr>
          <a:xfrm rot="2914635">
            <a:off x="7658858" y="101774"/>
            <a:ext cx="1939071" cy="875466"/>
            <a:chOff x="2915775" y="2073500"/>
            <a:chExt cx="874750" cy="394925"/>
          </a:xfrm>
        </p:grpSpPr>
        <p:sp>
          <p:nvSpPr>
            <p:cNvPr id="2268" name="Google Shape;2268;p34"/>
            <p:cNvSpPr/>
            <p:nvPr/>
          </p:nvSpPr>
          <p:spPr>
            <a:xfrm>
              <a:off x="3546225" y="2317775"/>
              <a:ext cx="48300" cy="38975"/>
            </a:xfrm>
            <a:custGeom>
              <a:avLst/>
              <a:gdLst/>
              <a:ahLst/>
              <a:cxnLst/>
              <a:rect l="l" t="t" r="r" b="b"/>
              <a:pathLst>
                <a:path w="1932" h="1559" extrusionOk="0">
                  <a:moveTo>
                    <a:pt x="955" y="0"/>
                  </a:moveTo>
                  <a:cubicBezTo>
                    <a:pt x="1" y="0"/>
                    <a:pt x="1" y="1559"/>
                    <a:pt x="955" y="1559"/>
                  </a:cubicBezTo>
                  <a:cubicBezTo>
                    <a:pt x="1932" y="1559"/>
                    <a:pt x="1932" y="0"/>
                    <a:pt x="955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4"/>
            <p:cNvSpPr/>
            <p:nvPr/>
          </p:nvSpPr>
          <p:spPr>
            <a:xfrm>
              <a:off x="3681750" y="2300900"/>
              <a:ext cx="38975" cy="45975"/>
            </a:xfrm>
            <a:custGeom>
              <a:avLst/>
              <a:gdLst/>
              <a:ahLst/>
              <a:cxnLst/>
              <a:rect l="l" t="t" r="r" b="b"/>
              <a:pathLst>
                <a:path w="1559" h="1839" extrusionOk="0">
                  <a:moveTo>
                    <a:pt x="768" y="1"/>
                  </a:moveTo>
                  <a:cubicBezTo>
                    <a:pt x="396" y="1"/>
                    <a:pt x="0" y="303"/>
                    <a:pt x="0" y="675"/>
                  </a:cubicBezTo>
                  <a:lnTo>
                    <a:pt x="0" y="1071"/>
                  </a:lnTo>
                  <a:cubicBezTo>
                    <a:pt x="0" y="1466"/>
                    <a:pt x="396" y="1838"/>
                    <a:pt x="768" y="1838"/>
                  </a:cubicBezTo>
                  <a:cubicBezTo>
                    <a:pt x="1164" y="1838"/>
                    <a:pt x="1559" y="1466"/>
                    <a:pt x="1559" y="1071"/>
                  </a:cubicBezTo>
                  <a:lnTo>
                    <a:pt x="1559" y="675"/>
                  </a:lnTo>
                  <a:cubicBezTo>
                    <a:pt x="1559" y="303"/>
                    <a:pt x="1164" y="1"/>
                    <a:pt x="768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4"/>
            <p:cNvSpPr/>
            <p:nvPr/>
          </p:nvSpPr>
          <p:spPr>
            <a:xfrm>
              <a:off x="3611375" y="2245075"/>
              <a:ext cx="48300" cy="36650"/>
            </a:xfrm>
            <a:custGeom>
              <a:avLst/>
              <a:gdLst/>
              <a:ahLst/>
              <a:cxnLst/>
              <a:rect l="l" t="t" r="r" b="b"/>
              <a:pathLst>
                <a:path w="1932" h="1466" extrusionOk="0">
                  <a:moveTo>
                    <a:pt x="977" y="0"/>
                  </a:moveTo>
                  <a:cubicBezTo>
                    <a:pt x="0" y="0"/>
                    <a:pt x="0" y="1466"/>
                    <a:pt x="977" y="1466"/>
                  </a:cubicBezTo>
                  <a:cubicBezTo>
                    <a:pt x="1931" y="1466"/>
                    <a:pt x="1931" y="0"/>
                    <a:pt x="977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4"/>
            <p:cNvSpPr/>
            <p:nvPr/>
          </p:nvSpPr>
          <p:spPr>
            <a:xfrm>
              <a:off x="3706175" y="2235750"/>
              <a:ext cx="48300" cy="36100"/>
            </a:xfrm>
            <a:custGeom>
              <a:avLst/>
              <a:gdLst/>
              <a:ahLst/>
              <a:cxnLst/>
              <a:rect l="l" t="t" r="r" b="b"/>
              <a:pathLst>
                <a:path w="1932" h="1444" extrusionOk="0">
                  <a:moveTo>
                    <a:pt x="954" y="1"/>
                  </a:moveTo>
                  <a:cubicBezTo>
                    <a:pt x="0" y="1"/>
                    <a:pt x="0" y="1443"/>
                    <a:pt x="954" y="1443"/>
                  </a:cubicBezTo>
                  <a:cubicBezTo>
                    <a:pt x="1838" y="1443"/>
                    <a:pt x="1931" y="1"/>
                    <a:pt x="954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4"/>
            <p:cNvSpPr/>
            <p:nvPr/>
          </p:nvSpPr>
          <p:spPr>
            <a:xfrm>
              <a:off x="3742225" y="2150850"/>
              <a:ext cx="48300" cy="36075"/>
            </a:xfrm>
            <a:custGeom>
              <a:avLst/>
              <a:gdLst/>
              <a:ahLst/>
              <a:cxnLst/>
              <a:rect l="l" t="t" r="r" b="b"/>
              <a:pathLst>
                <a:path w="1932" h="1443" extrusionOk="0">
                  <a:moveTo>
                    <a:pt x="978" y="0"/>
                  </a:moveTo>
                  <a:cubicBezTo>
                    <a:pt x="1" y="0"/>
                    <a:pt x="1" y="1443"/>
                    <a:pt x="978" y="1443"/>
                  </a:cubicBezTo>
                  <a:cubicBezTo>
                    <a:pt x="1932" y="1443"/>
                    <a:pt x="1932" y="0"/>
                    <a:pt x="978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4"/>
            <p:cNvSpPr/>
            <p:nvPr/>
          </p:nvSpPr>
          <p:spPr>
            <a:xfrm>
              <a:off x="3659650" y="2160725"/>
              <a:ext cx="46550" cy="36100"/>
            </a:xfrm>
            <a:custGeom>
              <a:avLst/>
              <a:gdLst/>
              <a:ahLst/>
              <a:cxnLst/>
              <a:rect l="l" t="t" r="r" b="b"/>
              <a:pathLst>
                <a:path w="1862" h="1444" extrusionOk="0">
                  <a:moveTo>
                    <a:pt x="884" y="1"/>
                  </a:moveTo>
                  <a:cubicBezTo>
                    <a:pt x="0" y="1"/>
                    <a:pt x="0" y="1443"/>
                    <a:pt x="884" y="1443"/>
                  </a:cubicBezTo>
                  <a:cubicBezTo>
                    <a:pt x="1861" y="1443"/>
                    <a:pt x="1861" y="1"/>
                    <a:pt x="884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4"/>
            <p:cNvSpPr/>
            <p:nvPr/>
          </p:nvSpPr>
          <p:spPr>
            <a:xfrm>
              <a:off x="3579975" y="2121775"/>
              <a:ext cx="36075" cy="46325"/>
            </a:xfrm>
            <a:custGeom>
              <a:avLst/>
              <a:gdLst/>
              <a:ahLst/>
              <a:cxnLst/>
              <a:rect l="l" t="t" r="r" b="b"/>
              <a:pathLst>
                <a:path w="1443" h="1853" extrusionOk="0">
                  <a:moveTo>
                    <a:pt x="768" y="0"/>
                  </a:moveTo>
                  <a:cubicBezTo>
                    <a:pt x="279" y="0"/>
                    <a:pt x="0" y="396"/>
                    <a:pt x="0" y="768"/>
                  </a:cubicBezTo>
                  <a:lnTo>
                    <a:pt x="0" y="1163"/>
                  </a:lnTo>
                  <a:cubicBezTo>
                    <a:pt x="0" y="1517"/>
                    <a:pt x="317" y="1853"/>
                    <a:pt x="650" y="1853"/>
                  </a:cubicBezTo>
                  <a:cubicBezTo>
                    <a:pt x="689" y="1853"/>
                    <a:pt x="729" y="1848"/>
                    <a:pt x="768" y="1838"/>
                  </a:cubicBezTo>
                  <a:cubicBezTo>
                    <a:pt x="1163" y="1838"/>
                    <a:pt x="1443" y="1559"/>
                    <a:pt x="1443" y="1163"/>
                  </a:cubicBezTo>
                  <a:lnTo>
                    <a:pt x="1443" y="768"/>
                  </a:lnTo>
                  <a:cubicBezTo>
                    <a:pt x="1443" y="396"/>
                    <a:pt x="1163" y="0"/>
                    <a:pt x="768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4"/>
            <p:cNvSpPr/>
            <p:nvPr/>
          </p:nvSpPr>
          <p:spPr>
            <a:xfrm>
              <a:off x="3444450" y="2140950"/>
              <a:ext cx="45975" cy="36675"/>
            </a:xfrm>
            <a:custGeom>
              <a:avLst/>
              <a:gdLst/>
              <a:ahLst/>
              <a:cxnLst/>
              <a:rect l="l" t="t" r="r" b="b"/>
              <a:pathLst>
                <a:path w="1839" h="1467" extrusionOk="0">
                  <a:moveTo>
                    <a:pt x="954" y="1"/>
                  </a:moveTo>
                  <a:cubicBezTo>
                    <a:pt x="1" y="1"/>
                    <a:pt x="1" y="1467"/>
                    <a:pt x="954" y="1467"/>
                  </a:cubicBezTo>
                  <a:cubicBezTo>
                    <a:pt x="1839" y="1467"/>
                    <a:pt x="1839" y="1"/>
                    <a:pt x="954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4"/>
            <p:cNvSpPr/>
            <p:nvPr/>
          </p:nvSpPr>
          <p:spPr>
            <a:xfrm>
              <a:off x="3495050" y="2206675"/>
              <a:ext cx="48300" cy="55675"/>
            </a:xfrm>
            <a:custGeom>
              <a:avLst/>
              <a:gdLst/>
              <a:ahLst/>
              <a:cxnLst/>
              <a:rect l="l" t="t" r="r" b="b"/>
              <a:pathLst>
                <a:path w="1932" h="2227" extrusionOk="0">
                  <a:moveTo>
                    <a:pt x="1147" y="1"/>
                  </a:moveTo>
                  <a:cubicBezTo>
                    <a:pt x="872" y="1"/>
                    <a:pt x="613" y="125"/>
                    <a:pt x="489" y="373"/>
                  </a:cubicBezTo>
                  <a:cubicBezTo>
                    <a:pt x="396" y="675"/>
                    <a:pt x="303" y="862"/>
                    <a:pt x="187" y="1164"/>
                  </a:cubicBezTo>
                  <a:cubicBezTo>
                    <a:pt x="1" y="1443"/>
                    <a:pt x="94" y="1932"/>
                    <a:pt x="396" y="2118"/>
                  </a:cubicBezTo>
                  <a:cubicBezTo>
                    <a:pt x="525" y="2190"/>
                    <a:pt x="668" y="2227"/>
                    <a:pt x="808" y="2227"/>
                  </a:cubicBezTo>
                  <a:cubicBezTo>
                    <a:pt x="1073" y="2227"/>
                    <a:pt x="1329" y="2097"/>
                    <a:pt x="1466" y="1839"/>
                  </a:cubicBezTo>
                  <a:cubicBezTo>
                    <a:pt x="1559" y="1653"/>
                    <a:pt x="1652" y="1350"/>
                    <a:pt x="1838" y="1164"/>
                  </a:cubicBezTo>
                  <a:cubicBezTo>
                    <a:pt x="1932" y="768"/>
                    <a:pt x="1932" y="280"/>
                    <a:pt x="1559" y="94"/>
                  </a:cubicBezTo>
                  <a:cubicBezTo>
                    <a:pt x="1427" y="32"/>
                    <a:pt x="1285" y="1"/>
                    <a:pt x="1147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4"/>
            <p:cNvSpPr/>
            <p:nvPr/>
          </p:nvSpPr>
          <p:spPr>
            <a:xfrm>
              <a:off x="3383375" y="2244725"/>
              <a:ext cx="36675" cy="46900"/>
            </a:xfrm>
            <a:custGeom>
              <a:avLst/>
              <a:gdLst/>
              <a:ahLst/>
              <a:cxnLst/>
              <a:rect l="l" t="t" r="r" b="b"/>
              <a:pathLst>
                <a:path w="1467" h="1876" extrusionOk="0">
                  <a:moveTo>
                    <a:pt x="902" y="0"/>
                  </a:moveTo>
                  <a:cubicBezTo>
                    <a:pt x="866" y="0"/>
                    <a:pt x="829" y="5"/>
                    <a:pt x="792" y="14"/>
                  </a:cubicBezTo>
                  <a:cubicBezTo>
                    <a:pt x="303" y="14"/>
                    <a:pt x="1" y="317"/>
                    <a:pt x="1" y="712"/>
                  </a:cubicBezTo>
                  <a:lnTo>
                    <a:pt x="1" y="1084"/>
                  </a:lnTo>
                  <a:cubicBezTo>
                    <a:pt x="1" y="1480"/>
                    <a:pt x="303" y="1875"/>
                    <a:pt x="792" y="1875"/>
                  </a:cubicBezTo>
                  <a:cubicBezTo>
                    <a:pt x="1164" y="1759"/>
                    <a:pt x="1467" y="1480"/>
                    <a:pt x="1467" y="1084"/>
                  </a:cubicBezTo>
                  <a:lnTo>
                    <a:pt x="1467" y="712"/>
                  </a:lnTo>
                  <a:cubicBezTo>
                    <a:pt x="1467" y="356"/>
                    <a:pt x="1222" y="0"/>
                    <a:pt x="902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4"/>
            <p:cNvSpPr/>
            <p:nvPr/>
          </p:nvSpPr>
          <p:spPr>
            <a:xfrm>
              <a:off x="3306025" y="2123525"/>
              <a:ext cx="51225" cy="44800"/>
            </a:xfrm>
            <a:custGeom>
              <a:avLst/>
              <a:gdLst/>
              <a:ahLst/>
              <a:cxnLst/>
              <a:rect l="l" t="t" r="r" b="b"/>
              <a:pathLst>
                <a:path w="2049" h="1792" extrusionOk="0">
                  <a:moveTo>
                    <a:pt x="1219" y="0"/>
                  </a:moveTo>
                  <a:cubicBezTo>
                    <a:pt x="1024" y="0"/>
                    <a:pt x="827" y="70"/>
                    <a:pt x="676" y="209"/>
                  </a:cubicBezTo>
                  <a:cubicBezTo>
                    <a:pt x="582" y="326"/>
                    <a:pt x="489" y="419"/>
                    <a:pt x="303" y="512"/>
                  </a:cubicBezTo>
                  <a:cubicBezTo>
                    <a:pt x="1" y="791"/>
                    <a:pt x="1" y="1280"/>
                    <a:pt x="303" y="1582"/>
                  </a:cubicBezTo>
                  <a:cubicBezTo>
                    <a:pt x="443" y="1722"/>
                    <a:pt x="635" y="1791"/>
                    <a:pt x="827" y="1791"/>
                  </a:cubicBezTo>
                  <a:cubicBezTo>
                    <a:pt x="1019" y="1791"/>
                    <a:pt x="1211" y="1722"/>
                    <a:pt x="1350" y="1582"/>
                  </a:cubicBezTo>
                  <a:cubicBezTo>
                    <a:pt x="1466" y="1489"/>
                    <a:pt x="1653" y="1373"/>
                    <a:pt x="1746" y="1187"/>
                  </a:cubicBezTo>
                  <a:cubicBezTo>
                    <a:pt x="2048" y="907"/>
                    <a:pt x="2048" y="419"/>
                    <a:pt x="1746" y="209"/>
                  </a:cubicBezTo>
                  <a:cubicBezTo>
                    <a:pt x="1606" y="70"/>
                    <a:pt x="1414" y="0"/>
                    <a:pt x="1219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4"/>
            <p:cNvSpPr/>
            <p:nvPr/>
          </p:nvSpPr>
          <p:spPr>
            <a:xfrm>
              <a:off x="3097825" y="2131650"/>
              <a:ext cx="45975" cy="36100"/>
            </a:xfrm>
            <a:custGeom>
              <a:avLst/>
              <a:gdLst/>
              <a:ahLst/>
              <a:cxnLst/>
              <a:rect l="l" t="t" r="r" b="b"/>
              <a:pathLst>
                <a:path w="1839" h="1444" extrusionOk="0">
                  <a:moveTo>
                    <a:pt x="954" y="1"/>
                  </a:moveTo>
                  <a:cubicBezTo>
                    <a:pt x="0" y="1"/>
                    <a:pt x="0" y="1443"/>
                    <a:pt x="954" y="1443"/>
                  </a:cubicBezTo>
                  <a:cubicBezTo>
                    <a:pt x="1838" y="1443"/>
                    <a:pt x="1838" y="1"/>
                    <a:pt x="954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4"/>
            <p:cNvSpPr/>
            <p:nvPr/>
          </p:nvSpPr>
          <p:spPr>
            <a:xfrm>
              <a:off x="3194375" y="2140950"/>
              <a:ext cx="48875" cy="36675"/>
            </a:xfrm>
            <a:custGeom>
              <a:avLst/>
              <a:gdLst/>
              <a:ahLst/>
              <a:cxnLst/>
              <a:rect l="l" t="t" r="r" b="b"/>
              <a:pathLst>
                <a:path w="1955" h="1467" extrusionOk="0">
                  <a:moveTo>
                    <a:pt x="791" y="1"/>
                  </a:moveTo>
                  <a:cubicBezTo>
                    <a:pt x="396" y="1"/>
                    <a:pt x="0" y="396"/>
                    <a:pt x="117" y="792"/>
                  </a:cubicBezTo>
                  <a:cubicBezTo>
                    <a:pt x="117" y="1164"/>
                    <a:pt x="396" y="1467"/>
                    <a:pt x="791" y="1467"/>
                  </a:cubicBezTo>
                  <a:lnTo>
                    <a:pt x="1163" y="1467"/>
                  </a:lnTo>
                  <a:cubicBezTo>
                    <a:pt x="1559" y="1467"/>
                    <a:pt x="1954" y="1164"/>
                    <a:pt x="1954" y="792"/>
                  </a:cubicBezTo>
                  <a:cubicBezTo>
                    <a:pt x="1954" y="396"/>
                    <a:pt x="1559" y="1"/>
                    <a:pt x="1163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4"/>
            <p:cNvSpPr/>
            <p:nvPr/>
          </p:nvSpPr>
          <p:spPr>
            <a:xfrm>
              <a:off x="2925675" y="2131650"/>
              <a:ext cx="36075" cy="45975"/>
            </a:xfrm>
            <a:custGeom>
              <a:avLst/>
              <a:gdLst/>
              <a:ahLst/>
              <a:cxnLst/>
              <a:rect l="l" t="t" r="r" b="b"/>
              <a:pathLst>
                <a:path w="1443" h="1839" extrusionOk="0">
                  <a:moveTo>
                    <a:pt x="675" y="1"/>
                  </a:moveTo>
                  <a:cubicBezTo>
                    <a:pt x="279" y="1"/>
                    <a:pt x="0" y="373"/>
                    <a:pt x="0" y="768"/>
                  </a:cubicBezTo>
                  <a:lnTo>
                    <a:pt x="0" y="1164"/>
                  </a:lnTo>
                  <a:cubicBezTo>
                    <a:pt x="0" y="1536"/>
                    <a:pt x="279" y="1839"/>
                    <a:pt x="675" y="1839"/>
                  </a:cubicBezTo>
                  <a:cubicBezTo>
                    <a:pt x="1070" y="1839"/>
                    <a:pt x="1443" y="1536"/>
                    <a:pt x="1443" y="1164"/>
                  </a:cubicBezTo>
                  <a:lnTo>
                    <a:pt x="1443" y="768"/>
                  </a:lnTo>
                  <a:cubicBezTo>
                    <a:pt x="1443" y="373"/>
                    <a:pt x="1070" y="1"/>
                    <a:pt x="675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4"/>
            <p:cNvSpPr/>
            <p:nvPr/>
          </p:nvSpPr>
          <p:spPr>
            <a:xfrm>
              <a:off x="3405475" y="2346850"/>
              <a:ext cx="48300" cy="36650"/>
            </a:xfrm>
            <a:custGeom>
              <a:avLst/>
              <a:gdLst/>
              <a:ahLst/>
              <a:cxnLst/>
              <a:rect l="l" t="t" r="r" b="b"/>
              <a:pathLst>
                <a:path w="1932" h="1466" extrusionOk="0">
                  <a:moveTo>
                    <a:pt x="978" y="0"/>
                  </a:moveTo>
                  <a:cubicBezTo>
                    <a:pt x="1" y="0"/>
                    <a:pt x="1" y="1466"/>
                    <a:pt x="978" y="1466"/>
                  </a:cubicBezTo>
                  <a:cubicBezTo>
                    <a:pt x="1932" y="1466"/>
                    <a:pt x="1932" y="0"/>
                    <a:pt x="978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4"/>
            <p:cNvSpPr/>
            <p:nvPr/>
          </p:nvSpPr>
          <p:spPr>
            <a:xfrm>
              <a:off x="3480525" y="2402675"/>
              <a:ext cx="48275" cy="36675"/>
            </a:xfrm>
            <a:custGeom>
              <a:avLst/>
              <a:gdLst/>
              <a:ahLst/>
              <a:cxnLst/>
              <a:rect l="l" t="t" r="r" b="b"/>
              <a:pathLst>
                <a:path w="1931" h="1467" extrusionOk="0">
                  <a:moveTo>
                    <a:pt x="977" y="1"/>
                  </a:moveTo>
                  <a:cubicBezTo>
                    <a:pt x="0" y="1"/>
                    <a:pt x="0" y="1466"/>
                    <a:pt x="977" y="1466"/>
                  </a:cubicBezTo>
                  <a:cubicBezTo>
                    <a:pt x="1931" y="1466"/>
                    <a:pt x="1931" y="1"/>
                    <a:pt x="977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4"/>
            <p:cNvSpPr/>
            <p:nvPr/>
          </p:nvSpPr>
          <p:spPr>
            <a:xfrm>
              <a:off x="3575325" y="2431750"/>
              <a:ext cx="45950" cy="36675"/>
            </a:xfrm>
            <a:custGeom>
              <a:avLst/>
              <a:gdLst/>
              <a:ahLst/>
              <a:cxnLst/>
              <a:rect l="l" t="t" r="r" b="b"/>
              <a:pathLst>
                <a:path w="1838" h="1467" extrusionOk="0">
                  <a:moveTo>
                    <a:pt x="954" y="1"/>
                  </a:moveTo>
                  <a:cubicBezTo>
                    <a:pt x="0" y="1"/>
                    <a:pt x="0" y="1467"/>
                    <a:pt x="954" y="1467"/>
                  </a:cubicBezTo>
                  <a:cubicBezTo>
                    <a:pt x="1838" y="1467"/>
                    <a:pt x="1838" y="1"/>
                    <a:pt x="954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4"/>
            <p:cNvSpPr/>
            <p:nvPr/>
          </p:nvSpPr>
          <p:spPr>
            <a:xfrm>
              <a:off x="3725375" y="2073500"/>
              <a:ext cx="48300" cy="36075"/>
            </a:xfrm>
            <a:custGeom>
              <a:avLst/>
              <a:gdLst/>
              <a:ahLst/>
              <a:cxnLst/>
              <a:rect l="l" t="t" r="r" b="b"/>
              <a:pathLst>
                <a:path w="1932" h="1443" extrusionOk="0">
                  <a:moveTo>
                    <a:pt x="977" y="0"/>
                  </a:moveTo>
                  <a:cubicBezTo>
                    <a:pt x="0" y="0"/>
                    <a:pt x="0" y="1443"/>
                    <a:pt x="977" y="1443"/>
                  </a:cubicBezTo>
                  <a:cubicBezTo>
                    <a:pt x="1931" y="1443"/>
                    <a:pt x="1931" y="0"/>
                    <a:pt x="977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4"/>
            <p:cNvSpPr/>
            <p:nvPr/>
          </p:nvSpPr>
          <p:spPr>
            <a:xfrm>
              <a:off x="3027450" y="2244725"/>
              <a:ext cx="36075" cy="46900"/>
            </a:xfrm>
            <a:custGeom>
              <a:avLst/>
              <a:gdLst/>
              <a:ahLst/>
              <a:cxnLst/>
              <a:rect l="l" t="t" r="r" b="b"/>
              <a:pathLst>
                <a:path w="1443" h="1876" extrusionOk="0">
                  <a:moveTo>
                    <a:pt x="883" y="0"/>
                  </a:moveTo>
                  <a:cubicBezTo>
                    <a:pt x="846" y="0"/>
                    <a:pt x="808" y="5"/>
                    <a:pt x="768" y="14"/>
                  </a:cubicBezTo>
                  <a:cubicBezTo>
                    <a:pt x="396" y="14"/>
                    <a:pt x="0" y="317"/>
                    <a:pt x="0" y="712"/>
                  </a:cubicBezTo>
                  <a:lnTo>
                    <a:pt x="0" y="1084"/>
                  </a:lnTo>
                  <a:cubicBezTo>
                    <a:pt x="0" y="1480"/>
                    <a:pt x="396" y="1875"/>
                    <a:pt x="768" y="1875"/>
                  </a:cubicBezTo>
                  <a:cubicBezTo>
                    <a:pt x="1164" y="1759"/>
                    <a:pt x="1443" y="1480"/>
                    <a:pt x="1443" y="1084"/>
                  </a:cubicBezTo>
                  <a:lnTo>
                    <a:pt x="1443" y="712"/>
                  </a:lnTo>
                  <a:cubicBezTo>
                    <a:pt x="1443" y="356"/>
                    <a:pt x="1217" y="0"/>
                    <a:pt x="883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4"/>
            <p:cNvSpPr/>
            <p:nvPr/>
          </p:nvSpPr>
          <p:spPr>
            <a:xfrm>
              <a:off x="2915775" y="2216000"/>
              <a:ext cx="45975" cy="36650"/>
            </a:xfrm>
            <a:custGeom>
              <a:avLst/>
              <a:gdLst/>
              <a:ahLst/>
              <a:cxnLst/>
              <a:rect l="l" t="t" r="r" b="b"/>
              <a:pathLst>
                <a:path w="1839" h="1466" extrusionOk="0">
                  <a:moveTo>
                    <a:pt x="675" y="0"/>
                  </a:moveTo>
                  <a:cubicBezTo>
                    <a:pt x="303" y="0"/>
                    <a:pt x="1" y="302"/>
                    <a:pt x="1" y="791"/>
                  </a:cubicBezTo>
                  <a:cubicBezTo>
                    <a:pt x="1" y="1163"/>
                    <a:pt x="303" y="1466"/>
                    <a:pt x="675" y="1466"/>
                  </a:cubicBezTo>
                  <a:lnTo>
                    <a:pt x="1071" y="1466"/>
                  </a:lnTo>
                  <a:cubicBezTo>
                    <a:pt x="1466" y="1466"/>
                    <a:pt x="1839" y="1163"/>
                    <a:pt x="1839" y="791"/>
                  </a:cubicBezTo>
                  <a:cubicBezTo>
                    <a:pt x="1839" y="302"/>
                    <a:pt x="1466" y="0"/>
                    <a:pt x="1071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8" name="Google Shape;2288;p34"/>
          <p:cNvSpPr/>
          <p:nvPr/>
        </p:nvSpPr>
        <p:spPr>
          <a:xfrm flipH="1">
            <a:off x="-695632" y="-556750"/>
            <a:ext cx="3265182" cy="2007203"/>
          </a:xfrm>
          <a:custGeom>
            <a:avLst/>
            <a:gdLst/>
            <a:ahLst/>
            <a:cxnLst/>
            <a:rect l="l" t="t" r="r" b="b"/>
            <a:pathLst>
              <a:path w="95174" h="67452" extrusionOk="0">
                <a:moveTo>
                  <a:pt x="18389" y="0"/>
                </a:moveTo>
                <a:cubicBezTo>
                  <a:pt x="15830" y="0"/>
                  <a:pt x="13294" y="233"/>
                  <a:pt x="10842" y="956"/>
                </a:cubicBezTo>
                <a:cubicBezTo>
                  <a:pt x="6189" y="2305"/>
                  <a:pt x="1839" y="5795"/>
                  <a:pt x="862" y="10541"/>
                </a:cubicBezTo>
                <a:cubicBezTo>
                  <a:pt x="1" y="14798"/>
                  <a:pt x="2025" y="19358"/>
                  <a:pt x="5421" y="22266"/>
                </a:cubicBezTo>
                <a:cubicBezTo>
                  <a:pt x="8725" y="25081"/>
                  <a:pt x="12982" y="26546"/>
                  <a:pt x="17332" y="27314"/>
                </a:cubicBezTo>
                <a:cubicBezTo>
                  <a:pt x="24312" y="28570"/>
                  <a:pt x="32175" y="28477"/>
                  <a:pt x="37223" y="33409"/>
                </a:cubicBezTo>
                <a:cubicBezTo>
                  <a:pt x="41573" y="37690"/>
                  <a:pt x="42248" y="44366"/>
                  <a:pt x="43993" y="50182"/>
                </a:cubicBezTo>
                <a:cubicBezTo>
                  <a:pt x="45249" y="54556"/>
                  <a:pt x="47482" y="58813"/>
                  <a:pt x="51065" y="61535"/>
                </a:cubicBezTo>
                <a:cubicBezTo>
                  <a:pt x="53099" y="62968"/>
                  <a:pt x="55653" y="63788"/>
                  <a:pt x="58136" y="63788"/>
                </a:cubicBezTo>
                <a:cubicBezTo>
                  <a:pt x="60169" y="63788"/>
                  <a:pt x="62154" y="63238"/>
                  <a:pt x="63767" y="62024"/>
                </a:cubicBezTo>
                <a:cubicBezTo>
                  <a:pt x="66000" y="60279"/>
                  <a:pt x="67350" y="57464"/>
                  <a:pt x="70072" y="56673"/>
                </a:cubicBezTo>
                <a:cubicBezTo>
                  <a:pt x="70511" y="56550"/>
                  <a:pt x="70949" y="56492"/>
                  <a:pt x="71383" y="56492"/>
                </a:cubicBezTo>
                <a:cubicBezTo>
                  <a:pt x="74304" y="56492"/>
                  <a:pt x="77058" y="59084"/>
                  <a:pt x="78982" y="61535"/>
                </a:cubicBezTo>
                <a:cubicBezTo>
                  <a:pt x="81154" y="64273"/>
                  <a:pt x="83789" y="67452"/>
                  <a:pt x="87228" y="67452"/>
                </a:cubicBezTo>
                <a:cubicBezTo>
                  <a:pt x="87325" y="67452"/>
                  <a:pt x="87422" y="67449"/>
                  <a:pt x="87520" y="67444"/>
                </a:cubicBezTo>
                <a:cubicBezTo>
                  <a:pt x="90032" y="67351"/>
                  <a:pt x="92172" y="65397"/>
                  <a:pt x="93242" y="63070"/>
                </a:cubicBezTo>
                <a:cubicBezTo>
                  <a:pt x="94313" y="60860"/>
                  <a:pt x="94499" y="58232"/>
                  <a:pt x="94592" y="55719"/>
                </a:cubicBezTo>
                <a:cubicBezTo>
                  <a:pt x="95173" y="42342"/>
                  <a:pt x="93149" y="28966"/>
                  <a:pt x="90148" y="15775"/>
                </a:cubicBezTo>
                <a:cubicBezTo>
                  <a:pt x="87240" y="2491"/>
                  <a:pt x="76865" y="4539"/>
                  <a:pt x="65419" y="3655"/>
                </a:cubicBezTo>
                <a:cubicBezTo>
                  <a:pt x="52042" y="2491"/>
                  <a:pt x="38665" y="1421"/>
                  <a:pt x="25289" y="374"/>
                </a:cubicBezTo>
                <a:cubicBezTo>
                  <a:pt x="23000" y="187"/>
                  <a:pt x="20686" y="0"/>
                  <a:pt x="1838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289" name="Google Shape;2289;p34"/>
          <p:cNvSpPr/>
          <p:nvPr/>
        </p:nvSpPr>
        <p:spPr>
          <a:xfrm flipH="1">
            <a:off x="6515188" y="3497200"/>
            <a:ext cx="3200312" cy="2033268"/>
          </a:xfrm>
          <a:custGeom>
            <a:avLst/>
            <a:gdLst/>
            <a:ahLst/>
            <a:cxnLst/>
            <a:rect l="l" t="t" r="r" b="b"/>
            <a:pathLst>
              <a:path w="100710" h="60808" extrusionOk="0">
                <a:moveTo>
                  <a:pt x="20725" y="1"/>
                </a:moveTo>
                <a:cubicBezTo>
                  <a:pt x="18693" y="1"/>
                  <a:pt x="16637" y="491"/>
                  <a:pt x="14842" y="1433"/>
                </a:cubicBezTo>
                <a:cubicBezTo>
                  <a:pt x="0" y="9087"/>
                  <a:pt x="1349" y="37306"/>
                  <a:pt x="3885" y="50776"/>
                </a:cubicBezTo>
                <a:cubicBezTo>
                  <a:pt x="4374" y="53381"/>
                  <a:pt x="5048" y="56103"/>
                  <a:pt x="6979" y="57848"/>
                </a:cubicBezTo>
                <a:cubicBezTo>
                  <a:pt x="9037" y="59742"/>
                  <a:pt x="11908" y="60153"/>
                  <a:pt x="14788" y="60153"/>
                </a:cubicBezTo>
                <a:cubicBezTo>
                  <a:pt x="15586" y="60153"/>
                  <a:pt x="16386" y="60122"/>
                  <a:pt x="17169" y="60081"/>
                </a:cubicBezTo>
                <a:cubicBezTo>
                  <a:pt x="26850" y="59672"/>
                  <a:pt x="36519" y="59467"/>
                  <a:pt x="46182" y="59467"/>
                </a:cubicBezTo>
                <a:cubicBezTo>
                  <a:pt x="59621" y="59467"/>
                  <a:pt x="73046" y="59864"/>
                  <a:pt x="86472" y="60663"/>
                </a:cubicBezTo>
                <a:cubicBezTo>
                  <a:pt x="87638" y="60735"/>
                  <a:pt x="88832" y="60807"/>
                  <a:pt x="90021" y="60807"/>
                </a:cubicBezTo>
                <a:cubicBezTo>
                  <a:pt x="91893" y="60807"/>
                  <a:pt x="93754" y="60628"/>
                  <a:pt x="95475" y="59988"/>
                </a:cubicBezTo>
                <a:cubicBezTo>
                  <a:pt x="98290" y="58825"/>
                  <a:pt x="100709" y="56010"/>
                  <a:pt x="100221" y="53009"/>
                </a:cubicBezTo>
                <a:cubicBezTo>
                  <a:pt x="99848" y="49519"/>
                  <a:pt x="96056" y="47565"/>
                  <a:pt x="92567" y="46891"/>
                </a:cubicBezTo>
                <a:cubicBezTo>
                  <a:pt x="89077" y="46123"/>
                  <a:pt x="85402" y="46123"/>
                  <a:pt x="82494" y="43983"/>
                </a:cubicBezTo>
                <a:cubicBezTo>
                  <a:pt x="76678" y="39725"/>
                  <a:pt x="77934" y="29536"/>
                  <a:pt x="71839" y="25674"/>
                </a:cubicBezTo>
                <a:cubicBezTo>
                  <a:pt x="70267" y="24640"/>
                  <a:pt x="68426" y="24230"/>
                  <a:pt x="66525" y="24230"/>
                </a:cubicBezTo>
                <a:cubicBezTo>
                  <a:pt x="64320" y="24230"/>
                  <a:pt x="62034" y="24783"/>
                  <a:pt x="59998" y="25558"/>
                </a:cubicBezTo>
                <a:cubicBezTo>
                  <a:pt x="56136" y="27023"/>
                  <a:pt x="52344" y="29047"/>
                  <a:pt x="48273" y="29443"/>
                </a:cubicBezTo>
                <a:cubicBezTo>
                  <a:pt x="47966" y="29465"/>
                  <a:pt x="47659" y="29475"/>
                  <a:pt x="47351" y="29475"/>
                </a:cubicBezTo>
                <a:cubicBezTo>
                  <a:pt x="42133" y="29475"/>
                  <a:pt x="36902" y="26348"/>
                  <a:pt x="34617" y="21603"/>
                </a:cubicBezTo>
                <a:cubicBezTo>
                  <a:pt x="31709" y="15577"/>
                  <a:pt x="32965" y="7528"/>
                  <a:pt x="28219" y="2875"/>
                </a:cubicBezTo>
                <a:cubicBezTo>
                  <a:pt x="26255" y="924"/>
                  <a:pt x="23512" y="1"/>
                  <a:pt x="207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2290" name="Google Shape;2290;p34"/>
          <p:cNvGrpSpPr/>
          <p:nvPr/>
        </p:nvGrpSpPr>
        <p:grpSpPr>
          <a:xfrm>
            <a:off x="6182779" y="3497205"/>
            <a:ext cx="2744809" cy="1692795"/>
            <a:chOff x="3095850" y="2740875"/>
            <a:chExt cx="1972838" cy="1216700"/>
          </a:xfrm>
        </p:grpSpPr>
        <p:sp>
          <p:nvSpPr>
            <p:cNvPr id="2291" name="Google Shape;2291;p34"/>
            <p:cNvSpPr/>
            <p:nvPr/>
          </p:nvSpPr>
          <p:spPr>
            <a:xfrm>
              <a:off x="3095850" y="2740875"/>
              <a:ext cx="1211125" cy="1089775"/>
            </a:xfrm>
            <a:custGeom>
              <a:avLst/>
              <a:gdLst/>
              <a:ahLst/>
              <a:cxnLst/>
              <a:rect l="l" t="t" r="r" b="b"/>
              <a:pathLst>
                <a:path w="48445" h="43591" extrusionOk="0">
                  <a:moveTo>
                    <a:pt x="47712" y="1"/>
                  </a:moveTo>
                  <a:cubicBezTo>
                    <a:pt x="47346" y="1"/>
                    <a:pt x="46979" y="245"/>
                    <a:pt x="46979" y="733"/>
                  </a:cubicBezTo>
                  <a:cubicBezTo>
                    <a:pt x="46514" y="8969"/>
                    <a:pt x="42722" y="16925"/>
                    <a:pt x="36627" y="22532"/>
                  </a:cubicBezTo>
                  <a:cubicBezTo>
                    <a:pt x="29741" y="28836"/>
                    <a:pt x="20528" y="30488"/>
                    <a:pt x="12200" y="33977"/>
                  </a:cubicBezTo>
                  <a:cubicBezTo>
                    <a:pt x="7733" y="35908"/>
                    <a:pt x="3476" y="38444"/>
                    <a:pt x="452" y="42306"/>
                  </a:cubicBezTo>
                  <a:cubicBezTo>
                    <a:pt x="0" y="42829"/>
                    <a:pt x="543" y="43591"/>
                    <a:pt x="1081" y="43591"/>
                  </a:cubicBezTo>
                  <a:cubicBezTo>
                    <a:pt x="1236" y="43591"/>
                    <a:pt x="1391" y="43527"/>
                    <a:pt x="1522" y="43376"/>
                  </a:cubicBezTo>
                  <a:cubicBezTo>
                    <a:pt x="7640" y="35420"/>
                    <a:pt x="18109" y="33791"/>
                    <a:pt x="26833" y="30185"/>
                  </a:cubicBezTo>
                  <a:cubicBezTo>
                    <a:pt x="34673" y="26998"/>
                    <a:pt x="41163" y="21461"/>
                    <a:pt x="44955" y="13808"/>
                  </a:cubicBezTo>
                  <a:cubicBezTo>
                    <a:pt x="46979" y="9737"/>
                    <a:pt x="48143" y="5293"/>
                    <a:pt x="48445" y="733"/>
                  </a:cubicBezTo>
                  <a:cubicBezTo>
                    <a:pt x="48445" y="245"/>
                    <a:pt x="48079" y="1"/>
                    <a:pt x="47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4"/>
            <p:cNvSpPr/>
            <p:nvPr/>
          </p:nvSpPr>
          <p:spPr>
            <a:xfrm>
              <a:off x="3303325" y="2880600"/>
              <a:ext cx="1035075" cy="1066625"/>
            </a:xfrm>
            <a:custGeom>
              <a:avLst/>
              <a:gdLst/>
              <a:ahLst/>
              <a:cxnLst/>
              <a:rect l="l" t="t" r="r" b="b"/>
              <a:pathLst>
                <a:path w="41403" h="42665" extrusionOk="0">
                  <a:moveTo>
                    <a:pt x="40147" y="1"/>
                  </a:moveTo>
                  <a:cubicBezTo>
                    <a:pt x="39726" y="1"/>
                    <a:pt x="39253" y="377"/>
                    <a:pt x="39378" y="960"/>
                  </a:cubicBezTo>
                  <a:cubicBezTo>
                    <a:pt x="40541" y="8521"/>
                    <a:pt x="38308" y="16361"/>
                    <a:pt x="33446" y="22270"/>
                  </a:cubicBezTo>
                  <a:cubicBezTo>
                    <a:pt x="31120" y="25178"/>
                    <a:pt x="28212" y="27621"/>
                    <a:pt x="24838" y="29249"/>
                  </a:cubicBezTo>
                  <a:cubicBezTo>
                    <a:pt x="20558" y="31389"/>
                    <a:pt x="15905" y="32367"/>
                    <a:pt x="11462" y="34018"/>
                  </a:cubicBezTo>
                  <a:cubicBezTo>
                    <a:pt x="7181" y="35554"/>
                    <a:pt x="3203" y="37880"/>
                    <a:pt x="411" y="41579"/>
                  </a:cubicBezTo>
                  <a:cubicBezTo>
                    <a:pt x="0" y="42122"/>
                    <a:pt x="508" y="42665"/>
                    <a:pt x="1046" y="42665"/>
                  </a:cubicBezTo>
                  <a:cubicBezTo>
                    <a:pt x="1269" y="42665"/>
                    <a:pt x="1497" y="42572"/>
                    <a:pt x="1668" y="42347"/>
                  </a:cubicBezTo>
                  <a:cubicBezTo>
                    <a:pt x="7670" y="34484"/>
                    <a:pt x="18441" y="34484"/>
                    <a:pt x="26583" y="30040"/>
                  </a:cubicBezTo>
                  <a:cubicBezTo>
                    <a:pt x="33074" y="26458"/>
                    <a:pt x="37913" y="20060"/>
                    <a:pt x="39960" y="12965"/>
                  </a:cubicBezTo>
                  <a:cubicBezTo>
                    <a:pt x="41216" y="9010"/>
                    <a:pt x="41402" y="4729"/>
                    <a:pt x="40728" y="565"/>
                  </a:cubicBezTo>
                  <a:cubicBezTo>
                    <a:pt x="40690" y="171"/>
                    <a:pt x="40430" y="1"/>
                    <a:pt x="40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4"/>
            <p:cNvSpPr/>
            <p:nvPr/>
          </p:nvSpPr>
          <p:spPr>
            <a:xfrm>
              <a:off x="3644325" y="2826700"/>
              <a:ext cx="943575" cy="1110700"/>
            </a:xfrm>
            <a:custGeom>
              <a:avLst/>
              <a:gdLst/>
              <a:ahLst/>
              <a:cxnLst/>
              <a:rect l="l" t="t" r="r" b="b"/>
              <a:pathLst>
                <a:path w="37743" h="44428" extrusionOk="0">
                  <a:moveTo>
                    <a:pt x="35585" y="0"/>
                  </a:moveTo>
                  <a:cubicBezTo>
                    <a:pt x="35127" y="0"/>
                    <a:pt x="34665" y="348"/>
                    <a:pt x="34834" y="883"/>
                  </a:cubicBezTo>
                  <a:cubicBezTo>
                    <a:pt x="36975" y="8141"/>
                    <a:pt x="35905" y="16005"/>
                    <a:pt x="32229" y="22588"/>
                  </a:cubicBezTo>
                  <a:cubicBezTo>
                    <a:pt x="30391" y="25799"/>
                    <a:pt x="27948" y="28707"/>
                    <a:pt x="25040" y="31033"/>
                  </a:cubicBezTo>
                  <a:cubicBezTo>
                    <a:pt x="21667" y="33732"/>
                    <a:pt x="17689" y="35197"/>
                    <a:pt x="13618" y="36453"/>
                  </a:cubicBezTo>
                  <a:cubicBezTo>
                    <a:pt x="8872" y="37919"/>
                    <a:pt x="4103" y="39454"/>
                    <a:pt x="520" y="43153"/>
                  </a:cubicBezTo>
                  <a:cubicBezTo>
                    <a:pt x="1" y="43673"/>
                    <a:pt x="516" y="44428"/>
                    <a:pt x="1089" y="44428"/>
                  </a:cubicBezTo>
                  <a:cubicBezTo>
                    <a:pt x="1260" y="44428"/>
                    <a:pt x="1435" y="44361"/>
                    <a:pt x="1590" y="44200"/>
                  </a:cubicBezTo>
                  <a:cubicBezTo>
                    <a:pt x="5173" y="40432"/>
                    <a:pt x="10221" y="39082"/>
                    <a:pt x="15060" y="37617"/>
                  </a:cubicBezTo>
                  <a:cubicBezTo>
                    <a:pt x="18945" y="36360"/>
                    <a:pt x="22714" y="34802"/>
                    <a:pt x="25924" y="32196"/>
                  </a:cubicBezTo>
                  <a:cubicBezTo>
                    <a:pt x="31833" y="27636"/>
                    <a:pt x="35905" y="20564"/>
                    <a:pt x="37068" y="13190"/>
                  </a:cubicBezTo>
                  <a:cubicBezTo>
                    <a:pt x="37742" y="8932"/>
                    <a:pt x="37463" y="4652"/>
                    <a:pt x="36300" y="488"/>
                  </a:cubicBezTo>
                  <a:cubicBezTo>
                    <a:pt x="36181" y="148"/>
                    <a:pt x="35884" y="0"/>
                    <a:pt x="35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4"/>
            <p:cNvSpPr/>
            <p:nvPr/>
          </p:nvSpPr>
          <p:spPr>
            <a:xfrm>
              <a:off x="3956825" y="2885300"/>
              <a:ext cx="927100" cy="1072275"/>
            </a:xfrm>
            <a:custGeom>
              <a:avLst/>
              <a:gdLst/>
              <a:ahLst/>
              <a:cxnLst/>
              <a:rect l="l" t="t" r="r" b="b"/>
              <a:pathLst>
                <a:path w="37084" h="42891" extrusionOk="0">
                  <a:moveTo>
                    <a:pt x="32659" y="0"/>
                  </a:moveTo>
                  <a:cubicBezTo>
                    <a:pt x="32184" y="0"/>
                    <a:pt x="31669" y="550"/>
                    <a:pt x="31942" y="1145"/>
                  </a:cubicBezTo>
                  <a:cubicBezTo>
                    <a:pt x="37084" y="10450"/>
                    <a:pt x="35804" y="22291"/>
                    <a:pt x="28453" y="30038"/>
                  </a:cubicBezTo>
                  <a:cubicBezTo>
                    <a:pt x="25056" y="33621"/>
                    <a:pt x="20799" y="36040"/>
                    <a:pt x="16030" y="37204"/>
                  </a:cubicBezTo>
                  <a:cubicBezTo>
                    <a:pt x="10796" y="38367"/>
                    <a:pt x="5096" y="38274"/>
                    <a:pt x="629" y="41484"/>
                  </a:cubicBezTo>
                  <a:cubicBezTo>
                    <a:pt x="0" y="41961"/>
                    <a:pt x="340" y="42890"/>
                    <a:pt x="905" y="42890"/>
                  </a:cubicBezTo>
                  <a:cubicBezTo>
                    <a:pt x="1030" y="42890"/>
                    <a:pt x="1165" y="42845"/>
                    <a:pt x="1304" y="42740"/>
                  </a:cubicBezTo>
                  <a:cubicBezTo>
                    <a:pt x="5282" y="39925"/>
                    <a:pt x="10516" y="39832"/>
                    <a:pt x="15169" y="38855"/>
                  </a:cubicBezTo>
                  <a:cubicBezTo>
                    <a:pt x="19054" y="38088"/>
                    <a:pt x="22730" y="36622"/>
                    <a:pt x="25917" y="34202"/>
                  </a:cubicBezTo>
                  <a:cubicBezTo>
                    <a:pt x="32315" y="29457"/>
                    <a:pt x="36293" y="22082"/>
                    <a:pt x="36595" y="14149"/>
                  </a:cubicBezTo>
                  <a:cubicBezTo>
                    <a:pt x="36688" y="9287"/>
                    <a:pt x="35525" y="4541"/>
                    <a:pt x="33199" y="377"/>
                  </a:cubicBezTo>
                  <a:cubicBezTo>
                    <a:pt x="33076" y="111"/>
                    <a:pt x="32872" y="0"/>
                    <a:pt x="326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4"/>
            <p:cNvSpPr/>
            <p:nvPr/>
          </p:nvSpPr>
          <p:spPr>
            <a:xfrm>
              <a:off x="4509563" y="3168313"/>
              <a:ext cx="559125" cy="775225"/>
            </a:xfrm>
            <a:custGeom>
              <a:avLst/>
              <a:gdLst/>
              <a:ahLst/>
              <a:cxnLst/>
              <a:rect l="l" t="t" r="r" b="b"/>
              <a:pathLst>
                <a:path w="22365" h="31009" extrusionOk="0">
                  <a:moveTo>
                    <a:pt x="19626" y="0"/>
                  </a:moveTo>
                  <a:cubicBezTo>
                    <a:pt x="19168" y="0"/>
                    <a:pt x="18706" y="348"/>
                    <a:pt x="18875" y="883"/>
                  </a:cubicBezTo>
                  <a:cubicBezTo>
                    <a:pt x="20923" y="7188"/>
                    <a:pt x="20039" y="14167"/>
                    <a:pt x="16177" y="19680"/>
                  </a:cubicBezTo>
                  <a:cubicBezTo>
                    <a:pt x="14525" y="22100"/>
                    <a:pt x="12292" y="24240"/>
                    <a:pt x="9779" y="25799"/>
                  </a:cubicBezTo>
                  <a:cubicBezTo>
                    <a:pt x="6964" y="27544"/>
                    <a:pt x="3754" y="28311"/>
                    <a:pt x="753" y="29661"/>
                  </a:cubicBezTo>
                  <a:cubicBezTo>
                    <a:pt x="1" y="30006"/>
                    <a:pt x="492" y="31008"/>
                    <a:pt x="1201" y="31008"/>
                  </a:cubicBezTo>
                  <a:cubicBezTo>
                    <a:pt x="1304" y="31008"/>
                    <a:pt x="1412" y="30987"/>
                    <a:pt x="1521" y="30940"/>
                  </a:cubicBezTo>
                  <a:cubicBezTo>
                    <a:pt x="4824" y="29475"/>
                    <a:pt x="8221" y="28614"/>
                    <a:pt x="11222" y="26567"/>
                  </a:cubicBezTo>
                  <a:cubicBezTo>
                    <a:pt x="13850" y="24822"/>
                    <a:pt x="15967" y="22588"/>
                    <a:pt x="17712" y="20076"/>
                  </a:cubicBezTo>
                  <a:cubicBezTo>
                    <a:pt x="21504" y="14353"/>
                    <a:pt x="22365" y="6978"/>
                    <a:pt x="20341" y="488"/>
                  </a:cubicBezTo>
                  <a:cubicBezTo>
                    <a:pt x="20222" y="148"/>
                    <a:pt x="19925" y="0"/>
                    <a:pt x="19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6" name="Google Shape;2296;p34"/>
          <p:cNvGrpSpPr/>
          <p:nvPr/>
        </p:nvGrpSpPr>
        <p:grpSpPr>
          <a:xfrm rot="10800000">
            <a:off x="-406092" y="85241"/>
            <a:ext cx="2197697" cy="1243196"/>
            <a:chOff x="3260100" y="4040200"/>
            <a:chExt cx="1579600" cy="893550"/>
          </a:xfrm>
        </p:grpSpPr>
        <p:sp>
          <p:nvSpPr>
            <p:cNvPr id="2297" name="Google Shape;2297;p34"/>
            <p:cNvSpPr/>
            <p:nvPr/>
          </p:nvSpPr>
          <p:spPr>
            <a:xfrm>
              <a:off x="3766650" y="4800800"/>
              <a:ext cx="93575" cy="132950"/>
            </a:xfrm>
            <a:custGeom>
              <a:avLst/>
              <a:gdLst/>
              <a:ahLst/>
              <a:cxnLst/>
              <a:rect l="l" t="t" r="r" b="b"/>
              <a:pathLst>
                <a:path w="3743" h="5318" extrusionOk="0">
                  <a:moveTo>
                    <a:pt x="1308" y="0"/>
                  </a:moveTo>
                  <a:cubicBezTo>
                    <a:pt x="951" y="0"/>
                    <a:pt x="610" y="212"/>
                    <a:pt x="489" y="714"/>
                  </a:cubicBezTo>
                  <a:cubicBezTo>
                    <a:pt x="1" y="2458"/>
                    <a:pt x="1164" y="4785"/>
                    <a:pt x="3002" y="5273"/>
                  </a:cubicBezTo>
                  <a:cubicBezTo>
                    <a:pt x="3059" y="5304"/>
                    <a:pt x="3116" y="5318"/>
                    <a:pt x="3171" y="5318"/>
                  </a:cubicBezTo>
                  <a:cubicBezTo>
                    <a:pt x="3494" y="5318"/>
                    <a:pt x="3743" y="4844"/>
                    <a:pt x="3583" y="4506"/>
                  </a:cubicBezTo>
                  <a:cubicBezTo>
                    <a:pt x="3281" y="4017"/>
                    <a:pt x="2909" y="3436"/>
                    <a:pt x="2699" y="2854"/>
                  </a:cubicBezTo>
                  <a:cubicBezTo>
                    <a:pt x="2513" y="2179"/>
                    <a:pt x="2420" y="1598"/>
                    <a:pt x="2327" y="923"/>
                  </a:cubicBezTo>
                  <a:cubicBezTo>
                    <a:pt x="2274" y="368"/>
                    <a:pt x="1778" y="0"/>
                    <a:pt x="1308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4"/>
            <p:cNvSpPr/>
            <p:nvPr/>
          </p:nvSpPr>
          <p:spPr>
            <a:xfrm>
              <a:off x="3754450" y="4603725"/>
              <a:ext cx="70400" cy="96800"/>
            </a:xfrm>
            <a:custGeom>
              <a:avLst/>
              <a:gdLst/>
              <a:ahLst/>
              <a:cxnLst/>
              <a:rect l="l" t="t" r="r" b="b"/>
              <a:pathLst>
                <a:path w="2816" h="3872" extrusionOk="0">
                  <a:moveTo>
                    <a:pt x="1615" y="1"/>
                  </a:moveTo>
                  <a:cubicBezTo>
                    <a:pt x="1383" y="1"/>
                    <a:pt x="1151" y="86"/>
                    <a:pt x="977" y="268"/>
                  </a:cubicBezTo>
                  <a:cubicBezTo>
                    <a:pt x="186" y="943"/>
                    <a:pt x="0" y="2315"/>
                    <a:pt x="186" y="3362"/>
                  </a:cubicBezTo>
                  <a:cubicBezTo>
                    <a:pt x="320" y="3674"/>
                    <a:pt x="643" y="3872"/>
                    <a:pt x="956" y="3872"/>
                  </a:cubicBezTo>
                  <a:cubicBezTo>
                    <a:pt x="1133" y="3872"/>
                    <a:pt x="1308" y="3808"/>
                    <a:pt x="1443" y="3665"/>
                  </a:cubicBezTo>
                  <a:cubicBezTo>
                    <a:pt x="2234" y="2897"/>
                    <a:pt x="2815" y="1734"/>
                    <a:pt x="2513" y="664"/>
                  </a:cubicBezTo>
                  <a:cubicBezTo>
                    <a:pt x="2396" y="241"/>
                    <a:pt x="2005" y="1"/>
                    <a:pt x="1615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4"/>
            <p:cNvSpPr/>
            <p:nvPr/>
          </p:nvSpPr>
          <p:spPr>
            <a:xfrm>
              <a:off x="3802075" y="4390150"/>
              <a:ext cx="96350" cy="123825"/>
            </a:xfrm>
            <a:custGeom>
              <a:avLst/>
              <a:gdLst/>
              <a:ahLst/>
              <a:cxnLst/>
              <a:rect l="l" t="t" r="r" b="b"/>
              <a:pathLst>
                <a:path w="3854" h="4953" extrusionOk="0">
                  <a:moveTo>
                    <a:pt x="2798" y="1"/>
                  </a:moveTo>
                  <a:cubicBezTo>
                    <a:pt x="2547" y="1"/>
                    <a:pt x="2282" y="116"/>
                    <a:pt x="2073" y="390"/>
                  </a:cubicBezTo>
                  <a:cubicBezTo>
                    <a:pt x="1399" y="1437"/>
                    <a:pt x="817" y="2600"/>
                    <a:pt x="329" y="3879"/>
                  </a:cubicBezTo>
                  <a:cubicBezTo>
                    <a:pt x="0" y="4458"/>
                    <a:pt x="461" y="4953"/>
                    <a:pt x="946" y="4953"/>
                  </a:cubicBezTo>
                  <a:cubicBezTo>
                    <a:pt x="1183" y="4953"/>
                    <a:pt x="1425" y="4836"/>
                    <a:pt x="1585" y="4554"/>
                  </a:cubicBezTo>
                  <a:cubicBezTo>
                    <a:pt x="2260" y="3484"/>
                    <a:pt x="3027" y="2414"/>
                    <a:pt x="3516" y="1250"/>
                  </a:cubicBezTo>
                  <a:cubicBezTo>
                    <a:pt x="3853" y="576"/>
                    <a:pt x="3358" y="1"/>
                    <a:pt x="2798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4"/>
            <p:cNvSpPr/>
            <p:nvPr/>
          </p:nvSpPr>
          <p:spPr>
            <a:xfrm>
              <a:off x="3901125" y="4239675"/>
              <a:ext cx="104300" cy="68425"/>
            </a:xfrm>
            <a:custGeom>
              <a:avLst/>
              <a:gdLst/>
              <a:ahLst/>
              <a:cxnLst/>
              <a:rect l="l" t="t" r="r" b="b"/>
              <a:pathLst>
                <a:path w="4172" h="2737" extrusionOk="0">
                  <a:moveTo>
                    <a:pt x="2917" y="1"/>
                  </a:moveTo>
                  <a:cubicBezTo>
                    <a:pt x="2867" y="1"/>
                    <a:pt x="2816" y="4"/>
                    <a:pt x="2764" y="11"/>
                  </a:cubicBezTo>
                  <a:cubicBezTo>
                    <a:pt x="1880" y="197"/>
                    <a:pt x="1206" y="779"/>
                    <a:pt x="531" y="1360"/>
                  </a:cubicBezTo>
                  <a:cubicBezTo>
                    <a:pt x="0" y="1806"/>
                    <a:pt x="516" y="2737"/>
                    <a:pt x="1123" y="2737"/>
                  </a:cubicBezTo>
                  <a:cubicBezTo>
                    <a:pt x="1181" y="2737"/>
                    <a:pt x="1240" y="2728"/>
                    <a:pt x="1299" y="2710"/>
                  </a:cubicBezTo>
                  <a:cubicBezTo>
                    <a:pt x="2183" y="2431"/>
                    <a:pt x="3043" y="2128"/>
                    <a:pt x="3625" y="1453"/>
                  </a:cubicBezTo>
                  <a:cubicBezTo>
                    <a:pt x="4171" y="820"/>
                    <a:pt x="3691" y="1"/>
                    <a:pt x="2917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4"/>
            <p:cNvSpPr/>
            <p:nvPr/>
          </p:nvSpPr>
          <p:spPr>
            <a:xfrm>
              <a:off x="4085650" y="4070600"/>
              <a:ext cx="128875" cy="112175"/>
            </a:xfrm>
            <a:custGeom>
              <a:avLst/>
              <a:gdLst/>
              <a:ahLst/>
              <a:cxnLst/>
              <a:rect l="l" t="t" r="r" b="b"/>
              <a:pathLst>
                <a:path w="5155" h="4487" extrusionOk="0">
                  <a:moveTo>
                    <a:pt x="3913" y="1"/>
                  </a:moveTo>
                  <a:cubicBezTo>
                    <a:pt x="3751" y="1"/>
                    <a:pt x="3586" y="51"/>
                    <a:pt x="3432" y="167"/>
                  </a:cubicBezTo>
                  <a:cubicBezTo>
                    <a:pt x="2362" y="958"/>
                    <a:pt x="1571" y="1912"/>
                    <a:pt x="618" y="2889"/>
                  </a:cubicBezTo>
                  <a:cubicBezTo>
                    <a:pt x="1" y="3560"/>
                    <a:pt x="643" y="4486"/>
                    <a:pt x="1364" y="4486"/>
                  </a:cubicBezTo>
                  <a:cubicBezTo>
                    <a:pt x="1568" y="4486"/>
                    <a:pt x="1777" y="4412"/>
                    <a:pt x="1967" y="4238"/>
                  </a:cubicBezTo>
                  <a:cubicBezTo>
                    <a:pt x="2944" y="3378"/>
                    <a:pt x="4014" y="2494"/>
                    <a:pt x="4689" y="1423"/>
                  </a:cubicBezTo>
                  <a:cubicBezTo>
                    <a:pt x="5154" y="809"/>
                    <a:pt x="4562" y="1"/>
                    <a:pt x="3913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4"/>
            <p:cNvSpPr/>
            <p:nvPr/>
          </p:nvSpPr>
          <p:spPr>
            <a:xfrm>
              <a:off x="3621250" y="4817475"/>
              <a:ext cx="65925" cy="100450"/>
            </a:xfrm>
            <a:custGeom>
              <a:avLst/>
              <a:gdLst/>
              <a:ahLst/>
              <a:cxnLst/>
              <a:rect l="l" t="t" r="r" b="b"/>
              <a:pathLst>
                <a:path w="2637" h="4018" extrusionOk="0">
                  <a:moveTo>
                    <a:pt x="798" y="1"/>
                  </a:moveTo>
                  <a:cubicBezTo>
                    <a:pt x="438" y="1"/>
                    <a:pt x="1" y="297"/>
                    <a:pt x="1" y="628"/>
                  </a:cubicBezTo>
                  <a:cubicBezTo>
                    <a:pt x="94" y="1210"/>
                    <a:pt x="280" y="1698"/>
                    <a:pt x="489" y="2187"/>
                  </a:cubicBezTo>
                  <a:cubicBezTo>
                    <a:pt x="676" y="2675"/>
                    <a:pt x="955" y="3164"/>
                    <a:pt x="1257" y="3653"/>
                  </a:cubicBezTo>
                  <a:cubicBezTo>
                    <a:pt x="1351" y="3912"/>
                    <a:pt x="1546" y="4017"/>
                    <a:pt x="1756" y="4017"/>
                  </a:cubicBezTo>
                  <a:cubicBezTo>
                    <a:pt x="2168" y="4017"/>
                    <a:pt x="2637" y="3611"/>
                    <a:pt x="2513" y="3164"/>
                  </a:cubicBezTo>
                  <a:cubicBezTo>
                    <a:pt x="2327" y="2582"/>
                    <a:pt x="2234" y="2094"/>
                    <a:pt x="2025" y="1605"/>
                  </a:cubicBezTo>
                  <a:cubicBezTo>
                    <a:pt x="1839" y="1024"/>
                    <a:pt x="1536" y="628"/>
                    <a:pt x="1164" y="163"/>
                  </a:cubicBezTo>
                  <a:cubicBezTo>
                    <a:pt x="1077" y="49"/>
                    <a:pt x="944" y="1"/>
                    <a:pt x="798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4"/>
            <p:cNvSpPr/>
            <p:nvPr/>
          </p:nvSpPr>
          <p:spPr>
            <a:xfrm>
              <a:off x="3611375" y="4619725"/>
              <a:ext cx="48300" cy="83400"/>
            </a:xfrm>
            <a:custGeom>
              <a:avLst/>
              <a:gdLst/>
              <a:ahLst/>
              <a:cxnLst/>
              <a:rect l="l" t="t" r="r" b="b"/>
              <a:pathLst>
                <a:path w="1932" h="3336" extrusionOk="0">
                  <a:moveTo>
                    <a:pt x="1159" y="0"/>
                  </a:moveTo>
                  <a:cubicBezTo>
                    <a:pt x="852" y="0"/>
                    <a:pt x="566" y="184"/>
                    <a:pt x="489" y="512"/>
                  </a:cubicBezTo>
                  <a:cubicBezTo>
                    <a:pt x="303" y="1094"/>
                    <a:pt x="187" y="1768"/>
                    <a:pt x="93" y="2350"/>
                  </a:cubicBezTo>
                  <a:cubicBezTo>
                    <a:pt x="0" y="2722"/>
                    <a:pt x="187" y="3211"/>
                    <a:pt x="582" y="3304"/>
                  </a:cubicBezTo>
                  <a:cubicBezTo>
                    <a:pt x="654" y="3325"/>
                    <a:pt x="728" y="3335"/>
                    <a:pt x="803" y="3335"/>
                  </a:cubicBezTo>
                  <a:cubicBezTo>
                    <a:pt x="1141" y="3335"/>
                    <a:pt x="1483" y="3122"/>
                    <a:pt x="1559" y="2722"/>
                  </a:cubicBezTo>
                  <a:cubicBezTo>
                    <a:pt x="1652" y="2141"/>
                    <a:pt x="1838" y="1559"/>
                    <a:pt x="1931" y="884"/>
                  </a:cubicBezTo>
                  <a:cubicBezTo>
                    <a:pt x="1931" y="512"/>
                    <a:pt x="1838" y="117"/>
                    <a:pt x="1350" y="24"/>
                  </a:cubicBezTo>
                  <a:cubicBezTo>
                    <a:pt x="1286" y="8"/>
                    <a:pt x="1222" y="0"/>
                    <a:pt x="1159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4"/>
            <p:cNvSpPr/>
            <p:nvPr/>
          </p:nvSpPr>
          <p:spPr>
            <a:xfrm>
              <a:off x="3662550" y="4400075"/>
              <a:ext cx="65175" cy="78025"/>
            </a:xfrm>
            <a:custGeom>
              <a:avLst/>
              <a:gdLst/>
              <a:ahLst/>
              <a:cxnLst/>
              <a:rect l="l" t="t" r="r" b="b"/>
              <a:pathLst>
                <a:path w="2607" h="3121" extrusionOk="0">
                  <a:moveTo>
                    <a:pt x="1679" y="1"/>
                  </a:moveTo>
                  <a:cubicBezTo>
                    <a:pt x="1386" y="1"/>
                    <a:pt x="1104" y="165"/>
                    <a:pt x="954" y="365"/>
                  </a:cubicBezTo>
                  <a:cubicBezTo>
                    <a:pt x="768" y="667"/>
                    <a:pt x="582" y="853"/>
                    <a:pt x="466" y="1156"/>
                  </a:cubicBezTo>
                  <a:cubicBezTo>
                    <a:pt x="280" y="1435"/>
                    <a:pt x="280" y="1831"/>
                    <a:pt x="94" y="2110"/>
                  </a:cubicBezTo>
                  <a:cubicBezTo>
                    <a:pt x="1" y="2505"/>
                    <a:pt x="280" y="2901"/>
                    <a:pt x="582" y="3087"/>
                  </a:cubicBezTo>
                  <a:cubicBezTo>
                    <a:pt x="669" y="3108"/>
                    <a:pt x="757" y="3120"/>
                    <a:pt x="844" y="3120"/>
                  </a:cubicBezTo>
                  <a:cubicBezTo>
                    <a:pt x="1132" y="3120"/>
                    <a:pt x="1415" y="2995"/>
                    <a:pt x="1629" y="2691"/>
                  </a:cubicBezTo>
                  <a:cubicBezTo>
                    <a:pt x="1838" y="2505"/>
                    <a:pt x="2025" y="2203"/>
                    <a:pt x="2118" y="2017"/>
                  </a:cubicBezTo>
                  <a:cubicBezTo>
                    <a:pt x="2211" y="1737"/>
                    <a:pt x="2420" y="1342"/>
                    <a:pt x="2513" y="1040"/>
                  </a:cubicBezTo>
                  <a:cubicBezTo>
                    <a:pt x="2606" y="667"/>
                    <a:pt x="2327" y="179"/>
                    <a:pt x="2025" y="86"/>
                  </a:cubicBezTo>
                  <a:cubicBezTo>
                    <a:pt x="1912" y="26"/>
                    <a:pt x="1795" y="1"/>
                    <a:pt x="1679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4"/>
            <p:cNvSpPr/>
            <p:nvPr/>
          </p:nvSpPr>
          <p:spPr>
            <a:xfrm>
              <a:off x="3759100" y="4243100"/>
              <a:ext cx="107025" cy="69800"/>
            </a:xfrm>
            <a:custGeom>
              <a:avLst/>
              <a:gdLst/>
              <a:ahLst/>
              <a:cxnLst/>
              <a:rect l="l" t="t" r="r" b="b"/>
              <a:pathLst>
                <a:path w="4281" h="2792" extrusionOk="0">
                  <a:moveTo>
                    <a:pt x="2603" y="0"/>
                  </a:moveTo>
                  <a:cubicBezTo>
                    <a:pt x="2025" y="0"/>
                    <a:pt x="1501" y="221"/>
                    <a:pt x="978" y="456"/>
                  </a:cubicBezTo>
                  <a:cubicBezTo>
                    <a:pt x="396" y="642"/>
                    <a:pt x="0" y="1130"/>
                    <a:pt x="93" y="1712"/>
                  </a:cubicBezTo>
                  <a:cubicBezTo>
                    <a:pt x="201" y="2252"/>
                    <a:pt x="610" y="2792"/>
                    <a:pt x="1134" y="2792"/>
                  </a:cubicBezTo>
                  <a:cubicBezTo>
                    <a:pt x="1174" y="2792"/>
                    <a:pt x="1215" y="2789"/>
                    <a:pt x="1257" y="2782"/>
                  </a:cubicBezTo>
                  <a:cubicBezTo>
                    <a:pt x="2141" y="2666"/>
                    <a:pt x="2908" y="2666"/>
                    <a:pt x="3583" y="2084"/>
                  </a:cubicBezTo>
                  <a:cubicBezTo>
                    <a:pt x="4281" y="1503"/>
                    <a:pt x="3979" y="246"/>
                    <a:pt x="3118" y="60"/>
                  </a:cubicBezTo>
                  <a:cubicBezTo>
                    <a:pt x="2941" y="19"/>
                    <a:pt x="2770" y="0"/>
                    <a:pt x="2603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4"/>
            <p:cNvSpPr/>
            <p:nvPr/>
          </p:nvSpPr>
          <p:spPr>
            <a:xfrm>
              <a:off x="3926600" y="4103425"/>
              <a:ext cx="79700" cy="56250"/>
            </a:xfrm>
            <a:custGeom>
              <a:avLst/>
              <a:gdLst/>
              <a:ahLst/>
              <a:cxnLst/>
              <a:rect l="l" t="t" r="r" b="b"/>
              <a:pathLst>
                <a:path w="3188" h="2250" extrusionOk="0">
                  <a:moveTo>
                    <a:pt x="2375" y="0"/>
                  </a:moveTo>
                  <a:cubicBezTo>
                    <a:pt x="2328" y="0"/>
                    <a:pt x="2281" y="6"/>
                    <a:pt x="2234" y="17"/>
                  </a:cubicBezTo>
                  <a:cubicBezTo>
                    <a:pt x="1652" y="320"/>
                    <a:pt x="1071" y="506"/>
                    <a:pt x="582" y="808"/>
                  </a:cubicBezTo>
                  <a:cubicBezTo>
                    <a:pt x="187" y="994"/>
                    <a:pt x="0" y="1576"/>
                    <a:pt x="280" y="1855"/>
                  </a:cubicBezTo>
                  <a:cubicBezTo>
                    <a:pt x="420" y="2121"/>
                    <a:pt x="676" y="2250"/>
                    <a:pt x="949" y="2250"/>
                  </a:cubicBezTo>
                  <a:cubicBezTo>
                    <a:pt x="1082" y="2250"/>
                    <a:pt x="1220" y="2219"/>
                    <a:pt x="1350" y="2158"/>
                  </a:cubicBezTo>
                  <a:cubicBezTo>
                    <a:pt x="1838" y="1972"/>
                    <a:pt x="2327" y="1669"/>
                    <a:pt x="2815" y="1390"/>
                  </a:cubicBezTo>
                  <a:cubicBezTo>
                    <a:pt x="3095" y="1181"/>
                    <a:pt x="3188" y="808"/>
                    <a:pt x="3095" y="506"/>
                  </a:cubicBezTo>
                  <a:cubicBezTo>
                    <a:pt x="3013" y="262"/>
                    <a:pt x="2701" y="0"/>
                    <a:pt x="2375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4"/>
            <p:cNvSpPr/>
            <p:nvPr/>
          </p:nvSpPr>
          <p:spPr>
            <a:xfrm>
              <a:off x="4113825" y="4232175"/>
              <a:ext cx="122400" cy="80075"/>
            </a:xfrm>
            <a:custGeom>
              <a:avLst/>
              <a:gdLst/>
              <a:ahLst/>
              <a:cxnLst/>
              <a:rect l="l" t="t" r="r" b="b"/>
              <a:pathLst>
                <a:path w="4896" h="3203" extrusionOk="0">
                  <a:moveTo>
                    <a:pt x="4030" y="1"/>
                  </a:moveTo>
                  <a:cubicBezTo>
                    <a:pt x="3999" y="1"/>
                    <a:pt x="3967" y="3"/>
                    <a:pt x="3934" y="9"/>
                  </a:cubicBezTo>
                  <a:cubicBezTo>
                    <a:pt x="2678" y="9"/>
                    <a:pt x="1817" y="893"/>
                    <a:pt x="840" y="1567"/>
                  </a:cubicBezTo>
                  <a:cubicBezTo>
                    <a:pt x="0" y="2067"/>
                    <a:pt x="466" y="3202"/>
                    <a:pt x="1292" y="3202"/>
                  </a:cubicBezTo>
                  <a:cubicBezTo>
                    <a:pt x="1428" y="3202"/>
                    <a:pt x="1573" y="3172"/>
                    <a:pt x="1724" y="3103"/>
                  </a:cubicBezTo>
                  <a:cubicBezTo>
                    <a:pt x="2771" y="2521"/>
                    <a:pt x="3934" y="2242"/>
                    <a:pt x="4632" y="1172"/>
                  </a:cubicBezTo>
                  <a:cubicBezTo>
                    <a:pt x="4895" y="711"/>
                    <a:pt x="4558" y="1"/>
                    <a:pt x="4030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4"/>
            <p:cNvSpPr/>
            <p:nvPr/>
          </p:nvSpPr>
          <p:spPr>
            <a:xfrm>
              <a:off x="4240275" y="4265700"/>
              <a:ext cx="100450" cy="71525"/>
            </a:xfrm>
            <a:custGeom>
              <a:avLst/>
              <a:gdLst/>
              <a:ahLst/>
              <a:cxnLst/>
              <a:rect l="l" t="t" r="r" b="b"/>
              <a:pathLst>
                <a:path w="4018" h="2861" extrusionOk="0">
                  <a:moveTo>
                    <a:pt x="2912" y="0"/>
                  </a:moveTo>
                  <a:cubicBezTo>
                    <a:pt x="2861" y="0"/>
                    <a:pt x="2810" y="5"/>
                    <a:pt x="2761" y="17"/>
                  </a:cubicBezTo>
                  <a:cubicBezTo>
                    <a:pt x="2272" y="226"/>
                    <a:pt x="1900" y="412"/>
                    <a:pt x="1505" y="715"/>
                  </a:cubicBezTo>
                  <a:cubicBezTo>
                    <a:pt x="1109" y="901"/>
                    <a:pt x="830" y="1180"/>
                    <a:pt x="528" y="1483"/>
                  </a:cubicBezTo>
                  <a:cubicBezTo>
                    <a:pt x="1" y="2009"/>
                    <a:pt x="429" y="2861"/>
                    <a:pt x="1102" y="2861"/>
                  </a:cubicBezTo>
                  <a:cubicBezTo>
                    <a:pt x="1172" y="2861"/>
                    <a:pt x="1244" y="2852"/>
                    <a:pt x="1319" y="2832"/>
                  </a:cubicBezTo>
                  <a:cubicBezTo>
                    <a:pt x="2086" y="2646"/>
                    <a:pt x="2761" y="2343"/>
                    <a:pt x="3436" y="1762"/>
                  </a:cubicBezTo>
                  <a:cubicBezTo>
                    <a:pt x="3831" y="1483"/>
                    <a:pt x="4017" y="1087"/>
                    <a:pt x="3831" y="599"/>
                  </a:cubicBezTo>
                  <a:cubicBezTo>
                    <a:pt x="3668" y="273"/>
                    <a:pt x="3273" y="0"/>
                    <a:pt x="2912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4"/>
            <p:cNvSpPr/>
            <p:nvPr/>
          </p:nvSpPr>
          <p:spPr>
            <a:xfrm>
              <a:off x="4411075" y="4215100"/>
              <a:ext cx="123900" cy="81800"/>
            </a:xfrm>
            <a:custGeom>
              <a:avLst/>
              <a:gdLst/>
              <a:ahLst/>
              <a:cxnLst/>
              <a:rect l="l" t="t" r="r" b="b"/>
              <a:pathLst>
                <a:path w="4956" h="3272" extrusionOk="0">
                  <a:moveTo>
                    <a:pt x="2936" y="0"/>
                  </a:moveTo>
                  <a:cubicBezTo>
                    <a:pt x="2391" y="0"/>
                    <a:pt x="1855" y="173"/>
                    <a:pt x="1350" y="506"/>
                  </a:cubicBezTo>
                  <a:cubicBezTo>
                    <a:pt x="675" y="994"/>
                    <a:pt x="0" y="1855"/>
                    <a:pt x="0" y="2623"/>
                  </a:cubicBezTo>
                  <a:cubicBezTo>
                    <a:pt x="0" y="3004"/>
                    <a:pt x="354" y="3272"/>
                    <a:pt x="698" y="3272"/>
                  </a:cubicBezTo>
                  <a:cubicBezTo>
                    <a:pt x="794" y="3272"/>
                    <a:pt x="890" y="3250"/>
                    <a:pt x="977" y="3204"/>
                  </a:cubicBezTo>
                  <a:cubicBezTo>
                    <a:pt x="1350" y="2925"/>
                    <a:pt x="1745" y="2623"/>
                    <a:pt x="2327" y="2436"/>
                  </a:cubicBezTo>
                  <a:cubicBezTo>
                    <a:pt x="2815" y="2343"/>
                    <a:pt x="3397" y="2250"/>
                    <a:pt x="3885" y="2157"/>
                  </a:cubicBezTo>
                  <a:cubicBezTo>
                    <a:pt x="4653" y="1948"/>
                    <a:pt x="4955" y="692"/>
                    <a:pt x="4164" y="296"/>
                  </a:cubicBezTo>
                  <a:cubicBezTo>
                    <a:pt x="3756" y="97"/>
                    <a:pt x="3343" y="0"/>
                    <a:pt x="2936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4"/>
            <p:cNvSpPr/>
            <p:nvPr/>
          </p:nvSpPr>
          <p:spPr>
            <a:xfrm>
              <a:off x="4265650" y="4146900"/>
              <a:ext cx="167550" cy="88600"/>
            </a:xfrm>
            <a:custGeom>
              <a:avLst/>
              <a:gdLst/>
              <a:ahLst/>
              <a:cxnLst/>
              <a:rect l="l" t="t" r="r" b="b"/>
              <a:pathLst>
                <a:path w="6702" h="3544" extrusionOk="0">
                  <a:moveTo>
                    <a:pt x="5321" y="1"/>
                  </a:moveTo>
                  <a:cubicBezTo>
                    <a:pt x="5232" y="1"/>
                    <a:pt x="5141" y="9"/>
                    <a:pt x="5050" y="23"/>
                  </a:cubicBezTo>
                  <a:cubicBezTo>
                    <a:pt x="3677" y="233"/>
                    <a:pt x="2514" y="814"/>
                    <a:pt x="1257" y="1279"/>
                  </a:cubicBezTo>
                  <a:cubicBezTo>
                    <a:pt x="0" y="1735"/>
                    <a:pt x="339" y="3543"/>
                    <a:pt x="1633" y="3543"/>
                  </a:cubicBezTo>
                  <a:cubicBezTo>
                    <a:pt x="1727" y="3543"/>
                    <a:pt x="1827" y="3533"/>
                    <a:pt x="1932" y="3513"/>
                  </a:cubicBezTo>
                  <a:cubicBezTo>
                    <a:pt x="3305" y="3234"/>
                    <a:pt x="4654" y="2931"/>
                    <a:pt x="6003" y="2350"/>
                  </a:cubicBezTo>
                  <a:cubicBezTo>
                    <a:pt x="6585" y="2070"/>
                    <a:pt x="6701" y="1279"/>
                    <a:pt x="6492" y="814"/>
                  </a:cubicBezTo>
                  <a:cubicBezTo>
                    <a:pt x="6256" y="225"/>
                    <a:pt x="5806" y="1"/>
                    <a:pt x="5321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4"/>
            <p:cNvSpPr/>
            <p:nvPr/>
          </p:nvSpPr>
          <p:spPr>
            <a:xfrm>
              <a:off x="4264225" y="4040200"/>
              <a:ext cx="142200" cy="63775"/>
            </a:xfrm>
            <a:custGeom>
              <a:avLst/>
              <a:gdLst/>
              <a:ahLst/>
              <a:cxnLst/>
              <a:rect l="l" t="t" r="r" b="b"/>
              <a:pathLst>
                <a:path w="5688" h="2551" extrusionOk="0">
                  <a:moveTo>
                    <a:pt x="4304" y="1"/>
                  </a:moveTo>
                  <a:cubicBezTo>
                    <a:pt x="4219" y="1"/>
                    <a:pt x="4130" y="11"/>
                    <a:pt x="4036" y="34"/>
                  </a:cubicBezTo>
                  <a:cubicBezTo>
                    <a:pt x="2966" y="220"/>
                    <a:pt x="1989" y="522"/>
                    <a:pt x="1035" y="895"/>
                  </a:cubicBezTo>
                  <a:cubicBezTo>
                    <a:pt x="1" y="1277"/>
                    <a:pt x="423" y="2551"/>
                    <a:pt x="1419" y="2551"/>
                  </a:cubicBezTo>
                  <a:cubicBezTo>
                    <a:pt x="1454" y="2551"/>
                    <a:pt x="1488" y="2549"/>
                    <a:pt x="1524" y="2546"/>
                  </a:cubicBezTo>
                  <a:cubicBezTo>
                    <a:pt x="2478" y="2360"/>
                    <a:pt x="3548" y="2267"/>
                    <a:pt x="4525" y="1965"/>
                  </a:cubicBezTo>
                  <a:cubicBezTo>
                    <a:pt x="5687" y="1620"/>
                    <a:pt x="5356" y="1"/>
                    <a:pt x="4304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4"/>
            <p:cNvSpPr/>
            <p:nvPr/>
          </p:nvSpPr>
          <p:spPr>
            <a:xfrm>
              <a:off x="4540400" y="4262875"/>
              <a:ext cx="125425" cy="56875"/>
            </a:xfrm>
            <a:custGeom>
              <a:avLst/>
              <a:gdLst/>
              <a:ahLst/>
              <a:cxnLst/>
              <a:rect l="l" t="t" r="r" b="b"/>
              <a:pathLst>
                <a:path w="5017" h="2275" extrusionOk="0">
                  <a:moveTo>
                    <a:pt x="3788" y="1"/>
                  </a:moveTo>
                  <a:cubicBezTo>
                    <a:pt x="2825" y="1"/>
                    <a:pt x="1772" y="470"/>
                    <a:pt x="946" y="712"/>
                  </a:cubicBezTo>
                  <a:cubicBezTo>
                    <a:pt x="1" y="1004"/>
                    <a:pt x="339" y="2275"/>
                    <a:pt x="1225" y="2275"/>
                  </a:cubicBezTo>
                  <a:cubicBezTo>
                    <a:pt x="1255" y="2275"/>
                    <a:pt x="1286" y="2273"/>
                    <a:pt x="1318" y="2270"/>
                  </a:cubicBezTo>
                  <a:cubicBezTo>
                    <a:pt x="2388" y="1991"/>
                    <a:pt x="3737" y="1991"/>
                    <a:pt x="4621" y="1200"/>
                  </a:cubicBezTo>
                  <a:cubicBezTo>
                    <a:pt x="5017" y="921"/>
                    <a:pt x="4714" y="130"/>
                    <a:pt x="4226" y="37"/>
                  </a:cubicBezTo>
                  <a:cubicBezTo>
                    <a:pt x="4083" y="12"/>
                    <a:pt x="3936" y="1"/>
                    <a:pt x="3788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4"/>
            <p:cNvSpPr/>
            <p:nvPr/>
          </p:nvSpPr>
          <p:spPr>
            <a:xfrm>
              <a:off x="4529725" y="4165475"/>
              <a:ext cx="128550" cy="52400"/>
            </a:xfrm>
            <a:custGeom>
              <a:avLst/>
              <a:gdLst/>
              <a:ahLst/>
              <a:cxnLst/>
              <a:rect l="l" t="t" r="r" b="b"/>
              <a:pathLst>
                <a:path w="5142" h="2096" extrusionOk="0">
                  <a:moveTo>
                    <a:pt x="3498" y="0"/>
                  </a:moveTo>
                  <a:cubicBezTo>
                    <a:pt x="2599" y="0"/>
                    <a:pt x="1768" y="209"/>
                    <a:pt x="884" y="350"/>
                  </a:cubicBezTo>
                  <a:cubicBezTo>
                    <a:pt x="0" y="536"/>
                    <a:pt x="209" y="2095"/>
                    <a:pt x="1163" y="2095"/>
                  </a:cubicBezTo>
                  <a:cubicBezTo>
                    <a:pt x="2326" y="2002"/>
                    <a:pt x="3397" y="2002"/>
                    <a:pt x="4560" y="1514"/>
                  </a:cubicBezTo>
                  <a:cubicBezTo>
                    <a:pt x="5141" y="1234"/>
                    <a:pt x="4955" y="164"/>
                    <a:pt x="4374" y="71"/>
                  </a:cubicBezTo>
                  <a:cubicBezTo>
                    <a:pt x="4072" y="21"/>
                    <a:pt x="3782" y="0"/>
                    <a:pt x="3498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4"/>
            <p:cNvSpPr/>
            <p:nvPr/>
          </p:nvSpPr>
          <p:spPr>
            <a:xfrm>
              <a:off x="4502250" y="4064000"/>
              <a:ext cx="105425" cy="54925"/>
            </a:xfrm>
            <a:custGeom>
              <a:avLst/>
              <a:gdLst/>
              <a:ahLst/>
              <a:cxnLst/>
              <a:rect l="l" t="t" r="r" b="b"/>
              <a:pathLst>
                <a:path w="4217" h="2197" extrusionOk="0">
                  <a:moveTo>
                    <a:pt x="3071" y="0"/>
                  </a:moveTo>
                  <a:cubicBezTo>
                    <a:pt x="2312" y="0"/>
                    <a:pt x="1605" y="300"/>
                    <a:pt x="913" y="524"/>
                  </a:cubicBezTo>
                  <a:cubicBezTo>
                    <a:pt x="0" y="894"/>
                    <a:pt x="285" y="2196"/>
                    <a:pt x="1198" y="2196"/>
                  </a:cubicBezTo>
                  <a:cubicBezTo>
                    <a:pt x="1263" y="2196"/>
                    <a:pt x="1331" y="2190"/>
                    <a:pt x="1401" y="2176"/>
                  </a:cubicBezTo>
                  <a:cubicBezTo>
                    <a:pt x="2262" y="1990"/>
                    <a:pt x="3239" y="1804"/>
                    <a:pt x="3914" y="1106"/>
                  </a:cubicBezTo>
                  <a:cubicBezTo>
                    <a:pt x="4216" y="827"/>
                    <a:pt x="4100" y="152"/>
                    <a:pt x="3635" y="59"/>
                  </a:cubicBezTo>
                  <a:cubicBezTo>
                    <a:pt x="3443" y="18"/>
                    <a:pt x="3255" y="0"/>
                    <a:pt x="3071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4"/>
            <p:cNvSpPr/>
            <p:nvPr/>
          </p:nvSpPr>
          <p:spPr>
            <a:xfrm>
              <a:off x="4721050" y="4273550"/>
              <a:ext cx="118650" cy="58300"/>
            </a:xfrm>
            <a:custGeom>
              <a:avLst/>
              <a:gdLst/>
              <a:ahLst/>
              <a:cxnLst/>
              <a:rect l="l" t="t" r="r" b="b"/>
              <a:pathLst>
                <a:path w="4746" h="2332" extrusionOk="0">
                  <a:moveTo>
                    <a:pt x="3696" y="1"/>
                  </a:moveTo>
                  <a:cubicBezTo>
                    <a:pt x="3667" y="1"/>
                    <a:pt x="3637" y="2"/>
                    <a:pt x="3607" y="5"/>
                  </a:cubicBezTo>
                  <a:cubicBezTo>
                    <a:pt x="2537" y="5"/>
                    <a:pt x="1560" y="494"/>
                    <a:pt x="582" y="866"/>
                  </a:cubicBezTo>
                  <a:cubicBezTo>
                    <a:pt x="1" y="1262"/>
                    <a:pt x="303" y="2332"/>
                    <a:pt x="978" y="2332"/>
                  </a:cubicBezTo>
                  <a:cubicBezTo>
                    <a:pt x="2048" y="2239"/>
                    <a:pt x="3118" y="2029"/>
                    <a:pt x="4072" y="1564"/>
                  </a:cubicBezTo>
                  <a:cubicBezTo>
                    <a:pt x="4745" y="1183"/>
                    <a:pt x="4488" y="1"/>
                    <a:pt x="3696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4"/>
            <p:cNvSpPr/>
            <p:nvPr/>
          </p:nvSpPr>
          <p:spPr>
            <a:xfrm>
              <a:off x="4701875" y="4137725"/>
              <a:ext cx="97150" cy="58875"/>
            </a:xfrm>
            <a:custGeom>
              <a:avLst/>
              <a:gdLst/>
              <a:ahLst/>
              <a:cxnLst/>
              <a:rect l="l" t="t" r="r" b="b"/>
              <a:pathLst>
                <a:path w="3886" h="2355" extrusionOk="0">
                  <a:moveTo>
                    <a:pt x="3055" y="1"/>
                  </a:moveTo>
                  <a:cubicBezTo>
                    <a:pt x="3007" y="1"/>
                    <a:pt x="2958" y="6"/>
                    <a:pt x="2908" y="18"/>
                  </a:cubicBezTo>
                  <a:cubicBezTo>
                    <a:pt x="2140" y="111"/>
                    <a:pt x="1466" y="204"/>
                    <a:pt x="768" y="390"/>
                  </a:cubicBezTo>
                  <a:cubicBezTo>
                    <a:pt x="303" y="483"/>
                    <a:pt x="0" y="972"/>
                    <a:pt x="0" y="1460"/>
                  </a:cubicBezTo>
                  <a:cubicBezTo>
                    <a:pt x="86" y="1827"/>
                    <a:pt x="433" y="2354"/>
                    <a:pt x="873" y="2354"/>
                  </a:cubicBezTo>
                  <a:cubicBezTo>
                    <a:pt x="907" y="2354"/>
                    <a:pt x="942" y="2351"/>
                    <a:pt x="977" y="2344"/>
                  </a:cubicBezTo>
                  <a:cubicBezTo>
                    <a:pt x="1349" y="2228"/>
                    <a:pt x="1745" y="2228"/>
                    <a:pt x="2140" y="2135"/>
                  </a:cubicBezTo>
                  <a:cubicBezTo>
                    <a:pt x="2513" y="2135"/>
                    <a:pt x="2815" y="1949"/>
                    <a:pt x="3094" y="1856"/>
                  </a:cubicBezTo>
                  <a:cubicBezTo>
                    <a:pt x="3583" y="1763"/>
                    <a:pt x="3885" y="1274"/>
                    <a:pt x="3885" y="786"/>
                  </a:cubicBezTo>
                  <a:cubicBezTo>
                    <a:pt x="3802" y="431"/>
                    <a:pt x="3474" y="1"/>
                    <a:pt x="3055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4"/>
            <p:cNvSpPr/>
            <p:nvPr/>
          </p:nvSpPr>
          <p:spPr>
            <a:xfrm>
              <a:off x="3260100" y="4818400"/>
              <a:ext cx="59450" cy="107575"/>
            </a:xfrm>
            <a:custGeom>
              <a:avLst/>
              <a:gdLst/>
              <a:ahLst/>
              <a:cxnLst/>
              <a:rect l="l" t="t" r="r" b="b"/>
              <a:pathLst>
                <a:path w="2378" h="4303" extrusionOk="0">
                  <a:moveTo>
                    <a:pt x="1319" y="1"/>
                  </a:moveTo>
                  <a:cubicBezTo>
                    <a:pt x="894" y="1"/>
                    <a:pt x="479" y="228"/>
                    <a:pt x="396" y="708"/>
                  </a:cubicBezTo>
                  <a:cubicBezTo>
                    <a:pt x="186" y="1661"/>
                    <a:pt x="0" y="2825"/>
                    <a:pt x="186" y="3802"/>
                  </a:cubicBezTo>
                  <a:cubicBezTo>
                    <a:pt x="304" y="4130"/>
                    <a:pt x="630" y="4303"/>
                    <a:pt x="946" y="4303"/>
                  </a:cubicBezTo>
                  <a:cubicBezTo>
                    <a:pt x="1190" y="4303"/>
                    <a:pt x="1427" y="4200"/>
                    <a:pt x="1559" y="3988"/>
                  </a:cubicBezTo>
                  <a:cubicBezTo>
                    <a:pt x="2024" y="3034"/>
                    <a:pt x="2233" y="1964"/>
                    <a:pt x="2326" y="987"/>
                  </a:cubicBezTo>
                  <a:cubicBezTo>
                    <a:pt x="2378" y="345"/>
                    <a:pt x="1841" y="1"/>
                    <a:pt x="1319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4"/>
            <p:cNvSpPr/>
            <p:nvPr/>
          </p:nvSpPr>
          <p:spPr>
            <a:xfrm>
              <a:off x="3335875" y="4631900"/>
              <a:ext cx="79975" cy="109300"/>
            </a:xfrm>
            <a:custGeom>
              <a:avLst/>
              <a:gdLst/>
              <a:ahLst/>
              <a:cxnLst/>
              <a:rect l="l" t="t" r="r" b="b"/>
              <a:pathLst>
                <a:path w="3199" h="4372" extrusionOk="0">
                  <a:moveTo>
                    <a:pt x="2471" y="0"/>
                  </a:moveTo>
                  <a:cubicBezTo>
                    <a:pt x="2261" y="0"/>
                    <a:pt x="2043" y="95"/>
                    <a:pt x="1901" y="304"/>
                  </a:cubicBezTo>
                  <a:cubicBezTo>
                    <a:pt x="1226" y="1188"/>
                    <a:pt x="738" y="2142"/>
                    <a:pt x="272" y="3212"/>
                  </a:cubicBezTo>
                  <a:cubicBezTo>
                    <a:pt x="1" y="3820"/>
                    <a:pt x="552" y="4372"/>
                    <a:pt x="1052" y="4372"/>
                  </a:cubicBezTo>
                  <a:cubicBezTo>
                    <a:pt x="1281" y="4372"/>
                    <a:pt x="1498" y="4257"/>
                    <a:pt x="1622" y="3980"/>
                  </a:cubicBezTo>
                  <a:cubicBezTo>
                    <a:pt x="2203" y="2933"/>
                    <a:pt x="2785" y="1863"/>
                    <a:pt x="3064" y="793"/>
                  </a:cubicBezTo>
                  <a:cubicBezTo>
                    <a:pt x="3198" y="301"/>
                    <a:pt x="2846" y="0"/>
                    <a:pt x="2471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4"/>
            <p:cNvSpPr/>
            <p:nvPr/>
          </p:nvSpPr>
          <p:spPr>
            <a:xfrm>
              <a:off x="3420025" y="4806200"/>
              <a:ext cx="50625" cy="64225"/>
            </a:xfrm>
            <a:custGeom>
              <a:avLst/>
              <a:gdLst/>
              <a:ahLst/>
              <a:cxnLst/>
              <a:rect l="l" t="t" r="r" b="b"/>
              <a:pathLst>
                <a:path w="2025" h="2569" extrusionOk="0">
                  <a:moveTo>
                    <a:pt x="1241" y="0"/>
                  </a:moveTo>
                  <a:cubicBezTo>
                    <a:pt x="961" y="0"/>
                    <a:pt x="733" y="195"/>
                    <a:pt x="582" y="498"/>
                  </a:cubicBezTo>
                  <a:cubicBezTo>
                    <a:pt x="489" y="893"/>
                    <a:pt x="280" y="1289"/>
                    <a:pt x="187" y="1661"/>
                  </a:cubicBezTo>
                  <a:cubicBezTo>
                    <a:pt x="1" y="1963"/>
                    <a:pt x="280" y="2452"/>
                    <a:pt x="675" y="2545"/>
                  </a:cubicBezTo>
                  <a:cubicBezTo>
                    <a:pt x="743" y="2561"/>
                    <a:pt x="809" y="2568"/>
                    <a:pt x="875" y="2568"/>
                  </a:cubicBezTo>
                  <a:cubicBezTo>
                    <a:pt x="1193" y="2568"/>
                    <a:pt x="1479" y="2384"/>
                    <a:pt x="1652" y="2056"/>
                  </a:cubicBezTo>
                  <a:cubicBezTo>
                    <a:pt x="1745" y="1661"/>
                    <a:pt x="1838" y="1289"/>
                    <a:pt x="1931" y="893"/>
                  </a:cubicBezTo>
                  <a:cubicBezTo>
                    <a:pt x="2025" y="498"/>
                    <a:pt x="1838" y="125"/>
                    <a:pt x="1443" y="32"/>
                  </a:cubicBezTo>
                  <a:cubicBezTo>
                    <a:pt x="1373" y="11"/>
                    <a:pt x="1306" y="0"/>
                    <a:pt x="1241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4"/>
            <p:cNvSpPr/>
            <p:nvPr/>
          </p:nvSpPr>
          <p:spPr>
            <a:xfrm>
              <a:off x="3465975" y="4547825"/>
              <a:ext cx="68550" cy="113925"/>
            </a:xfrm>
            <a:custGeom>
              <a:avLst/>
              <a:gdLst/>
              <a:ahLst/>
              <a:cxnLst/>
              <a:rect l="l" t="t" r="r" b="b"/>
              <a:pathLst>
                <a:path w="2742" h="4557" extrusionOk="0">
                  <a:moveTo>
                    <a:pt x="1626" y="1"/>
                  </a:moveTo>
                  <a:cubicBezTo>
                    <a:pt x="1251" y="1"/>
                    <a:pt x="870" y="202"/>
                    <a:pt x="675" y="666"/>
                  </a:cubicBezTo>
                  <a:cubicBezTo>
                    <a:pt x="303" y="1736"/>
                    <a:pt x="0" y="2900"/>
                    <a:pt x="303" y="4063"/>
                  </a:cubicBezTo>
                  <a:cubicBezTo>
                    <a:pt x="361" y="4369"/>
                    <a:pt x="648" y="4556"/>
                    <a:pt x="922" y="4556"/>
                  </a:cubicBezTo>
                  <a:cubicBezTo>
                    <a:pt x="1086" y="4556"/>
                    <a:pt x="1245" y="4490"/>
                    <a:pt x="1350" y="4342"/>
                  </a:cubicBezTo>
                  <a:cubicBezTo>
                    <a:pt x="2141" y="3481"/>
                    <a:pt x="2420" y="2318"/>
                    <a:pt x="2629" y="1155"/>
                  </a:cubicBezTo>
                  <a:cubicBezTo>
                    <a:pt x="2741" y="456"/>
                    <a:pt x="2190" y="1"/>
                    <a:pt x="1626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4"/>
            <p:cNvSpPr/>
            <p:nvPr/>
          </p:nvSpPr>
          <p:spPr>
            <a:xfrm>
              <a:off x="3411575" y="4411050"/>
              <a:ext cx="116825" cy="99675"/>
            </a:xfrm>
            <a:custGeom>
              <a:avLst/>
              <a:gdLst/>
              <a:ahLst/>
              <a:cxnLst/>
              <a:rect l="l" t="t" r="r" b="b"/>
              <a:pathLst>
                <a:path w="4673" h="3987" extrusionOk="0">
                  <a:moveTo>
                    <a:pt x="3132" y="0"/>
                  </a:moveTo>
                  <a:cubicBezTo>
                    <a:pt x="2878" y="0"/>
                    <a:pt x="2610" y="96"/>
                    <a:pt x="2363" y="321"/>
                  </a:cubicBezTo>
                  <a:cubicBezTo>
                    <a:pt x="1502" y="1089"/>
                    <a:pt x="734" y="1973"/>
                    <a:pt x="246" y="3043"/>
                  </a:cubicBezTo>
                  <a:cubicBezTo>
                    <a:pt x="0" y="3515"/>
                    <a:pt x="337" y="3987"/>
                    <a:pt x="832" y="3987"/>
                  </a:cubicBezTo>
                  <a:cubicBezTo>
                    <a:pt x="948" y="3987"/>
                    <a:pt x="1072" y="3961"/>
                    <a:pt x="1199" y="3904"/>
                  </a:cubicBezTo>
                  <a:cubicBezTo>
                    <a:pt x="2269" y="3509"/>
                    <a:pt x="3154" y="2741"/>
                    <a:pt x="3921" y="1880"/>
                  </a:cubicBezTo>
                  <a:cubicBezTo>
                    <a:pt x="4673" y="1057"/>
                    <a:pt x="3979" y="0"/>
                    <a:pt x="3132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4"/>
            <p:cNvSpPr/>
            <p:nvPr/>
          </p:nvSpPr>
          <p:spPr>
            <a:xfrm>
              <a:off x="3563100" y="4402650"/>
              <a:ext cx="62825" cy="67300"/>
            </a:xfrm>
            <a:custGeom>
              <a:avLst/>
              <a:gdLst/>
              <a:ahLst/>
              <a:cxnLst/>
              <a:rect l="l" t="t" r="r" b="b"/>
              <a:pathLst>
                <a:path w="2513" h="2692" extrusionOk="0">
                  <a:moveTo>
                    <a:pt x="1694" y="1"/>
                  </a:moveTo>
                  <a:cubicBezTo>
                    <a:pt x="1401" y="1"/>
                    <a:pt x="1105" y="154"/>
                    <a:pt x="954" y="355"/>
                  </a:cubicBezTo>
                  <a:cubicBezTo>
                    <a:pt x="675" y="750"/>
                    <a:pt x="489" y="1146"/>
                    <a:pt x="187" y="1518"/>
                  </a:cubicBezTo>
                  <a:cubicBezTo>
                    <a:pt x="0" y="1821"/>
                    <a:pt x="94" y="2402"/>
                    <a:pt x="489" y="2588"/>
                  </a:cubicBezTo>
                  <a:cubicBezTo>
                    <a:pt x="613" y="2658"/>
                    <a:pt x="740" y="2692"/>
                    <a:pt x="864" y="2692"/>
                  </a:cubicBezTo>
                  <a:cubicBezTo>
                    <a:pt x="1112" y="2692"/>
                    <a:pt x="1350" y="2557"/>
                    <a:pt x="1536" y="2309"/>
                  </a:cubicBezTo>
                  <a:cubicBezTo>
                    <a:pt x="1745" y="1914"/>
                    <a:pt x="2024" y="1518"/>
                    <a:pt x="2327" y="1146"/>
                  </a:cubicBezTo>
                  <a:cubicBezTo>
                    <a:pt x="2513" y="843"/>
                    <a:pt x="2327" y="262"/>
                    <a:pt x="2024" y="76"/>
                  </a:cubicBezTo>
                  <a:cubicBezTo>
                    <a:pt x="1921" y="24"/>
                    <a:pt x="1808" y="1"/>
                    <a:pt x="1694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4"/>
            <p:cNvSpPr/>
            <p:nvPr/>
          </p:nvSpPr>
          <p:spPr>
            <a:xfrm>
              <a:off x="3575100" y="4226675"/>
              <a:ext cx="139275" cy="102625"/>
            </a:xfrm>
            <a:custGeom>
              <a:avLst/>
              <a:gdLst/>
              <a:ahLst/>
              <a:cxnLst/>
              <a:rect l="l" t="t" r="r" b="b"/>
              <a:pathLst>
                <a:path w="5571" h="4105" extrusionOk="0">
                  <a:moveTo>
                    <a:pt x="4098" y="1"/>
                  </a:moveTo>
                  <a:cubicBezTo>
                    <a:pt x="3935" y="1"/>
                    <a:pt x="3764" y="42"/>
                    <a:pt x="3592" y="136"/>
                  </a:cubicBezTo>
                  <a:cubicBezTo>
                    <a:pt x="2428" y="903"/>
                    <a:pt x="1544" y="1787"/>
                    <a:pt x="591" y="2741"/>
                  </a:cubicBezTo>
                  <a:cubicBezTo>
                    <a:pt x="1" y="3331"/>
                    <a:pt x="541" y="4104"/>
                    <a:pt x="1186" y="4104"/>
                  </a:cubicBezTo>
                  <a:cubicBezTo>
                    <a:pt x="1304" y="4104"/>
                    <a:pt x="1426" y="4078"/>
                    <a:pt x="1544" y="4021"/>
                  </a:cubicBezTo>
                  <a:cubicBezTo>
                    <a:pt x="2708" y="3323"/>
                    <a:pt x="3871" y="2741"/>
                    <a:pt x="4848" y="1787"/>
                  </a:cubicBezTo>
                  <a:cubicBezTo>
                    <a:pt x="5570" y="1124"/>
                    <a:pt x="4949" y="1"/>
                    <a:pt x="4098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4" name="Google Shape;2324;p34"/>
          <p:cNvGrpSpPr/>
          <p:nvPr/>
        </p:nvGrpSpPr>
        <p:grpSpPr>
          <a:xfrm rot="-428819">
            <a:off x="7800176" y="3778418"/>
            <a:ext cx="630368" cy="1130370"/>
            <a:chOff x="6608925" y="2056050"/>
            <a:chExt cx="453075" cy="812450"/>
          </a:xfrm>
        </p:grpSpPr>
        <p:sp>
          <p:nvSpPr>
            <p:cNvPr id="2325" name="Google Shape;2325;p34"/>
            <p:cNvSpPr/>
            <p:nvPr/>
          </p:nvSpPr>
          <p:spPr>
            <a:xfrm>
              <a:off x="6766525" y="2277050"/>
              <a:ext cx="230350" cy="544975"/>
            </a:xfrm>
            <a:custGeom>
              <a:avLst/>
              <a:gdLst/>
              <a:ahLst/>
              <a:cxnLst/>
              <a:rect l="l" t="t" r="r" b="b"/>
              <a:pathLst>
                <a:path w="9214" h="21799" extrusionOk="0">
                  <a:moveTo>
                    <a:pt x="2816" y="1"/>
                  </a:moveTo>
                  <a:lnTo>
                    <a:pt x="2420" y="1536"/>
                  </a:lnTo>
                  <a:cubicBezTo>
                    <a:pt x="1932" y="3188"/>
                    <a:pt x="1560" y="4933"/>
                    <a:pt x="1164" y="6584"/>
                  </a:cubicBezTo>
                  <a:cubicBezTo>
                    <a:pt x="885" y="8236"/>
                    <a:pt x="582" y="9888"/>
                    <a:pt x="396" y="11633"/>
                  </a:cubicBezTo>
                  <a:lnTo>
                    <a:pt x="303" y="12889"/>
                  </a:lnTo>
                  <a:lnTo>
                    <a:pt x="187" y="14145"/>
                  </a:lnTo>
                  <a:lnTo>
                    <a:pt x="94" y="15401"/>
                  </a:lnTo>
                  <a:lnTo>
                    <a:pt x="1" y="16751"/>
                  </a:lnTo>
                  <a:cubicBezTo>
                    <a:pt x="1" y="18402"/>
                    <a:pt x="1" y="20147"/>
                    <a:pt x="187" y="21799"/>
                  </a:cubicBezTo>
                  <a:cubicBezTo>
                    <a:pt x="303" y="20147"/>
                    <a:pt x="489" y="18402"/>
                    <a:pt x="676" y="16751"/>
                  </a:cubicBezTo>
                  <a:lnTo>
                    <a:pt x="769" y="15494"/>
                  </a:lnTo>
                  <a:lnTo>
                    <a:pt x="978" y="14238"/>
                  </a:lnTo>
                  <a:lnTo>
                    <a:pt x="1164" y="12982"/>
                  </a:lnTo>
                  <a:lnTo>
                    <a:pt x="1350" y="11726"/>
                  </a:lnTo>
                  <a:cubicBezTo>
                    <a:pt x="1653" y="10074"/>
                    <a:pt x="1932" y="8422"/>
                    <a:pt x="2327" y="6770"/>
                  </a:cubicBezTo>
                  <a:cubicBezTo>
                    <a:pt x="2528" y="5674"/>
                    <a:pt x="2800" y="4589"/>
                    <a:pt x="3076" y="3527"/>
                  </a:cubicBezTo>
                  <a:lnTo>
                    <a:pt x="3076" y="3527"/>
                  </a:lnTo>
                  <a:cubicBezTo>
                    <a:pt x="3384" y="4251"/>
                    <a:pt x="3697" y="4976"/>
                    <a:pt x="3979" y="5700"/>
                  </a:cubicBezTo>
                  <a:lnTo>
                    <a:pt x="4840" y="7655"/>
                  </a:lnTo>
                  <a:lnTo>
                    <a:pt x="5724" y="9492"/>
                  </a:lnTo>
                  <a:cubicBezTo>
                    <a:pt x="6212" y="10749"/>
                    <a:pt x="6794" y="12005"/>
                    <a:pt x="7375" y="13168"/>
                  </a:cubicBezTo>
                  <a:cubicBezTo>
                    <a:pt x="7957" y="14424"/>
                    <a:pt x="8632" y="15704"/>
                    <a:pt x="9213" y="16867"/>
                  </a:cubicBezTo>
                  <a:cubicBezTo>
                    <a:pt x="8818" y="15587"/>
                    <a:pt x="8329" y="14238"/>
                    <a:pt x="7864" y="12982"/>
                  </a:cubicBezTo>
                  <a:cubicBezTo>
                    <a:pt x="7469" y="11726"/>
                    <a:pt x="6980" y="10469"/>
                    <a:pt x="6491" y="9097"/>
                  </a:cubicBezTo>
                  <a:lnTo>
                    <a:pt x="5724" y="7259"/>
                  </a:lnTo>
                  <a:lnTo>
                    <a:pt x="5049" y="5328"/>
                  </a:lnTo>
                  <a:cubicBezTo>
                    <a:pt x="4468" y="4072"/>
                    <a:pt x="3979" y="2792"/>
                    <a:pt x="3490" y="1536"/>
                  </a:cubicBezTo>
                  <a:lnTo>
                    <a:pt x="2816" y="1"/>
                  </a:ln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4"/>
            <p:cNvSpPr/>
            <p:nvPr/>
          </p:nvSpPr>
          <p:spPr>
            <a:xfrm>
              <a:off x="6694575" y="2713450"/>
              <a:ext cx="171425" cy="155050"/>
            </a:xfrm>
            <a:custGeom>
              <a:avLst/>
              <a:gdLst/>
              <a:ahLst/>
              <a:cxnLst/>
              <a:rect l="l" t="t" r="r" b="b"/>
              <a:pathLst>
                <a:path w="6857" h="6202" extrusionOk="0">
                  <a:moveTo>
                    <a:pt x="3476" y="0"/>
                  </a:moveTo>
                  <a:cubicBezTo>
                    <a:pt x="1752" y="0"/>
                    <a:pt x="0" y="1571"/>
                    <a:pt x="157" y="3273"/>
                  </a:cubicBezTo>
                  <a:cubicBezTo>
                    <a:pt x="248" y="4952"/>
                    <a:pt x="1929" y="6201"/>
                    <a:pt x="3536" y="6201"/>
                  </a:cubicBezTo>
                  <a:cubicBezTo>
                    <a:pt x="3978" y="6201"/>
                    <a:pt x="4414" y="6107"/>
                    <a:pt x="4810" y="5902"/>
                  </a:cubicBezTo>
                  <a:cubicBezTo>
                    <a:pt x="6671" y="4925"/>
                    <a:pt x="6857" y="1830"/>
                    <a:pt x="5205" y="574"/>
                  </a:cubicBezTo>
                  <a:lnTo>
                    <a:pt x="4438" y="179"/>
                  </a:lnTo>
                  <a:cubicBezTo>
                    <a:pt x="4127" y="57"/>
                    <a:pt x="3802" y="0"/>
                    <a:pt x="3476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4"/>
            <p:cNvSpPr/>
            <p:nvPr/>
          </p:nvSpPr>
          <p:spPr>
            <a:xfrm>
              <a:off x="6890800" y="2558000"/>
              <a:ext cx="171200" cy="155450"/>
            </a:xfrm>
            <a:custGeom>
              <a:avLst/>
              <a:gdLst/>
              <a:ahLst/>
              <a:cxnLst/>
              <a:rect l="l" t="t" r="r" b="b"/>
              <a:pathLst>
                <a:path w="6848" h="6218" extrusionOk="0">
                  <a:moveTo>
                    <a:pt x="3358" y="1"/>
                  </a:moveTo>
                  <a:cubicBezTo>
                    <a:pt x="1678" y="1"/>
                    <a:pt x="0" y="1514"/>
                    <a:pt x="78" y="3303"/>
                  </a:cubicBezTo>
                  <a:cubicBezTo>
                    <a:pt x="224" y="4960"/>
                    <a:pt x="1866" y="6217"/>
                    <a:pt x="3454" y="6217"/>
                  </a:cubicBezTo>
                  <a:cubicBezTo>
                    <a:pt x="3895" y="6217"/>
                    <a:pt x="4331" y="6120"/>
                    <a:pt x="4731" y="5908"/>
                  </a:cubicBezTo>
                  <a:cubicBezTo>
                    <a:pt x="6569" y="4838"/>
                    <a:pt x="6848" y="1837"/>
                    <a:pt x="5103" y="581"/>
                  </a:cubicBezTo>
                  <a:lnTo>
                    <a:pt x="4335" y="185"/>
                  </a:lnTo>
                  <a:cubicBezTo>
                    <a:pt x="4018" y="59"/>
                    <a:pt x="3688" y="1"/>
                    <a:pt x="3358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4"/>
            <p:cNvSpPr/>
            <p:nvPr/>
          </p:nvSpPr>
          <p:spPr>
            <a:xfrm>
              <a:off x="6608925" y="2056050"/>
              <a:ext cx="257075" cy="273950"/>
            </a:xfrm>
            <a:custGeom>
              <a:avLst/>
              <a:gdLst/>
              <a:ahLst/>
              <a:cxnLst/>
              <a:rect l="l" t="t" r="r" b="b"/>
              <a:pathLst>
                <a:path w="10283" h="10958" extrusionOk="0">
                  <a:moveTo>
                    <a:pt x="0" y="0"/>
                  </a:moveTo>
                  <a:cubicBezTo>
                    <a:pt x="1373" y="4374"/>
                    <a:pt x="5235" y="9795"/>
                    <a:pt x="9794" y="10958"/>
                  </a:cubicBezTo>
                  <a:cubicBezTo>
                    <a:pt x="10283" y="8841"/>
                    <a:pt x="8050" y="5816"/>
                    <a:pt x="6491" y="4188"/>
                  </a:cubicBezTo>
                  <a:cubicBezTo>
                    <a:pt x="5630" y="3211"/>
                    <a:pt x="210" y="582"/>
                    <a:pt x="0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4"/>
            <p:cNvSpPr/>
            <p:nvPr/>
          </p:nvSpPr>
          <p:spPr>
            <a:xfrm>
              <a:off x="6829350" y="2146200"/>
              <a:ext cx="138450" cy="183800"/>
            </a:xfrm>
            <a:custGeom>
              <a:avLst/>
              <a:gdLst/>
              <a:ahLst/>
              <a:cxnLst/>
              <a:rect l="l" t="t" r="r" b="b"/>
              <a:pathLst>
                <a:path w="5538" h="7352" extrusionOk="0">
                  <a:moveTo>
                    <a:pt x="4560" y="0"/>
                  </a:moveTo>
                  <a:lnTo>
                    <a:pt x="4560" y="0"/>
                  </a:lnTo>
                  <a:cubicBezTo>
                    <a:pt x="1861" y="1047"/>
                    <a:pt x="0" y="4072"/>
                    <a:pt x="303" y="6979"/>
                  </a:cubicBezTo>
                  <a:lnTo>
                    <a:pt x="884" y="7352"/>
                  </a:lnTo>
                  <a:cubicBezTo>
                    <a:pt x="3792" y="6398"/>
                    <a:pt x="5537" y="2908"/>
                    <a:pt x="4560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8_1_1">
    <p:spTree>
      <p:nvGrpSpPr>
        <p:cNvPr id="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p37"/>
          <p:cNvSpPr/>
          <p:nvPr/>
        </p:nvSpPr>
        <p:spPr>
          <a:xfrm flipH="1">
            <a:off x="7223185" y="3710825"/>
            <a:ext cx="2154690" cy="1541027"/>
          </a:xfrm>
          <a:custGeom>
            <a:avLst/>
            <a:gdLst/>
            <a:ahLst/>
            <a:cxnLst/>
            <a:rect l="l" t="t" r="r" b="b"/>
            <a:pathLst>
              <a:path w="100710" h="60808" extrusionOk="0">
                <a:moveTo>
                  <a:pt x="20725" y="1"/>
                </a:moveTo>
                <a:cubicBezTo>
                  <a:pt x="18693" y="1"/>
                  <a:pt x="16637" y="491"/>
                  <a:pt x="14842" y="1433"/>
                </a:cubicBezTo>
                <a:cubicBezTo>
                  <a:pt x="0" y="9087"/>
                  <a:pt x="1349" y="37306"/>
                  <a:pt x="3885" y="50776"/>
                </a:cubicBezTo>
                <a:cubicBezTo>
                  <a:pt x="4374" y="53381"/>
                  <a:pt x="5048" y="56103"/>
                  <a:pt x="6979" y="57848"/>
                </a:cubicBezTo>
                <a:cubicBezTo>
                  <a:pt x="9037" y="59742"/>
                  <a:pt x="11908" y="60153"/>
                  <a:pt x="14788" y="60153"/>
                </a:cubicBezTo>
                <a:cubicBezTo>
                  <a:pt x="15586" y="60153"/>
                  <a:pt x="16386" y="60122"/>
                  <a:pt x="17169" y="60081"/>
                </a:cubicBezTo>
                <a:cubicBezTo>
                  <a:pt x="26850" y="59672"/>
                  <a:pt x="36519" y="59467"/>
                  <a:pt x="46182" y="59467"/>
                </a:cubicBezTo>
                <a:cubicBezTo>
                  <a:pt x="59621" y="59467"/>
                  <a:pt x="73046" y="59864"/>
                  <a:pt x="86472" y="60663"/>
                </a:cubicBezTo>
                <a:cubicBezTo>
                  <a:pt x="87638" y="60735"/>
                  <a:pt x="88832" y="60807"/>
                  <a:pt x="90021" y="60807"/>
                </a:cubicBezTo>
                <a:cubicBezTo>
                  <a:pt x="91893" y="60807"/>
                  <a:pt x="93754" y="60628"/>
                  <a:pt x="95475" y="59988"/>
                </a:cubicBezTo>
                <a:cubicBezTo>
                  <a:pt x="98290" y="58825"/>
                  <a:pt x="100709" y="56010"/>
                  <a:pt x="100221" y="53009"/>
                </a:cubicBezTo>
                <a:cubicBezTo>
                  <a:pt x="99848" y="49519"/>
                  <a:pt x="96056" y="47565"/>
                  <a:pt x="92567" y="46891"/>
                </a:cubicBezTo>
                <a:cubicBezTo>
                  <a:pt x="89077" y="46123"/>
                  <a:pt x="85402" y="46123"/>
                  <a:pt x="82494" y="43983"/>
                </a:cubicBezTo>
                <a:cubicBezTo>
                  <a:pt x="76678" y="39725"/>
                  <a:pt x="77934" y="29536"/>
                  <a:pt x="71839" y="25674"/>
                </a:cubicBezTo>
                <a:cubicBezTo>
                  <a:pt x="70267" y="24640"/>
                  <a:pt x="68426" y="24230"/>
                  <a:pt x="66525" y="24230"/>
                </a:cubicBezTo>
                <a:cubicBezTo>
                  <a:pt x="64320" y="24230"/>
                  <a:pt x="62034" y="24783"/>
                  <a:pt x="59998" y="25558"/>
                </a:cubicBezTo>
                <a:cubicBezTo>
                  <a:pt x="56136" y="27023"/>
                  <a:pt x="52344" y="29047"/>
                  <a:pt x="48273" y="29443"/>
                </a:cubicBezTo>
                <a:cubicBezTo>
                  <a:pt x="47966" y="29465"/>
                  <a:pt x="47659" y="29475"/>
                  <a:pt x="47351" y="29475"/>
                </a:cubicBezTo>
                <a:cubicBezTo>
                  <a:pt x="42133" y="29475"/>
                  <a:pt x="36902" y="26348"/>
                  <a:pt x="34617" y="21603"/>
                </a:cubicBezTo>
                <a:cubicBezTo>
                  <a:pt x="31709" y="15577"/>
                  <a:pt x="32965" y="7528"/>
                  <a:pt x="28219" y="2875"/>
                </a:cubicBezTo>
                <a:cubicBezTo>
                  <a:pt x="26255" y="924"/>
                  <a:pt x="23512" y="1"/>
                  <a:pt x="20725" y="1"/>
                </a:cubicBezTo>
                <a:close/>
              </a:path>
            </a:pathLst>
          </a:custGeom>
          <a:solidFill>
            <a:srgbClr val="FF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3" name="Google Shape;2443;p37"/>
          <p:cNvSpPr/>
          <p:nvPr/>
        </p:nvSpPr>
        <p:spPr>
          <a:xfrm flipH="1">
            <a:off x="-388671" y="-317500"/>
            <a:ext cx="3401995" cy="2566380"/>
          </a:xfrm>
          <a:custGeom>
            <a:avLst/>
            <a:gdLst/>
            <a:ahLst/>
            <a:cxnLst/>
            <a:rect l="l" t="t" r="r" b="b"/>
            <a:pathLst>
              <a:path w="95174" h="67452" extrusionOk="0">
                <a:moveTo>
                  <a:pt x="18389" y="0"/>
                </a:moveTo>
                <a:cubicBezTo>
                  <a:pt x="15830" y="0"/>
                  <a:pt x="13294" y="233"/>
                  <a:pt x="10842" y="956"/>
                </a:cubicBezTo>
                <a:cubicBezTo>
                  <a:pt x="6189" y="2305"/>
                  <a:pt x="1839" y="5795"/>
                  <a:pt x="862" y="10541"/>
                </a:cubicBezTo>
                <a:cubicBezTo>
                  <a:pt x="1" y="14798"/>
                  <a:pt x="2025" y="19358"/>
                  <a:pt x="5421" y="22266"/>
                </a:cubicBezTo>
                <a:cubicBezTo>
                  <a:pt x="8725" y="25081"/>
                  <a:pt x="12982" y="26546"/>
                  <a:pt x="17332" y="27314"/>
                </a:cubicBezTo>
                <a:cubicBezTo>
                  <a:pt x="24312" y="28570"/>
                  <a:pt x="32175" y="28477"/>
                  <a:pt x="37223" y="33409"/>
                </a:cubicBezTo>
                <a:cubicBezTo>
                  <a:pt x="41573" y="37690"/>
                  <a:pt x="42248" y="44366"/>
                  <a:pt x="43993" y="50182"/>
                </a:cubicBezTo>
                <a:cubicBezTo>
                  <a:pt x="45249" y="54556"/>
                  <a:pt x="47482" y="58813"/>
                  <a:pt x="51065" y="61535"/>
                </a:cubicBezTo>
                <a:cubicBezTo>
                  <a:pt x="53099" y="62968"/>
                  <a:pt x="55653" y="63788"/>
                  <a:pt x="58136" y="63788"/>
                </a:cubicBezTo>
                <a:cubicBezTo>
                  <a:pt x="60169" y="63788"/>
                  <a:pt x="62154" y="63238"/>
                  <a:pt x="63767" y="62024"/>
                </a:cubicBezTo>
                <a:cubicBezTo>
                  <a:pt x="66000" y="60279"/>
                  <a:pt x="67350" y="57464"/>
                  <a:pt x="70072" y="56673"/>
                </a:cubicBezTo>
                <a:cubicBezTo>
                  <a:pt x="70511" y="56550"/>
                  <a:pt x="70949" y="56492"/>
                  <a:pt x="71383" y="56492"/>
                </a:cubicBezTo>
                <a:cubicBezTo>
                  <a:pt x="74304" y="56492"/>
                  <a:pt x="77058" y="59084"/>
                  <a:pt x="78982" y="61535"/>
                </a:cubicBezTo>
                <a:cubicBezTo>
                  <a:pt x="81154" y="64273"/>
                  <a:pt x="83789" y="67452"/>
                  <a:pt x="87228" y="67452"/>
                </a:cubicBezTo>
                <a:cubicBezTo>
                  <a:pt x="87325" y="67452"/>
                  <a:pt x="87422" y="67449"/>
                  <a:pt x="87520" y="67444"/>
                </a:cubicBezTo>
                <a:cubicBezTo>
                  <a:pt x="90032" y="67351"/>
                  <a:pt x="92172" y="65397"/>
                  <a:pt x="93242" y="63070"/>
                </a:cubicBezTo>
                <a:cubicBezTo>
                  <a:pt x="94313" y="60860"/>
                  <a:pt x="94499" y="58232"/>
                  <a:pt x="94592" y="55719"/>
                </a:cubicBezTo>
                <a:cubicBezTo>
                  <a:pt x="95173" y="42342"/>
                  <a:pt x="93149" y="28966"/>
                  <a:pt x="90148" y="15775"/>
                </a:cubicBezTo>
                <a:cubicBezTo>
                  <a:pt x="87240" y="2491"/>
                  <a:pt x="76865" y="4539"/>
                  <a:pt x="65419" y="3655"/>
                </a:cubicBezTo>
                <a:cubicBezTo>
                  <a:pt x="52042" y="2491"/>
                  <a:pt x="38665" y="1421"/>
                  <a:pt x="25289" y="374"/>
                </a:cubicBezTo>
                <a:cubicBezTo>
                  <a:pt x="23000" y="187"/>
                  <a:pt x="20686" y="0"/>
                  <a:pt x="1838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4" name="Google Shape;2444;p37"/>
          <p:cNvSpPr txBox="1">
            <a:spLocks noGrp="1"/>
          </p:cNvSpPr>
          <p:nvPr>
            <p:ph type="title"/>
          </p:nvPr>
        </p:nvSpPr>
        <p:spPr>
          <a:xfrm>
            <a:off x="4572000" y="539500"/>
            <a:ext cx="3858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2445" name="Google Shape;2445;p37"/>
          <p:cNvGrpSpPr/>
          <p:nvPr/>
        </p:nvGrpSpPr>
        <p:grpSpPr>
          <a:xfrm rot="9958971" flipH="1">
            <a:off x="7304877" y="4061117"/>
            <a:ext cx="1339147" cy="887267"/>
            <a:chOff x="3495050" y="1152875"/>
            <a:chExt cx="1082275" cy="847800"/>
          </a:xfrm>
        </p:grpSpPr>
        <p:sp>
          <p:nvSpPr>
            <p:cNvPr id="2446" name="Google Shape;2446;p37"/>
            <p:cNvSpPr/>
            <p:nvPr/>
          </p:nvSpPr>
          <p:spPr>
            <a:xfrm>
              <a:off x="3495050" y="1170600"/>
              <a:ext cx="330975" cy="469025"/>
            </a:xfrm>
            <a:custGeom>
              <a:avLst/>
              <a:gdLst/>
              <a:ahLst/>
              <a:cxnLst/>
              <a:rect l="l" t="t" r="r" b="b"/>
              <a:pathLst>
                <a:path w="13239" h="18761" extrusionOk="0">
                  <a:moveTo>
                    <a:pt x="12300" y="0"/>
                  </a:moveTo>
                  <a:cubicBezTo>
                    <a:pt x="12182" y="0"/>
                    <a:pt x="12057" y="46"/>
                    <a:pt x="11935" y="150"/>
                  </a:cubicBezTo>
                  <a:cubicBezTo>
                    <a:pt x="6119" y="4408"/>
                    <a:pt x="1" y="10317"/>
                    <a:pt x="1164" y="18273"/>
                  </a:cubicBezTo>
                  <a:cubicBezTo>
                    <a:pt x="1201" y="18613"/>
                    <a:pt x="1451" y="18760"/>
                    <a:pt x="1728" y="18760"/>
                  </a:cubicBezTo>
                  <a:cubicBezTo>
                    <a:pt x="2153" y="18760"/>
                    <a:pt x="2640" y="18413"/>
                    <a:pt x="2513" y="17878"/>
                  </a:cubicBezTo>
                  <a:cubicBezTo>
                    <a:pt x="1559" y="10712"/>
                    <a:pt x="7468" y="5292"/>
                    <a:pt x="12610" y="1407"/>
                  </a:cubicBezTo>
                  <a:cubicBezTo>
                    <a:pt x="13239" y="930"/>
                    <a:pt x="12837" y="0"/>
                    <a:pt x="12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7"/>
            <p:cNvSpPr/>
            <p:nvPr/>
          </p:nvSpPr>
          <p:spPr>
            <a:xfrm>
              <a:off x="3616025" y="1156225"/>
              <a:ext cx="508425" cy="530400"/>
            </a:xfrm>
            <a:custGeom>
              <a:avLst/>
              <a:gdLst/>
              <a:ahLst/>
              <a:cxnLst/>
              <a:rect l="l" t="t" r="r" b="b"/>
              <a:pathLst>
                <a:path w="20337" h="21216" extrusionOk="0">
                  <a:moveTo>
                    <a:pt x="19304" y="1"/>
                  </a:moveTo>
                  <a:cubicBezTo>
                    <a:pt x="19179" y="1"/>
                    <a:pt x="19046" y="44"/>
                    <a:pt x="18914" y="144"/>
                  </a:cubicBezTo>
                  <a:cubicBezTo>
                    <a:pt x="14657" y="3052"/>
                    <a:pt x="10004" y="5657"/>
                    <a:pt x="6119" y="9054"/>
                  </a:cubicBezTo>
                  <a:cubicBezTo>
                    <a:pt x="2722" y="11869"/>
                    <a:pt x="1" y="15940"/>
                    <a:pt x="303" y="20500"/>
                  </a:cubicBezTo>
                  <a:cubicBezTo>
                    <a:pt x="349" y="20977"/>
                    <a:pt x="739" y="21215"/>
                    <a:pt x="1117" y="21215"/>
                  </a:cubicBezTo>
                  <a:cubicBezTo>
                    <a:pt x="1495" y="21215"/>
                    <a:pt x="1862" y="20977"/>
                    <a:pt x="1862" y="20500"/>
                  </a:cubicBezTo>
                  <a:cubicBezTo>
                    <a:pt x="1559" y="15847"/>
                    <a:pt x="4560" y="12055"/>
                    <a:pt x="8050" y="9356"/>
                  </a:cubicBezTo>
                  <a:cubicBezTo>
                    <a:pt x="11749" y="6448"/>
                    <a:pt x="15820" y="4006"/>
                    <a:pt x="19682" y="1400"/>
                  </a:cubicBezTo>
                  <a:cubicBezTo>
                    <a:pt x="20337" y="996"/>
                    <a:pt x="19907" y="1"/>
                    <a:pt x="193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7"/>
            <p:cNvSpPr/>
            <p:nvPr/>
          </p:nvSpPr>
          <p:spPr>
            <a:xfrm>
              <a:off x="3727200" y="1158575"/>
              <a:ext cx="697850" cy="565950"/>
            </a:xfrm>
            <a:custGeom>
              <a:avLst/>
              <a:gdLst/>
              <a:ahLst/>
              <a:cxnLst/>
              <a:rect l="l" t="t" r="r" b="b"/>
              <a:pathLst>
                <a:path w="27914" h="22638" extrusionOk="0">
                  <a:moveTo>
                    <a:pt x="26969" y="0"/>
                  </a:moveTo>
                  <a:cubicBezTo>
                    <a:pt x="26849" y="0"/>
                    <a:pt x="26720" y="43"/>
                    <a:pt x="26588" y="143"/>
                  </a:cubicBezTo>
                  <a:cubicBezTo>
                    <a:pt x="17561" y="6634"/>
                    <a:pt x="2835" y="9146"/>
                    <a:pt x="113" y="21755"/>
                  </a:cubicBezTo>
                  <a:cubicBezTo>
                    <a:pt x="1" y="22290"/>
                    <a:pt x="451" y="22638"/>
                    <a:pt x="890" y="22638"/>
                  </a:cubicBezTo>
                  <a:cubicBezTo>
                    <a:pt x="1177" y="22638"/>
                    <a:pt x="1460" y="22490"/>
                    <a:pt x="1579" y="22151"/>
                  </a:cubicBezTo>
                  <a:cubicBezTo>
                    <a:pt x="4184" y="10123"/>
                    <a:pt x="18724" y="7611"/>
                    <a:pt x="27355" y="1399"/>
                  </a:cubicBezTo>
                  <a:cubicBezTo>
                    <a:pt x="27914" y="995"/>
                    <a:pt x="27547" y="0"/>
                    <a:pt x="269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7"/>
            <p:cNvSpPr/>
            <p:nvPr/>
          </p:nvSpPr>
          <p:spPr>
            <a:xfrm>
              <a:off x="3869500" y="1152875"/>
              <a:ext cx="707825" cy="611025"/>
            </a:xfrm>
            <a:custGeom>
              <a:avLst/>
              <a:gdLst/>
              <a:ahLst/>
              <a:cxnLst/>
              <a:rect l="l" t="t" r="r" b="b"/>
              <a:pathLst>
                <a:path w="28313" h="24441" extrusionOk="0">
                  <a:moveTo>
                    <a:pt x="27373" y="0"/>
                  </a:moveTo>
                  <a:cubicBezTo>
                    <a:pt x="27210" y="0"/>
                    <a:pt x="27042" y="82"/>
                    <a:pt x="26898" y="278"/>
                  </a:cubicBezTo>
                  <a:cubicBezTo>
                    <a:pt x="19523" y="9583"/>
                    <a:pt x="7123" y="13352"/>
                    <a:pt x="330" y="23332"/>
                  </a:cubicBezTo>
                  <a:cubicBezTo>
                    <a:pt x="1" y="23892"/>
                    <a:pt x="534" y="24441"/>
                    <a:pt x="1080" y="24441"/>
                  </a:cubicBezTo>
                  <a:cubicBezTo>
                    <a:pt x="1306" y="24441"/>
                    <a:pt x="1533" y="24347"/>
                    <a:pt x="1703" y="24123"/>
                  </a:cubicBezTo>
                  <a:cubicBezTo>
                    <a:pt x="8286" y="14236"/>
                    <a:pt x="20593" y="10537"/>
                    <a:pt x="27875" y="1348"/>
                  </a:cubicBezTo>
                  <a:cubicBezTo>
                    <a:pt x="28312" y="753"/>
                    <a:pt x="27868" y="0"/>
                    <a:pt x="27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7"/>
            <p:cNvSpPr/>
            <p:nvPr/>
          </p:nvSpPr>
          <p:spPr>
            <a:xfrm>
              <a:off x="4007825" y="1440000"/>
              <a:ext cx="368075" cy="360050"/>
            </a:xfrm>
            <a:custGeom>
              <a:avLst/>
              <a:gdLst/>
              <a:ahLst/>
              <a:cxnLst/>
              <a:rect l="l" t="t" r="r" b="b"/>
              <a:pathLst>
                <a:path w="14723" h="14402" extrusionOk="0">
                  <a:moveTo>
                    <a:pt x="13618" y="1"/>
                  </a:moveTo>
                  <a:cubicBezTo>
                    <a:pt x="13451" y="1"/>
                    <a:pt x="13280" y="64"/>
                    <a:pt x="13129" y="215"/>
                  </a:cubicBezTo>
                  <a:cubicBezTo>
                    <a:pt x="8965" y="4496"/>
                    <a:pt x="4801" y="8846"/>
                    <a:pt x="520" y="13127"/>
                  </a:cubicBezTo>
                  <a:cubicBezTo>
                    <a:pt x="0" y="13647"/>
                    <a:pt x="516" y="14401"/>
                    <a:pt x="1089" y="14401"/>
                  </a:cubicBezTo>
                  <a:cubicBezTo>
                    <a:pt x="1260" y="14401"/>
                    <a:pt x="1435" y="14334"/>
                    <a:pt x="1590" y="14174"/>
                  </a:cubicBezTo>
                  <a:cubicBezTo>
                    <a:pt x="5755" y="9823"/>
                    <a:pt x="10035" y="5566"/>
                    <a:pt x="14199" y="1286"/>
                  </a:cubicBezTo>
                  <a:cubicBezTo>
                    <a:pt x="14723" y="762"/>
                    <a:pt x="14196" y="1"/>
                    <a:pt x="13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7"/>
            <p:cNvSpPr/>
            <p:nvPr/>
          </p:nvSpPr>
          <p:spPr>
            <a:xfrm>
              <a:off x="4157900" y="1679825"/>
              <a:ext cx="248675" cy="219175"/>
            </a:xfrm>
            <a:custGeom>
              <a:avLst/>
              <a:gdLst/>
              <a:ahLst/>
              <a:cxnLst/>
              <a:rect l="l" t="t" r="r" b="b"/>
              <a:pathLst>
                <a:path w="9947" h="8767" extrusionOk="0">
                  <a:moveTo>
                    <a:pt x="9021" y="0"/>
                  </a:moveTo>
                  <a:cubicBezTo>
                    <a:pt x="8945" y="0"/>
                    <a:pt x="8864" y="14"/>
                    <a:pt x="8778" y="44"/>
                  </a:cubicBezTo>
                  <a:cubicBezTo>
                    <a:pt x="4800" y="1301"/>
                    <a:pt x="1799" y="4115"/>
                    <a:pt x="240" y="7884"/>
                  </a:cubicBezTo>
                  <a:cubicBezTo>
                    <a:pt x="1" y="8419"/>
                    <a:pt x="443" y="8767"/>
                    <a:pt x="918" y="8767"/>
                  </a:cubicBezTo>
                  <a:cubicBezTo>
                    <a:pt x="1227" y="8767"/>
                    <a:pt x="1550" y="8619"/>
                    <a:pt x="1706" y="8280"/>
                  </a:cubicBezTo>
                  <a:cubicBezTo>
                    <a:pt x="3055" y="4976"/>
                    <a:pt x="5777" y="2557"/>
                    <a:pt x="9150" y="1394"/>
                  </a:cubicBezTo>
                  <a:cubicBezTo>
                    <a:pt x="9946" y="1121"/>
                    <a:pt x="9705" y="0"/>
                    <a:pt x="9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7"/>
            <p:cNvSpPr/>
            <p:nvPr/>
          </p:nvSpPr>
          <p:spPr>
            <a:xfrm>
              <a:off x="4283200" y="1837550"/>
              <a:ext cx="143475" cy="119625"/>
            </a:xfrm>
            <a:custGeom>
              <a:avLst/>
              <a:gdLst/>
              <a:ahLst/>
              <a:cxnLst/>
              <a:rect l="l" t="t" r="r" b="b"/>
              <a:pathLst>
                <a:path w="5739" h="4785" extrusionOk="0">
                  <a:moveTo>
                    <a:pt x="4686" y="0"/>
                  </a:moveTo>
                  <a:cubicBezTo>
                    <a:pt x="4637" y="0"/>
                    <a:pt x="4586" y="5"/>
                    <a:pt x="4534" y="17"/>
                  </a:cubicBezTo>
                  <a:cubicBezTo>
                    <a:pt x="2510" y="505"/>
                    <a:pt x="858" y="1971"/>
                    <a:pt x="183" y="3902"/>
                  </a:cubicBezTo>
                  <a:cubicBezTo>
                    <a:pt x="0" y="4437"/>
                    <a:pt x="465" y="4784"/>
                    <a:pt x="922" y="4784"/>
                  </a:cubicBezTo>
                  <a:cubicBezTo>
                    <a:pt x="1221" y="4784"/>
                    <a:pt x="1515" y="4637"/>
                    <a:pt x="1626" y="4297"/>
                  </a:cubicBezTo>
                  <a:cubicBezTo>
                    <a:pt x="2114" y="2831"/>
                    <a:pt x="3370" y="1761"/>
                    <a:pt x="4929" y="1482"/>
                  </a:cubicBezTo>
                  <a:cubicBezTo>
                    <a:pt x="5739" y="1307"/>
                    <a:pt x="5458" y="0"/>
                    <a:pt x="46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7"/>
            <p:cNvSpPr/>
            <p:nvPr/>
          </p:nvSpPr>
          <p:spPr>
            <a:xfrm>
              <a:off x="4409450" y="1920125"/>
              <a:ext cx="138950" cy="80550"/>
            </a:xfrm>
            <a:custGeom>
              <a:avLst/>
              <a:gdLst/>
              <a:ahLst/>
              <a:cxnLst/>
              <a:rect l="l" t="t" r="r" b="b"/>
              <a:pathLst>
                <a:path w="5558" h="3222" extrusionOk="0">
                  <a:moveTo>
                    <a:pt x="4491" y="1"/>
                  </a:moveTo>
                  <a:cubicBezTo>
                    <a:pt x="4376" y="1"/>
                    <a:pt x="4256" y="34"/>
                    <a:pt x="4136" y="110"/>
                  </a:cubicBezTo>
                  <a:lnTo>
                    <a:pt x="647" y="1855"/>
                  </a:lnTo>
                  <a:cubicBezTo>
                    <a:pt x="0" y="2266"/>
                    <a:pt x="377" y="3222"/>
                    <a:pt x="1025" y="3222"/>
                  </a:cubicBezTo>
                  <a:cubicBezTo>
                    <a:pt x="1147" y="3222"/>
                    <a:pt x="1279" y="3188"/>
                    <a:pt x="1415" y="3111"/>
                  </a:cubicBezTo>
                  <a:cubicBezTo>
                    <a:pt x="2578" y="2529"/>
                    <a:pt x="3741" y="1948"/>
                    <a:pt x="4811" y="1366"/>
                  </a:cubicBezTo>
                  <a:cubicBezTo>
                    <a:pt x="5557" y="974"/>
                    <a:pt x="5110" y="1"/>
                    <a:pt x="4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4" name="Google Shape;2454;p37"/>
          <p:cNvGrpSpPr/>
          <p:nvPr/>
        </p:nvGrpSpPr>
        <p:grpSpPr>
          <a:xfrm>
            <a:off x="-713676" y="-29854"/>
            <a:ext cx="2176640" cy="982692"/>
            <a:chOff x="2915775" y="2073500"/>
            <a:chExt cx="874750" cy="394925"/>
          </a:xfrm>
        </p:grpSpPr>
        <p:sp>
          <p:nvSpPr>
            <p:cNvPr id="2455" name="Google Shape;2455;p37"/>
            <p:cNvSpPr/>
            <p:nvPr/>
          </p:nvSpPr>
          <p:spPr>
            <a:xfrm>
              <a:off x="3546225" y="2317775"/>
              <a:ext cx="48300" cy="38975"/>
            </a:xfrm>
            <a:custGeom>
              <a:avLst/>
              <a:gdLst/>
              <a:ahLst/>
              <a:cxnLst/>
              <a:rect l="l" t="t" r="r" b="b"/>
              <a:pathLst>
                <a:path w="1932" h="1559" extrusionOk="0">
                  <a:moveTo>
                    <a:pt x="955" y="0"/>
                  </a:moveTo>
                  <a:cubicBezTo>
                    <a:pt x="1" y="0"/>
                    <a:pt x="1" y="1559"/>
                    <a:pt x="955" y="1559"/>
                  </a:cubicBezTo>
                  <a:cubicBezTo>
                    <a:pt x="1932" y="1559"/>
                    <a:pt x="1932" y="0"/>
                    <a:pt x="9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7"/>
            <p:cNvSpPr/>
            <p:nvPr/>
          </p:nvSpPr>
          <p:spPr>
            <a:xfrm>
              <a:off x="3681750" y="2300900"/>
              <a:ext cx="38975" cy="45975"/>
            </a:xfrm>
            <a:custGeom>
              <a:avLst/>
              <a:gdLst/>
              <a:ahLst/>
              <a:cxnLst/>
              <a:rect l="l" t="t" r="r" b="b"/>
              <a:pathLst>
                <a:path w="1559" h="1839" extrusionOk="0">
                  <a:moveTo>
                    <a:pt x="768" y="1"/>
                  </a:moveTo>
                  <a:cubicBezTo>
                    <a:pt x="396" y="1"/>
                    <a:pt x="0" y="303"/>
                    <a:pt x="0" y="675"/>
                  </a:cubicBezTo>
                  <a:lnTo>
                    <a:pt x="0" y="1071"/>
                  </a:lnTo>
                  <a:cubicBezTo>
                    <a:pt x="0" y="1466"/>
                    <a:pt x="396" y="1838"/>
                    <a:pt x="768" y="1838"/>
                  </a:cubicBezTo>
                  <a:cubicBezTo>
                    <a:pt x="1164" y="1838"/>
                    <a:pt x="1559" y="1466"/>
                    <a:pt x="1559" y="1071"/>
                  </a:cubicBezTo>
                  <a:lnTo>
                    <a:pt x="1559" y="675"/>
                  </a:lnTo>
                  <a:cubicBezTo>
                    <a:pt x="1559" y="303"/>
                    <a:pt x="1164" y="1"/>
                    <a:pt x="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7"/>
            <p:cNvSpPr/>
            <p:nvPr/>
          </p:nvSpPr>
          <p:spPr>
            <a:xfrm>
              <a:off x="3611375" y="2245075"/>
              <a:ext cx="48300" cy="36650"/>
            </a:xfrm>
            <a:custGeom>
              <a:avLst/>
              <a:gdLst/>
              <a:ahLst/>
              <a:cxnLst/>
              <a:rect l="l" t="t" r="r" b="b"/>
              <a:pathLst>
                <a:path w="1932" h="1466" extrusionOk="0">
                  <a:moveTo>
                    <a:pt x="977" y="0"/>
                  </a:moveTo>
                  <a:cubicBezTo>
                    <a:pt x="0" y="0"/>
                    <a:pt x="0" y="1466"/>
                    <a:pt x="977" y="1466"/>
                  </a:cubicBezTo>
                  <a:cubicBezTo>
                    <a:pt x="1931" y="1466"/>
                    <a:pt x="1931" y="0"/>
                    <a:pt x="9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7"/>
            <p:cNvSpPr/>
            <p:nvPr/>
          </p:nvSpPr>
          <p:spPr>
            <a:xfrm>
              <a:off x="3706175" y="2235750"/>
              <a:ext cx="48300" cy="36100"/>
            </a:xfrm>
            <a:custGeom>
              <a:avLst/>
              <a:gdLst/>
              <a:ahLst/>
              <a:cxnLst/>
              <a:rect l="l" t="t" r="r" b="b"/>
              <a:pathLst>
                <a:path w="1932" h="1444" extrusionOk="0">
                  <a:moveTo>
                    <a:pt x="954" y="1"/>
                  </a:moveTo>
                  <a:cubicBezTo>
                    <a:pt x="0" y="1"/>
                    <a:pt x="0" y="1443"/>
                    <a:pt x="954" y="1443"/>
                  </a:cubicBezTo>
                  <a:cubicBezTo>
                    <a:pt x="1838" y="1443"/>
                    <a:pt x="1931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7"/>
            <p:cNvSpPr/>
            <p:nvPr/>
          </p:nvSpPr>
          <p:spPr>
            <a:xfrm>
              <a:off x="3742225" y="2150850"/>
              <a:ext cx="48300" cy="36075"/>
            </a:xfrm>
            <a:custGeom>
              <a:avLst/>
              <a:gdLst/>
              <a:ahLst/>
              <a:cxnLst/>
              <a:rect l="l" t="t" r="r" b="b"/>
              <a:pathLst>
                <a:path w="1932" h="1443" extrusionOk="0">
                  <a:moveTo>
                    <a:pt x="978" y="0"/>
                  </a:moveTo>
                  <a:cubicBezTo>
                    <a:pt x="1" y="0"/>
                    <a:pt x="1" y="1443"/>
                    <a:pt x="978" y="1443"/>
                  </a:cubicBezTo>
                  <a:cubicBezTo>
                    <a:pt x="1932" y="1443"/>
                    <a:pt x="1932" y="0"/>
                    <a:pt x="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7"/>
            <p:cNvSpPr/>
            <p:nvPr/>
          </p:nvSpPr>
          <p:spPr>
            <a:xfrm>
              <a:off x="3659650" y="2160725"/>
              <a:ext cx="46550" cy="36100"/>
            </a:xfrm>
            <a:custGeom>
              <a:avLst/>
              <a:gdLst/>
              <a:ahLst/>
              <a:cxnLst/>
              <a:rect l="l" t="t" r="r" b="b"/>
              <a:pathLst>
                <a:path w="1862" h="1444" extrusionOk="0">
                  <a:moveTo>
                    <a:pt x="884" y="1"/>
                  </a:moveTo>
                  <a:cubicBezTo>
                    <a:pt x="0" y="1"/>
                    <a:pt x="0" y="1443"/>
                    <a:pt x="884" y="1443"/>
                  </a:cubicBezTo>
                  <a:cubicBezTo>
                    <a:pt x="1861" y="1443"/>
                    <a:pt x="1861" y="1"/>
                    <a:pt x="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7"/>
            <p:cNvSpPr/>
            <p:nvPr/>
          </p:nvSpPr>
          <p:spPr>
            <a:xfrm>
              <a:off x="3579975" y="2121775"/>
              <a:ext cx="36075" cy="46325"/>
            </a:xfrm>
            <a:custGeom>
              <a:avLst/>
              <a:gdLst/>
              <a:ahLst/>
              <a:cxnLst/>
              <a:rect l="l" t="t" r="r" b="b"/>
              <a:pathLst>
                <a:path w="1443" h="1853" extrusionOk="0">
                  <a:moveTo>
                    <a:pt x="768" y="0"/>
                  </a:moveTo>
                  <a:cubicBezTo>
                    <a:pt x="279" y="0"/>
                    <a:pt x="0" y="396"/>
                    <a:pt x="0" y="768"/>
                  </a:cubicBezTo>
                  <a:lnTo>
                    <a:pt x="0" y="1163"/>
                  </a:lnTo>
                  <a:cubicBezTo>
                    <a:pt x="0" y="1517"/>
                    <a:pt x="317" y="1853"/>
                    <a:pt x="650" y="1853"/>
                  </a:cubicBezTo>
                  <a:cubicBezTo>
                    <a:pt x="689" y="1853"/>
                    <a:pt x="729" y="1848"/>
                    <a:pt x="768" y="1838"/>
                  </a:cubicBezTo>
                  <a:cubicBezTo>
                    <a:pt x="1163" y="1838"/>
                    <a:pt x="1443" y="1559"/>
                    <a:pt x="1443" y="1163"/>
                  </a:cubicBezTo>
                  <a:lnTo>
                    <a:pt x="1443" y="768"/>
                  </a:lnTo>
                  <a:cubicBezTo>
                    <a:pt x="1443" y="396"/>
                    <a:pt x="1163" y="0"/>
                    <a:pt x="7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7"/>
            <p:cNvSpPr/>
            <p:nvPr/>
          </p:nvSpPr>
          <p:spPr>
            <a:xfrm>
              <a:off x="3444450" y="2140950"/>
              <a:ext cx="45975" cy="36675"/>
            </a:xfrm>
            <a:custGeom>
              <a:avLst/>
              <a:gdLst/>
              <a:ahLst/>
              <a:cxnLst/>
              <a:rect l="l" t="t" r="r" b="b"/>
              <a:pathLst>
                <a:path w="1839" h="1467" extrusionOk="0">
                  <a:moveTo>
                    <a:pt x="954" y="1"/>
                  </a:moveTo>
                  <a:cubicBezTo>
                    <a:pt x="1" y="1"/>
                    <a:pt x="1" y="1467"/>
                    <a:pt x="954" y="1467"/>
                  </a:cubicBezTo>
                  <a:cubicBezTo>
                    <a:pt x="1839" y="1467"/>
                    <a:pt x="1839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7"/>
            <p:cNvSpPr/>
            <p:nvPr/>
          </p:nvSpPr>
          <p:spPr>
            <a:xfrm>
              <a:off x="3495050" y="2206675"/>
              <a:ext cx="48300" cy="55675"/>
            </a:xfrm>
            <a:custGeom>
              <a:avLst/>
              <a:gdLst/>
              <a:ahLst/>
              <a:cxnLst/>
              <a:rect l="l" t="t" r="r" b="b"/>
              <a:pathLst>
                <a:path w="1932" h="2227" extrusionOk="0">
                  <a:moveTo>
                    <a:pt x="1147" y="1"/>
                  </a:moveTo>
                  <a:cubicBezTo>
                    <a:pt x="872" y="1"/>
                    <a:pt x="613" y="125"/>
                    <a:pt x="489" y="373"/>
                  </a:cubicBezTo>
                  <a:cubicBezTo>
                    <a:pt x="396" y="675"/>
                    <a:pt x="303" y="862"/>
                    <a:pt x="187" y="1164"/>
                  </a:cubicBezTo>
                  <a:cubicBezTo>
                    <a:pt x="1" y="1443"/>
                    <a:pt x="94" y="1932"/>
                    <a:pt x="396" y="2118"/>
                  </a:cubicBezTo>
                  <a:cubicBezTo>
                    <a:pt x="525" y="2190"/>
                    <a:pt x="668" y="2227"/>
                    <a:pt x="808" y="2227"/>
                  </a:cubicBezTo>
                  <a:cubicBezTo>
                    <a:pt x="1073" y="2227"/>
                    <a:pt x="1329" y="2097"/>
                    <a:pt x="1466" y="1839"/>
                  </a:cubicBezTo>
                  <a:cubicBezTo>
                    <a:pt x="1559" y="1653"/>
                    <a:pt x="1652" y="1350"/>
                    <a:pt x="1838" y="1164"/>
                  </a:cubicBezTo>
                  <a:cubicBezTo>
                    <a:pt x="1932" y="768"/>
                    <a:pt x="1932" y="280"/>
                    <a:pt x="1559" y="94"/>
                  </a:cubicBezTo>
                  <a:cubicBezTo>
                    <a:pt x="1427" y="32"/>
                    <a:pt x="1285" y="1"/>
                    <a:pt x="1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7"/>
            <p:cNvSpPr/>
            <p:nvPr/>
          </p:nvSpPr>
          <p:spPr>
            <a:xfrm>
              <a:off x="3383375" y="2244725"/>
              <a:ext cx="36675" cy="46900"/>
            </a:xfrm>
            <a:custGeom>
              <a:avLst/>
              <a:gdLst/>
              <a:ahLst/>
              <a:cxnLst/>
              <a:rect l="l" t="t" r="r" b="b"/>
              <a:pathLst>
                <a:path w="1467" h="1876" extrusionOk="0">
                  <a:moveTo>
                    <a:pt x="902" y="0"/>
                  </a:moveTo>
                  <a:cubicBezTo>
                    <a:pt x="866" y="0"/>
                    <a:pt x="829" y="5"/>
                    <a:pt x="792" y="14"/>
                  </a:cubicBezTo>
                  <a:cubicBezTo>
                    <a:pt x="303" y="14"/>
                    <a:pt x="1" y="317"/>
                    <a:pt x="1" y="712"/>
                  </a:cubicBezTo>
                  <a:lnTo>
                    <a:pt x="1" y="1084"/>
                  </a:lnTo>
                  <a:cubicBezTo>
                    <a:pt x="1" y="1480"/>
                    <a:pt x="303" y="1875"/>
                    <a:pt x="792" y="1875"/>
                  </a:cubicBezTo>
                  <a:cubicBezTo>
                    <a:pt x="1164" y="1759"/>
                    <a:pt x="1467" y="1480"/>
                    <a:pt x="1467" y="1084"/>
                  </a:cubicBezTo>
                  <a:lnTo>
                    <a:pt x="1467" y="712"/>
                  </a:lnTo>
                  <a:cubicBezTo>
                    <a:pt x="1467" y="356"/>
                    <a:pt x="1222" y="0"/>
                    <a:pt x="9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7"/>
            <p:cNvSpPr/>
            <p:nvPr/>
          </p:nvSpPr>
          <p:spPr>
            <a:xfrm>
              <a:off x="3306025" y="2123525"/>
              <a:ext cx="51225" cy="44800"/>
            </a:xfrm>
            <a:custGeom>
              <a:avLst/>
              <a:gdLst/>
              <a:ahLst/>
              <a:cxnLst/>
              <a:rect l="l" t="t" r="r" b="b"/>
              <a:pathLst>
                <a:path w="2049" h="1792" extrusionOk="0">
                  <a:moveTo>
                    <a:pt x="1219" y="0"/>
                  </a:moveTo>
                  <a:cubicBezTo>
                    <a:pt x="1024" y="0"/>
                    <a:pt x="827" y="70"/>
                    <a:pt x="676" y="209"/>
                  </a:cubicBezTo>
                  <a:cubicBezTo>
                    <a:pt x="582" y="326"/>
                    <a:pt x="489" y="419"/>
                    <a:pt x="303" y="512"/>
                  </a:cubicBezTo>
                  <a:cubicBezTo>
                    <a:pt x="1" y="791"/>
                    <a:pt x="1" y="1280"/>
                    <a:pt x="303" y="1582"/>
                  </a:cubicBezTo>
                  <a:cubicBezTo>
                    <a:pt x="443" y="1722"/>
                    <a:pt x="635" y="1791"/>
                    <a:pt x="827" y="1791"/>
                  </a:cubicBezTo>
                  <a:cubicBezTo>
                    <a:pt x="1019" y="1791"/>
                    <a:pt x="1211" y="1722"/>
                    <a:pt x="1350" y="1582"/>
                  </a:cubicBezTo>
                  <a:cubicBezTo>
                    <a:pt x="1466" y="1489"/>
                    <a:pt x="1653" y="1373"/>
                    <a:pt x="1746" y="1187"/>
                  </a:cubicBezTo>
                  <a:cubicBezTo>
                    <a:pt x="2048" y="907"/>
                    <a:pt x="2048" y="419"/>
                    <a:pt x="1746" y="209"/>
                  </a:cubicBezTo>
                  <a:cubicBezTo>
                    <a:pt x="1606" y="70"/>
                    <a:pt x="1414" y="0"/>
                    <a:pt x="12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7"/>
            <p:cNvSpPr/>
            <p:nvPr/>
          </p:nvSpPr>
          <p:spPr>
            <a:xfrm>
              <a:off x="3097825" y="2131650"/>
              <a:ext cx="45975" cy="36100"/>
            </a:xfrm>
            <a:custGeom>
              <a:avLst/>
              <a:gdLst/>
              <a:ahLst/>
              <a:cxnLst/>
              <a:rect l="l" t="t" r="r" b="b"/>
              <a:pathLst>
                <a:path w="1839" h="1444" extrusionOk="0">
                  <a:moveTo>
                    <a:pt x="954" y="1"/>
                  </a:moveTo>
                  <a:cubicBezTo>
                    <a:pt x="0" y="1"/>
                    <a:pt x="0" y="1443"/>
                    <a:pt x="954" y="1443"/>
                  </a:cubicBezTo>
                  <a:cubicBezTo>
                    <a:pt x="1838" y="1443"/>
                    <a:pt x="1838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7"/>
            <p:cNvSpPr/>
            <p:nvPr/>
          </p:nvSpPr>
          <p:spPr>
            <a:xfrm>
              <a:off x="3194375" y="2140950"/>
              <a:ext cx="48875" cy="36675"/>
            </a:xfrm>
            <a:custGeom>
              <a:avLst/>
              <a:gdLst/>
              <a:ahLst/>
              <a:cxnLst/>
              <a:rect l="l" t="t" r="r" b="b"/>
              <a:pathLst>
                <a:path w="1955" h="1467" extrusionOk="0">
                  <a:moveTo>
                    <a:pt x="791" y="1"/>
                  </a:moveTo>
                  <a:cubicBezTo>
                    <a:pt x="396" y="1"/>
                    <a:pt x="0" y="396"/>
                    <a:pt x="117" y="792"/>
                  </a:cubicBezTo>
                  <a:cubicBezTo>
                    <a:pt x="117" y="1164"/>
                    <a:pt x="396" y="1467"/>
                    <a:pt x="791" y="1467"/>
                  </a:cubicBezTo>
                  <a:lnTo>
                    <a:pt x="1163" y="1467"/>
                  </a:lnTo>
                  <a:cubicBezTo>
                    <a:pt x="1559" y="1467"/>
                    <a:pt x="1954" y="1164"/>
                    <a:pt x="1954" y="792"/>
                  </a:cubicBezTo>
                  <a:cubicBezTo>
                    <a:pt x="1954" y="396"/>
                    <a:pt x="1559" y="1"/>
                    <a:pt x="1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7"/>
            <p:cNvSpPr/>
            <p:nvPr/>
          </p:nvSpPr>
          <p:spPr>
            <a:xfrm>
              <a:off x="2925675" y="2131650"/>
              <a:ext cx="36075" cy="45975"/>
            </a:xfrm>
            <a:custGeom>
              <a:avLst/>
              <a:gdLst/>
              <a:ahLst/>
              <a:cxnLst/>
              <a:rect l="l" t="t" r="r" b="b"/>
              <a:pathLst>
                <a:path w="1443" h="1839" extrusionOk="0">
                  <a:moveTo>
                    <a:pt x="675" y="1"/>
                  </a:moveTo>
                  <a:cubicBezTo>
                    <a:pt x="279" y="1"/>
                    <a:pt x="0" y="373"/>
                    <a:pt x="0" y="768"/>
                  </a:cubicBezTo>
                  <a:lnTo>
                    <a:pt x="0" y="1164"/>
                  </a:lnTo>
                  <a:cubicBezTo>
                    <a:pt x="0" y="1536"/>
                    <a:pt x="279" y="1839"/>
                    <a:pt x="675" y="1839"/>
                  </a:cubicBezTo>
                  <a:cubicBezTo>
                    <a:pt x="1070" y="1839"/>
                    <a:pt x="1443" y="1536"/>
                    <a:pt x="1443" y="1164"/>
                  </a:cubicBezTo>
                  <a:lnTo>
                    <a:pt x="1443" y="768"/>
                  </a:lnTo>
                  <a:cubicBezTo>
                    <a:pt x="1443" y="373"/>
                    <a:pt x="1070" y="1"/>
                    <a:pt x="6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7"/>
            <p:cNvSpPr/>
            <p:nvPr/>
          </p:nvSpPr>
          <p:spPr>
            <a:xfrm>
              <a:off x="3405475" y="2346850"/>
              <a:ext cx="48300" cy="36650"/>
            </a:xfrm>
            <a:custGeom>
              <a:avLst/>
              <a:gdLst/>
              <a:ahLst/>
              <a:cxnLst/>
              <a:rect l="l" t="t" r="r" b="b"/>
              <a:pathLst>
                <a:path w="1932" h="1466" extrusionOk="0">
                  <a:moveTo>
                    <a:pt x="978" y="0"/>
                  </a:moveTo>
                  <a:cubicBezTo>
                    <a:pt x="1" y="0"/>
                    <a:pt x="1" y="1466"/>
                    <a:pt x="978" y="1466"/>
                  </a:cubicBezTo>
                  <a:cubicBezTo>
                    <a:pt x="1932" y="1466"/>
                    <a:pt x="1932" y="0"/>
                    <a:pt x="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7"/>
            <p:cNvSpPr/>
            <p:nvPr/>
          </p:nvSpPr>
          <p:spPr>
            <a:xfrm>
              <a:off x="3480525" y="2402675"/>
              <a:ext cx="48275" cy="36675"/>
            </a:xfrm>
            <a:custGeom>
              <a:avLst/>
              <a:gdLst/>
              <a:ahLst/>
              <a:cxnLst/>
              <a:rect l="l" t="t" r="r" b="b"/>
              <a:pathLst>
                <a:path w="1931" h="1467" extrusionOk="0">
                  <a:moveTo>
                    <a:pt x="977" y="1"/>
                  </a:moveTo>
                  <a:cubicBezTo>
                    <a:pt x="0" y="1"/>
                    <a:pt x="0" y="1466"/>
                    <a:pt x="977" y="1466"/>
                  </a:cubicBezTo>
                  <a:cubicBezTo>
                    <a:pt x="1931" y="1466"/>
                    <a:pt x="1931" y="1"/>
                    <a:pt x="9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7"/>
            <p:cNvSpPr/>
            <p:nvPr/>
          </p:nvSpPr>
          <p:spPr>
            <a:xfrm>
              <a:off x="3575325" y="2431750"/>
              <a:ext cx="45950" cy="36675"/>
            </a:xfrm>
            <a:custGeom>
              <a:avLst/>
              <a:gdLst/>
              <a:ahLst/>
              <a:cxnLst/>
              <a:rect l="l" t="t" r="r" b="b"/>
              <a:pathLst>
                <a:path w="1838" h="1467" extrusionOk="0">
                  <a:moveTo>
                    <a:pt x="954" y="1"/>
                  </a:moveTo>
                  <a:cubicBezTo>
                    <a:pt x="0" y="1"/>
                    <a:pt x="0" y="1467"/>
                    <a:pt x="954" y="1467"/>
                  </a:cubicBezTo>
                  <a:cubicBezTo>
                    <a:pt x="1838" y="1467"/>
                    <a:pt x="1838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7"/>
            <p:cNvSpPr/>
            <p:nvPr/>
          </p:nvSpPr>
          <p:spPr>
            <a:xfrm>
              <a:off x="3725375" y="2073500"/>
              <a:ext cx="48300" cy="36075"/>
            </a:xfrm>
            <a:custGeom>
              <a:avLst/>
              <a:gdLst/>
              <a:ahLst/>
              <a:cxnLst/>
              <a:rect l="l" t="t" r="r" b="b"/>
              <a:pathLst>
                <a:path w="1932" h="1443" extrusionOk="0">
                  <a:moveTo>
                    <a:pt x="977" y="0"/>
                  </a:moveTo>
                  <a:cubicBezTo>
                    <a:pt x="0" y="0"/>
                    <a:pt x="0" y="1443"/>
                    <a:pt x="977" y="1443"/>
                  </a:cubicBezTo>
                  <a:cubicBezTo>
                    <a:pt x="1931" y="1443"/>
                    <a:pt x="1931" y="0"/>
                    <a:pt x="9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7"/>
            <p:cNvSpPr/>
            <p:nvPr/>
          </p:nvSpPr>
          <p:spPr>
            <a:xfrm>
              <a:off x="3027450" y="2244725"/>
              <a:ext cx="36075" cy="46900"/>
            </a:xfrm>
            <a:custGeom>
              <a:avLst/>
              <a:gdLst/>
              <a:ahLst/>
              <a:cxnLst/>
              <a:rect l="l" t="t" r="r" b="b"/>
              <a:pathLst>
                <a:path w="1443" h="1876" extrusionOk="0">
                  <a:moveTo>
                    <a:pt x="883" y="0"/>
                  </a:moveTo>
                  <a:cubicBezTo>
                    <a:pt x="846" y="0"/>
                    <a:pt x="808" y="5"/>
                    <a:pt x="768" y="14"/>
                  </a:cubicBezTo>
                  <a:cubicBezTo>
                    <a:pt x="396" y="14"/>
                    <a:pt x="0" y="317"/>
                    <a:pt x="0" y="712"/>
                  </a:cubicBezTo>
                  <a:lnTo>
                    <a:pt x="0" y="1084"/>
                  </a:lnTo>
                  <a:cubicBezTo>
                    <a:pt x="0" y="1480"/>
                    <a:pt x="396" y="1875"/>
                    <a:pt x="768" y="1875"/>
                  </a:cubicBezTo>
                  <a:cubicBezTo>
                    <a:pt x="1164" y="1759"/>
                    <a:pt x="1443" y="1480"/>
                    <a:pt x="1443" y="1084"/>
                  </a:cubicBezTo>
                  <a:lnTo>
                    <a:pt x="1443" y="712"/>
                  </a:lnTo>
                  <a:cubicBezTo>
                    <a:pt x="1443" y="356"/>
                    <a:pt x="1217" y="0"/>
                    <a:pt x="8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7"/>
            <p:cNvSpPr/>
            <p:nvPr/>
          </p:nvSpPr>
          <p:spPr>
            <a:xfrm>
              <a:off x="2915775" y="2216000"/>
              <a:ext cx="45975" cy="36650"/>
            </a:xfrm>
            <a:custGeom>
              <a:avLst/>
              <a:gdLst/>
              <a:ahLst/>
              <a:cxnLst/>
              <a:rect l="l" t="t" r="r" b="b"/>
              <a:pathLst>
                <a:path w="1839" h="1466" extrusionOk="0">
                  <a:moveTo>
                    <a:pt x="675" y="0"/>
                  </a:moveTo>
                  <a:cubicBezTo>
                    <a:pt x="303" y="0"/>
                    <a:pt x="1" y="302"/>
                    <a:pt x="1" y="791"/>
                  </a:cubicBezTo>
                  <a:cubicBezTo>
                    <a:pt x="1" y="1163"/>
                    <a:pt x="303" y="1466"/>
                    <a:pt x="675" y="1466"/>
                  </a:cubicBezTo>
                  <a:lnTo>
                    <a:pt x="1071" y="1466"/>
                  </a:lnTo>
                  <a:cubicBezTo>
                    <a:pt x="1466" y="1466"/>
                    <a:pt x="1839" y="1163"/>
                    <a:pt x="1839" y="791"/>
                  </a:cubicBezTo>
                  <a:cubicBezTo>
                    <a:pt x="1839" y="302"/>
                    <a:pt x="1466" y="0"/>
                    <a:pt x="10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7"/>
          <p:cNvGrpSpPr/>
          <p:nvPr/>
        </p:nvGrpSpPr>
        <p:grpSpPr>
          <a:xfrm>
            <a:off x="7868202" y="3769025"/>
            <a:ext cx="562398" cy="884275"/>
            <a:chOff x="6381525" y="2911575"/>
            <a:chExt cx="404225" cy="635575"/>
          </a:xfrm>
        </p:grpSpPr>
        <p:sp>
          <p:nvSpPr>
            <p:cNvPr id="2476" name="Google Shape;2476;p37"/>
            <p:cNvSpPr/>
            <p:nvPr/>
          </p:nvSpPr>
          <p:spPr>
            <a:xfrm>
              <a:off x="6412925" y="2911575"/>
              <a:ext cx="285575" cy="305975"/>
            </a:xfrm>
            <a:custGeom>
              <a:avLst/>
              <a:gdLst/>
              <a:ahLst/>
              <a:cxnLst/>
              <a:rect l="l" t="t" r="r" b="b"/>
              <a:pathLst>
                <a:path w="11423" h="12239" extrusionOk="0">
                  <a:moveTo>
                    <a:pt x="6887" y="1"/>
                  </a:moveTo>
                  <a:cubicBezTo>
                    <a:pt x="5235" y="2909"/>
                    <a:pt x="4653" y="6491"/>
                    <a:pt x="5328" y="9795"/>
                  </a:cubicBezTo>
                  <a:cubicBezTo>
                    <a:pt x="3872" y="9387"/>
                    <a:pt x="2351" y="9190"/>
                    <a:pt x="874" y="9190"/>
                  </a:cubicBezTo>
                  <a:cubicBezTo>
                    <a:pt x="581" y="9190"/>
                    <a:pt x="289" y="9198"/>
                    <a:pt x="0" y="9213"/>
                  </a:cubicBezTo>
                  <a:cubicBezTo>
                    <a:pt x="1365" y="9851"/>
                    <a:pt x="5082" y="12238"/>
                    <a:pt x="6799" y="12238"/>
                  </a:cubicBezTo>
                  <a:cubicBezTo>
                    <a:pt x="6897" y="12238"/>
                    <a:pt x="6988" y="12230"/>
                    <a:pt x="7073" y="12214"/>
                  </a:cubicBezTo>
                  <a:cubicBezTo>
                    <a:pt x="8483" y="11850"/>
                    <a:pt x="9915" y="7951"/>
                    <a:pt x="11326" y="7951"/>
                  </a:cubicBezTo>
                  <a:cubicBezTo>
                    <a:pt x="11359" y="7951"/>
                    <a:pt x="11391" y="7953"/>
                    <a:pt x="11423" y="7957"/>
                  </a:cubicBezTo>
                  <a:cubicBezTo>
                    <a:pt x="11103" y="7897"/>
                    <a:pt x="10779" y="7869"/>
                    <a:pt x="10454" y="7869"/>
                  </a:cubicBezTo>
                  <a:cubicBezTo>
                    <a:pt x="9124" y="7869"/>
                    <a:pt x="7780" y="8353"/>
                    <a:pt x="6677" y="9213"/>
                  </a:cubicBezTo>
                  <a:cubicBezTo>
                    <a:pt x="6770" y="6119"/>
                    <a:pt x="6887" y="3118"/>
                    <a:pt x="6887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7"/>
            <p:cNvSpPr/>
            <p:nvPr/>
          </p:nvSpPr>
          <p:spPr>
            <a:xfrm>
              <a:off x="6381525" y="3187650"/>
              <a:ext cx="404225" cy="359500"/>
            </a:xfrm>
            <a:custGeom>
              <a:avLst/>
              <a:gdLst/>
              <a:ahLst/>
              <a:cxnLst/>
              <a:rect l="l" t="t" r="r" b="b"/>
              <a:pathLst>
                <a:path w="16169" h="14380" extrusionOk="0">
                  <a:moveTo>
                    <a:pt x="7942" y="0"/>
                  </a:moveTo>
                  <a:cubicBezTo>
                    <a:pt x="7260" y="0"/>
                    <a:pt x="6575" y="100"/>
                    <a:pt x="5909" y="310"/>
                  </a:cubicBezTo>
                  <a:lnTo>
                    <a:pt x="5607" y="1264"/>
                  </a:lnTo>
                  <a:cubicBezTo>
                    <a:pt x="5607" y="985"/>
                    <a:pt x="5700" y="683"/>
                    <a:pt x="5700" y="403"/>
                  </a:cubicBezTo>
                  <a:lnTo>
                    <a:pt x="5700" y="403"/>
                  </a:lnTo>
                  <a:cubicBezTo>
                    <a:pt x="2117" y="1660"/>
                    <a:pt x="0" y="5917"/>
                    <a:pt x="1256" y="9523"/>
                  </a:cubicBezTo>
                  <a:cubicBezTo>
                    <a:pt x="2278" y="12436"/>
                    <a:pt x="5283" y="14380"/>
                    <a:pt x="8296" y="14380"/>
                  </a:cubicBezTo>
                  <a:cubicBezTo>
                    <a:pt x="8989" y="14380"/>
                    <a:pt x="9683" y="14277"/>
                    <a:pt x="10353" y="14059"/>
                  </a:cubicBezTo>
                  <a:cubicBezTo>
                    <a:pt x="13958" y="12896"/>
                    <a:pt x="16169" y="8546"/>
                    <a:pt x="15005" y="4963"/>
                  </a:cubicBezTo>
                  <a:cubicBezTo>
                    <a:pt x="14053" y="2029"/>
                    <a:pt x="11026" y="0"/>
                    <a:pt x="7942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noFill/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"/>
          <p:cNvSpPr/>
          <p:nvPr/>
        </p:nvSpPr>
        <p:spPr>
          <a:xfrm flipH="1">
            <a:off x="5048223" y="3891375"/>
            <a:ext cx="5429276" cy="2033268"/>
          </a:xfrm>
          <a:custGeom>
            <a:avLst/>
            <a:gdLst/>
            <a:ahLst/>
            <a:cxnLst/>
            <a:rect l="l" t="t" r="r" b="b"/>
            <a:pathLst>
              <a:path w="100710" h="60808" extrusionOk="0">
                <a:moveTo>
                  <a:pt x="20725" y="1"/>
                </a:moveTo>
                <a:cubicBezTo>
                  <a:pt x="18693" y="1"/>
                  <a:pt x="16637" y="491"/>
                  <a:pt x="14842" y="1433"/>
                </a:cubicBezTo>
                <a:cubicBezTo>
                  <a:pt x="0" y="9087"/>
                  <a:pt x="1349" y="37306"/>
                  <a:pt x="3885" y="50776"/>
                </a:cubicBezTo>
                <a:cubicBezTo>
                  <a:pt x="4374" y="53381"/>
                  <a:pt x="5048" y="56103"/>
                  <a:pt x="6979" y="57848"/>
                </a:cubicBezTo>
                <a:cubicBezTo>
                  <a:pt x="9037" y="59742"/>
                  <a:pt x="11908" y="60153"/>
                  <a:pt x="14788" y="60153"/>
                </a:cubicBezTo>
                <a:cubicBezTo>
                  <a:pt x="15586" y="60153"/>
                  <a:pt x="16386" y="60122"/>
                  <a:pt x="17169" y="60081"/>
                </a:cubicBezTo>
                <a:cubicBezTo>
                  <a:pt x="26850" y="59672"/>
                  <a:pt x="36519" y="59467"/>
                  <a:pt x="46182" y="59467"/>
                </a:cubicBezTo>
                <a:cubicBezTo>
                  <a:pt x="59621" y="59467"/>
                  <a:pt x="73046" y="59864"/>
                  <a:pt x="86472" y="60663"/>
                </a:cubicBezTo>
                <a:cubicBezTo>
                  <a:pt x="87638" y="60735"/>
                  <a:pt x="88832" y="60807"/>
                  <a:pt x="90021" y="60807"/>
                </a:cubicBezTo>
                <a:cubicBezTo>
                  <a:pt x="91893" y="60807"/>
                  <a:pt x="93754" y="60628"/>
                  <a:pt x="95475" y="59988"/>
                </a:cubicBezTo>
                <a:cubicBezTo>
                  <a:pt x="98290" y="58825"/>
                  <a:pt x="100709" y="56010"/>
                  <a:pt x="100221" y="53009"/>
                </a:cubicBezTo>
                <a:cubicBezTo>
                  <a:pt x="99848" y="49519"/>
                  <a:pt x="96056" y="47565"/>
                  <a:pt x="92567" y="46891"/>
                </a:cubicBezTo>
                <a:cubicBezTo>
                  <a:pt x="89077" y="46123"/>
                  <a:pt x="85402" y="46123"/>
                  <a:pt x="82494" y="43983"/>
                </a:cubicBezTo>
                <a:cubicBezTo>
                  <a:pt x="76678" y="39725"/>
                  <a:pt x="77934" y="29536"/>
                  <a:pt x="71839" y="25674"/>
                </a:cubicBezTo>
                <a:cubicBezTo>
                  <a:pt x="70267" y="24640"/>
                  <a:pt x="68426" y="24230"/>
                  <a:pt x="66525" y="24230"/>
                </a:cubicBezTo>
                <a:cubicBezTo>
                  <a:pt x="64320" y="24230"/>
                  <a:pt x="62034" y="24783"/>
                  <a:pt x="59998" y="25558"/>
                </a:cubicBezTo>
                <a:cubicBezTo>
                  <a:pt x="56136" y="27023"/>
                  <a:pt x="52344" y="29047"/>
                  <a:pt x="48273" y="29443"/>
                </a:cubicBezTo>
                <a:cubicBezTo>
                  <a:pt x="47966" y="29465"/>
                  <a:pt x="47659" y="29475"/>
                  <a:pt x="47351" y="29475"/>
                </a:cubicBezTo>
                <a:cubicBezTo>
                  <a:pt x="42133" y="29475"/>
                  <a:pt x="36902" y="26348"/>
                  <a:pt x="34617" y="21603"/>
                </a:cubicBezTo>
                <a:cubicBezTo>
                  <a:pt x="31709" y="15577"/>
                  <a:pt x="32965" y="7528"/>
                  <a:pt x="28219" y="2875"/>
                </a:cubicBezTo>
                <a:cubicBezTo>
                  <a:pt x="26255" y="924"/>
                  <a:pt x="23512" y="1"/>
                  <a:pt x="207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528" name="Google Shape;528;p8"/>
          <p:cNvSpPr/>
          <p:nvPr/>
        </p:nvSpPr>
        <p:spPr>
          <a:xfrm>
            <a:off x="4860050" y="-958750"/>
            <a:ext cx="4893609" cy="2423213"/>
          </a:xfrm>
          <a:custGeom>
            <a:avLst/>
            <a:gdLst/>
            <a:ahLst/>
            <a:cxnLst/>
            <a:rect l="l" t="t" r="r" b="b"/>
            <a:pathLst>
              <a:path w="95174" h="67452" extrusionOk="0">
                <a:moveTo>
                  <a:pt x="18389" y="0"/>
                </a:moveTo>
                <a:cubicBezTo>
                  <a:pt x="15830" y="0"/>
                  <a:pt x="13294" y="233"/>
                  <a:pt x="10842" y="956"/>
                </a:cubicBezTo>
                <a:cubicBezTo>
                  <a:pt x="6189" y="2305"/>
                  <a:pt x="1839" y="5795"/>
                  <a:pt x="862" y="10541"/>
                </a:cubicBezTo>
                <a:cubicBezTo>
                  <a:pt x="1" y="14798"/>
                  <a:pt x="2025" y="19358"/>
                  <a:pt x="5421" y="22266"/>
                </a:cubicBezTo>
                <a:cubicBezTo>
                  <a:pt x="8725" y="25081"/>
                  <a:pt x="12982" y="26546"/>
                  <a:pt x="17332" y="27314"/>
                </a:cubicBezTo>
                <a:cubicBezTo>
                  <a:pt x="24312" y="28570"/>
                  <a:pt x="32175" y="28477"/>
                  <a:pt x="37223" y="33409"/>
                </a:cubicBezTo>
                <a:cubicBezTo>
                  <a:pt x="41573" y="37690"/>
                  <a:pt x="42248" y="44366"/>
                  <a:pt x="43993" y="50182"/>
                </a:cubicBezTo>
                <a:cubicBezTo>
                  <a:pt x="45249" y="54556"/>
                  <a:pt x="47482" y="58813"/>
                  <a:pt x="51065" y="61535"/>
                </a:cubicBezTo>
                <a:cubicBezTo>
                  <a:pt x="53099" y="62968"/>
                  <a:pt x="55653" y="63788"/>
                  <a:pt x="58136" y="63788"/>
                </a:cubicBezTo>
                <a:cubicBezTo>
                  <a:pt x="60169" y="63788"/>
                  <a:pt x="62154" y="63238"/>
                  <a:pt x="63767" y="62024"/>
                </a:cubicBezTo>
                <a:cubicBezTo>
                  <a:pt x="66000" y="60279"/>
                  <a:pt x="67350" y="57464"/>
                  <a:pt x="70072" y="56673"/>
                </a:cubicBezTo>
                <a:cubicBezTo>
                  <a:pt x="70511" y="56550"/>
                  <a:pt x="70949" y="56492"/>
                  <a:pt x="71383" y="56492"/>
                </a:cubicBezTo>
                <a:cubicBezTo>
                  <a:pt x="74304" y="56492"/>
                  <a:pt x="77058" y="59084"/>
                  <a:pt x="78982" y="61535"/>
                </a:cubicBezTo>
                <a:cubicBezTo>
                  <a:pt x="81154" y="64273"/>
                  <a:pt x="83789" y="67452"/>
                  <a:pt x="87228" y="67452"/>
                </a:cubicBezTo>
                <a:cubicBezTo>
                  <a:pt x="87325" y="67452"/>
                  <a:pt x="87422" y="67449"/>
                  <a:pt x="87520" y="67444"/>
                </a:cubicBezTo>
                <a:cubicBezTo>
                  <a:pt x="90032" y="67351"/>
                  <a:pt x="92172" y="65397"/>
                  <a:pt x="93242" y="63070"/>
                </a:cubicBezTo>
                <a:cubicBezTo>
                  <a:pt x="94313" y="60860"/>
                  <a:pt x="94499" y="58232"/>
                  <a:pt x="94592" y="55719"/>
                </a:cubicBezTo>
                <a:cubicBezTo>
                  <a:pt x="95173" y="42342"/>
                  <a:pt x="93149" y="28966"/>
                  <a:pt x="90148" y="15775"/>
                </a:cubicBezTo>
                <a:cubicBezTo>
                  <a:pt x="87240" y="2491"/>
                  <a:pt x="76865" y="4539"/>
                  <a:pt x="65419" y="3655"/>
                </a:cubicBezTo>
                <a:cubicBezTo>
                  <a:pt x="52042" y="2491"/>
                  <a:pt x="38665" y="1421"/>
                  <a:pt x="25289" y="374"/>
                </a:cubicBezTo>
                <a:cubicBezTo>
                  <a:pt x="23000" y="187"/>
                  <a:pt x="20686" y="0"/>
                  <a:pt x="1838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529" name="Google Shape;529;p8"/>
          <p:cNvSpPr/>
          <p:nvPr/>
        </p:nvSpPr>
        <p:spPr>
          <a:xfrm flipH="1">
            <a:off x="-711757" y="-1068851"/>
            <a:ext cx="4769407" cy="2533328"/>
          </a:xfrm>
          <a:custGeom>
            <a:avLst/>
            <a:gdLst/>
            <a:ahLst/>
            <a:cxnLst/>
            <a:rect l="l" t="t" r="r" b="b"/>
            <a:pathLst>
              <a:path w="95174" h="67452" extrusionOk="0">
                <a:moveTo>
                  <a:pt x="18389" y="0"/>
                </a:moveTo>
                <a:cubicBezTo>
                  <a:pt x="15830" y="0"/>
                  <a:pt x="13294" y="233"/>
                  <a:pt x="10842" y="956"/>
                </a:cubicBezTo>
                <a:cubicBezTo>
                  <a:pt x="6189" y="2305"/>
                  <a:pt x="1839" y="5795"/>
                  <a:pt x="862" y="10541"/>
                </a:cubicBezTo>
                <a:cubicBezTo>
                  <a:pt x="1" y="14798"/>
                  <a:pt x="2025" y="19358"/>
                  <a:pt x="5421" y="22266"/>
                </a:cubicBezTo>
                <a:cubicBezTo>
                  <a:pt x="8725" y="25081"/>
                  <a:pt x="12982" y="26546"/>
                  <a:pt x="17332" y="27314"/>
                </a:cubicBezTo>
                <a:cubicBezTo>
                  <a:pt x="24312" y="28570"/>
                  <a:pt x="32175" y="28477"/>
                  <a:pt x="37223" y="33409"/>
                </a:cubicBezTo>
                <a:cubicBezTo>
                  <a:pt x="41573" y="37690"/>
                  <a:pt x="42248" y="44366"/>
                  <a:pt x="43993" y="50182"/>
                </a:cubicBezTo>
                <a:cubicBezTo>
                  <a:pt x="45249" y="54556"/>
                  <a:pt x="47482" y="58813"/>
                  <a:pt x="51065" y="61535"/>
                </a:cubicBezTo>
                <a:cubicBezTo>
                  <a:pt x="53099" y="62968"/>
                  <a:pt x="55653" y="63788"/>
                  <a:pt x="58136" y="63788"/>
                </a:cubicBezTo>
                <a:cubicBezTo>
                  <a:pt x="60169" y="63788"/>
                  <a:pt x="62154" y="63238"/>
                  <a:pt x="63767" y="62024"/>
                </a:cubicBezTo>
                <a:cubicBezTo>
                  <a:pt x="66000" y="60279"/>
                  <a:pt x="67350" y="57464"/>
                  <a:pt x="70072" y="56673"/>
                </a:cubicBezTo>
                <a:cubicBezTo>
                  <a:pt x="70511" y="56550"/>
                  <a:pt x="70949" y="56492"/>
                  <a:pt x="71383" y="56492"/>
                </a:cubicBezTo>
                <a:cubicBezTo>
                  <a:pt x="74304" y="56492"/>
                  <a:pt x="77058" y="59084"/>
                  <a:pt x="78982" y="61535"/>
                </a:cubicBezTo>
                <a:cubicBezTo>
                  <a:pt x="81154" y="64273"/>
                  <a:pt x="83789" y="67452"/>
                  <a:pt x="87228" y="67452"/>
                </a:cubicBezTo>
                <a:cubicBezTo>
                  <a:pt x="87325" y="67452"/>
                  <a:pt x="87422" y="67449"/>
                  <a:pt x="87520" y="67444"/>
                </a:cubicBezTo>
                <a:cubicBezTo>
                  <a:pt x="90032" y="67351"/>
                  <a:pt x="92172" y="65397"/>
                  <a:pt x="93242" y="63070"/>
                </a:cubicBezTo>
                <a:cubicBezTo>
                  <a:pt x="94313" y="60860"/>
                  <a:pt x="94499" y="58232"/>
                  <a:pt x="94592" y="55719"/>
                </a:cubicBezTo>
                <a:cubicBezTo>
                  <a:pt x="95173" y="42342"/>
                  <a:pt x="93149" y="28966"/>
                  <a:pt x="90148" y="15775"/>
                </a:cubicBezTo>
                <a:cubicBezTo>
                  <a:pt x="87240" y="2491"/>
                  <a:pt x="76865" y="4539"/>
                  <a:pt x="65419" y="3655"/>
                </a:cubicBezTo>
                <a:cubicBezTo>
                  <a:pt x="52042" y="2491"/>
                  <a:pt x="38665" y="1421"/>
                  <a:pt x="25289" y="374"/>
                </a:cubicBezTo>
                <a:cubicBezTo>
                  <a:pt x="23000" y="187"/>
                  <a:pt x="20686" y="0"/>
                  <a:pt x="1838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530" name="Google Shape;530;p8"/>
          <p:cNvSpPr/>
          <p:nvPr/>
        </p:nvSpPr>
        <p:spPr>
          <a:xfrm>
            <a:off x="-1371624" y="3166963"/>
            <a:ext cx="5429276" cy="2941283"/>
          </a:xfrm>
          <a:custGeom>
            <a:avLst/>
            <a:gdLst/>
            <a:ahLst/>
            <a:cxnLst/>
            <a:rect l="l" t="t" r="r" b="b"/>
            <a:pathLst>
              <a:path w="100710" h="60808" extrusionOk="0">
                <a:moveTo>
                  <a:pt x="20725" y="1"/>
                </a:moveTo>
                <a:cubicBezTo>
                  <a:pt x="18693" y="1"/>
                  <a:pt x="16637" y="491"/>
                  <a:pt x="14842" y="1433"/>
                </a:cubicBezTo>
                <a:cubicBezTo>
                  <a:pt x="0" y="9087"/>
                  <a:pt x="1349" y="37306"/>
                  <a:pt x="3885" y="50776"/>
                </a:cubicBezTo>
                <a:cubicBezTo>
                  <a:pt x="4374" y="53381"/>
                  <a:pt x="5048" y="56103"/>
                  <a:pt x="6979" y="57848"/>
                </a:cubicBezTo>
                <a:cubicBezTo>
                  <a:pt x="9037" y="59742"/>
                  <a:pt x="11908" y="60153"/>
                  <a:pt x="14788" y="60153"/>
                </a:cubicBezTo>
                <a:cubicBezTo>
                  <a:pt x="15586" y="60153"/>
                  <a:pt x="16386" y="60122"/>
                  <a:pt x="17169" y="60081"/>
                </a:cubicBezTo>
                <a:cubicBezTo>
                  <a:pt x="26850" y="59672"/>
                  <a:pt x="36519" y="59467"/>
                  <a:pt x="46182" y="59467"/>
                </a:cubicBezTo>
                <a:cubicBezTo>
                  <a:pt x="59621" y="59467"/>
                  <a:pt x="73046" y="59864"/>
                  <a:pt x="86472" y="60663"/>
                </a:cubicBezTo>
                <a:cubicBezTo>
                  <a:pt x="87638" y="60735"/>
                  <a:pt x="88832" y="60807"/>
                  <a:pt x="90021" y="60807"/>
                </a:cubicBezTo>
                <a:cubicBezTo>
                  <a:pt x="91893" y="60807"/>
                  <a:pt x="93754" y="60628"/>
                  <a:pt x="95475" y="59988"/>
                </a:cubicBezTo>
                <a:cubicBezTo>
                  <a:pt x="98290" y="58825"/>
                  <a:pt x="100709" y="56010"/>
                  <a:pt x="100221" y="53009"/>
                </a:cubicBezTo>
                <a:cubicBezTo>
                  <a:pt x="99848" y="49519"/>
                  <a:pt x="96056" y="47565"/>
                  <a:pt x="92567" y="46891"/>
                </a:cubicBezTo>
                <a:cubicBezTo>
                  <a:pt x="89077" y="46123"/>
                  <a:pt x="85402" y="46123"/>
                  <a:pt x="82494" y="43983"/>
                </a:cubicBezTo>
                <a:cubicBezTo>
                  <a:pt x="76678" y="39725"/>
                  <a:pt x="77934" y="29536"/>
                  <a:pt x="71839" y="25674"/>
                </a:cubicBezTo>
                <a:cubicBezTo>
                  <a:pt x="70267" y="24640"/>
                  <a:pt x="68426" y="24230"/>
                  <a:pt x="66525" y="24230"/>
                </a:cubicBezTo>
                <a:cubicBezTo>
                  <a:pt x="64320" y="24230"/>
                  <a:pt x="62034" y="24783"/>
                  <a:pt x="59998" y="25558"/>
                </a:cubicBezTo>
                <a:cubicBezTo>
                  <a:pt x="56136" y="27023"/>
                  <a:pt x="52344" y="29047"/>
                  <a:pt x="48273" y="29443"/>
                </a:cubicBezTo>
                <a:cubicBezTo>
                  <a:pt x="47966" y="29465"/>
                  <a:pt x="47659" y="29475"/>
                  <a:pt x="47351" y="29475"/>
                </a:cubicBezTo>
                <a:cubicBezTo>
                  <a:pt x="42133" y="29475"/>
                  <a:pt x="36902" y="26348"/>
                  <a:pt x="34617" y="21603"/>
                </a:cubicBezTo>
                <a:cubicBezTo>
                  <a:pt x="31709" y="15577"/>
                  <a:pt x="32965" y="7528"/>
                  <a:pt x="28219" y="2875"/>
                </a:cubicBezTo>
                <a:cubicBezTo>
                  <a:pt x="26255" y="924"/>
                  <a:pt x="23512" y="1"/>
                  <a:pt x="207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531" name="Google Shape;531;p8"/>
          <p:cNvGrpSpPr/>
          <p:nvPr/>
        </p:nvGrpSpPr>
        <p:grpSpPr>
          <a:xfrm>
            <a:off x="-585550" y="-251369"/>
            <a:ext cx="2197697" cy="1243196"/>
            <a:chOff x="3260100" y="4040200"/>
            <a:chExt cx="1579600" cy="893550"/>
          </a:xfrm>
        </p:grpSpPr>
        <p:sp>
          <p:nvSpPr>
            <p:cNvPr id="532" name="Google Shape;532;p8"/>
            <p:cNvSpPr/>
            <p:nvPr/>
          </p:nvSpPr>
          <p:spPr>
            <a:xfrm>
              <a:off x="3766650" y="4800800"/>
              <a:ext cx="93575" cy="132950"/>
            </a:xfrm>
            <a:custGeom>
              <a:avLst/>
              <a:gdLst/>
              <a:ahLst/>
              <a:cxnLst/>
              <a:rect l="l" t="t" r="r" b="b"/>
              <a:pathLst>
                <a:path w="3743" h="5318" extrusionOk="0">
                  <a:moveTo>
                    <a:pt x="1308" y="0"/>
                  </a:moveTo>
                  <a:cubicBezTo>
                    <a:pt x="951" y="0"/>
                    <a:pt x="610" y="212"/>
                    <a:pt x="489" y="714"/>
                  </a:cubicBezTo>
                  <a:cubicBezTo>
                    <a:pt x="1" y="2458"/>
                    <a:pt x="1164" y="4785"/>
                    <a:pt x="3002" y="5273"/>
                  </a:cubicBezTo>
                  <a:cubicBezTo>
                    <a:pt x="3059" y="5304"/>
                    <a:pt x="3116" y="5318"/>
                    <a:pt x="3171" y="5318"/>
                  </a:cubicBezTo>
                  <a:cubicBezTo>
                    <a:pt x="3494" y="5318"/>
                    <a:pt x="3743" y="4844"/>
                    <a:pt x="3583" y="4506"/>
                  </a:cubicBezTo>
                  <a:cubicBezTo>
                    <a:pt x="3281" y="4017"/>
                    <a:pt x="2909" y="3436"/>
                    <a:pt x="2699" y="2854"/>
                  </a:cubicBezTo>
                  <a:cubicBezTo>
                    <a:pt x="2513" y="2179"/>
                    <a:pt x="2420" y="1598"/>
                    <a:pt x="2327" y="923"/>
                  </a:cubicBezTo>
                  <a:cubicBezTo>
                    <a:pt x="2274" y="368"/>
                    <a:pt x="1778" y="0"/>
                    <a:pt x="1308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3754450" y="4603725"/>
              <a:ext cx="70400" cy="96800"/>
            </a:xfrm>
            <a:custGeom>
              <a:avLst/>
              <a:gdLst/>
              <a:ahLst/>
              <a:cxnLst/>
              <a:rect l="l" t="t" r="r" b="b"/>
              <a:pathLst>
                <a:path w="2816" h="3872" extrusionOk="0">
                  <a:moveTo>
                    <a:pt x="1615" y="1"/>
                  </a:moveTo>
                  <a:cubicBezTo>
                    <a:pt x="1383" y="1"/>
                    <a:pt x="1151" y="86"/>
                    <a:pt x="977" y="268"/>
                  </a:cubicBezTo>
                  <a:cubicBezTo>
                    <a:pt x="186" y="943"/>
                    <a:pt x="0" y="2315"/>
                    <a:pt x="186" y="3362"/>
                  </a:cubicBezTo>
                  <a:cubicBezTo>
                    <a:pt x="320" y="3674"/>
                    <a:pt x="643" y="3872"/>
                    <a:pt x="956" y="3872"/>
                  </a:cubicBezTo>
                  <a:cubicBezTo>
                    <a:pt x="1133" y="3872"/>
                    <a:pt x="1308" y="3808"/>
                    <a:pt x="1443" y="3665"/>
                  </a:cubicBezTo>
                  <a:cubicBezTo>
                    <a:pt x="2234" y="2897"/>
                    <a:pt x="2815" y="1734"/>
                    <a:pt x="2513" y="664"/>
                  </a:cubicBezTo>
                  <a:cubicBezTo>
                    <a:pt x="2396" y="241"/>
                    <a:pt x="2005" y="1"/>
                    <a:pt x="1615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3802075" y="4390150"/>
              <a:ext cx="96350" cy="123825"/>
            </a:xfrm>
            <a:custGeom>
              <a:avLst/>
              <a:gdLst/>
              <a:ahLst/>
              <a:cxnLst/>
              <a:rect l="l" t="t" r="r" b="b"/>
              <a:pathLst>
                <a:path w="3854" h="4953" extrusionOk="0">
                  <a:moveTo>
                    <a:pt x="2798" y="1"/>
                  </a:moveTo>
                  <a:cubicBezTo>
                    <a:pt x="2547" y="1"/>
                    <a:pt x="2282" y="116"/>
                    <a:pt x="2073" y="390"/>
                  </a:cubicBezTo>
                  <a:cubicBezTo>
                    <a:pt x="1399" y="1437"/>
                    <a:pt x="817" y="2600"/>
                    <a:pt x="329" y="3879"/>
                  </a:cubicBezTo>
                  <a:cubicBezTo>
                    <a:pt x="0" y="4458"/>
                    <a:pt x="461" y="4953"/>
                    <a:pt x="946" y="4953"/>
                  </a:cubicBezTo>
                  <a:cubicBezTo>
                    <a:pt x="1183" y="4953"/>
                    <a:pt x="1425" y="4836"/>
                    <a:pt x="1585" y="4554"/>
                  </a:cubicBezTo>
                  <a:cubicBezTo>
                    <a:pt x="2260" y="3484"/>
                    <a:pt x="3027" y="2414"/>
                    <a:pt x="3516" y="1250"/>
                  </a:cubicBezTo>
                  <a:cubicBezTo>
                    <a:pt x="3853" y="576"/>
                    <a:pt x="3358" y="1"/>
                    <a:pt x="2798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3901125" y="4239675"/>
              <a:ext cx="104300" cy="68425"/>
            </a:xfrm>
            <a:custGeom>
              <a:avLst/>
              <a:gdLst/>
              <a:ahLst/>
              <a:cxnLst/>
              <a:rect l="l" t="t" r="r" b="b"/>
              <a:pathLst>
                <a:path w="4172" h="2737" extrusionOk="0">
                  <a:moveTo>
                    <a:pt x="2917" y="1"/>
                  </a:moveTo>
                  <a:cubicBezTo>
                    <a:pt x="2867" y="1"/>
                    <a:pt x="2816" y="4"/>
                    <a:pt x="2764" y="11"/>
                  </a:cubicBezTo>
                  <a:cubicBezTo>
                    <a:pt x="1880" y="197"/>
                    <a:pt x="1206" y="779"/>
                    <a:pt x="531" y="1360"/>
                  </a:cubicBezTo>
                  <a:cubicBezTo>
                    <a:pt x="0" y="1806"/>
                    <a:pt x="516" y="2737"/>
                    <a:pt x="1123" y="2737"/>
                  </a:cubicBezTo>
                  <a:cubicBezTo>
                    <a:pt x="1181" y="2737"/>
                    <a:pt x="1240" y="2728"/>
                    <a:pt x="1299" y="2710"/>
                  </a:cubicBezTo>
                  <a:cubicBezTo>
                    <a:pt x="2183" y="2431"/>
                    <a:pt x="3043" y="2128"/>
                    <a:pt x="3625" y="1453"/>
                  </a:cubicBezTo>
                  <a:cubicBezTo>
                    <a:pt x="4171" y="820"/>
                    <a:pt x="3691" y="1"/>
                    <a:pt x="2917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4085650" y="4070600"/>
              <a:ext cx="128875" cy="112175"/>
            </a:xfrm>
            <a:custGeom>
              <a:avLst/>
              <a:gdLst/>
              <a:ahLst/>
              <a:cxnLst/>
              <a:rect l="l" t="t" r="r" b="b"/>
              <a:pathLst>
                <a:path w="5155" h="4487" extrusionOk="0">
                  <a:moveTo>
                    <a:pt x="3913" y="1"/>
                  </a:moveTo>
                  <a:cubicBezTo>
                    <a:pt x="3751" y="1"/>
                    <a:pt x="3586" y="51"/>
                    <a:pt x="3432" y="167"/>
                  </a:cubicBezTo>
                  <a:cubicBezTo>
                    <a:pt x="2362" y="958"/>
                    <a:pt x="1571" y="1912"/>
                    <a:pt x="618" y="2889"/>
                  </a:cubicBezTo>
                  <a:cubicBezTo>
                    <a:pt x="1" y="3560"/>
                    <a:pt x="643" y="4486"/>
                    <a:pt x="1364" y="4486"/>
                  </a:cubicBezTo>
                  <a:cubicBezTo>
                    <a:pt x="1568" y="4486"/>
                    <a:pt x="1777" y="4412"/>
                    <a:pt x="1967" y="4238"/>
                  </a:cubicBezTo>
                  <a:cubicBezTo>
                    <a:pt x="2944" y="3378"/>
                    <a:pt x="4014" y="2494"/>
                    <a:pt x="4689" y="1423"/>
                  </a:cubicBezTo>
                  <a:cubicBezTo>
                    <a:pt x="5154" y="809"/>
                    <a:pt x="4562" y="1"/>
                    <a:pt x="3913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3621250" y="4817475"/>
              <a:ext cx="65925" cy="100450"/>
            </a:xfrm>
            <a:custGeom>
              <a:avLst/>
              <a:gdLst/>
              <a:ahLst/>
              <a:cxnLst/>
              <a:rect l="l" t="t" r="r" b="b"/>
              <a:pathLst>
                <a:path w="2637" h="4018" extrusionOk="0">
                  <a:moveTo>
                    <a:pt x="798" y="1"/>
                  </a:moveTo>
                  <a:cubicBezTo>
                    <a:pt x="438" y="1"/>
                    <a:pt x="1" y="297"/>
                    <a:pt x="1" y="628"/>
                  </a:cubicBezTo>
                  <a:cubicBezTo>
                    <a:pt x="94" y="1210"/>
                    <a:pt x="280" y="1698"/>
                    <a:pt x="489" y="2187"/>
                  </a:cubicBezTo>
                  <a:cubicBezTo>
                    <a:pt x="676" y="2675"/>
                    <a:pt x="955" y="3164"/>
                    <a:pt x="1257" y="3653"/>
                  </a:cubicBezTo>
                  <a:cubicBezTo>
                    <a:pt x="1351" y="3912"/>
                    <a:pt x="1546" y="4017"/>
                    <a:pt x="1756" y="4017"/>
                  </a:cubicBezTo>
                  <a:cubicBezTo>
                    <a:pt x="2168" y="4017"/>
                    <a:pt x="2637" y="3611"/>
                    <a:pt x="2513" y="3164"/>
                  </a:cubicBezTo>
                  <a:cubicBezTo>
                    <a:pt x="2327" y="2582"/>
                    <a:pt x="2234" y="2094"/>
                    <a:pt x="2025" y="1605"/>
                  </a:cubicBezTo>
                  <a:cubicBezTo>
                    <a:pt x="1839" y="1024"/>
                    <a:pt x="1536" y="628"/>
                    <a:pt x="1164" y="163"/>
                  </a:cubicBezTo>
                  <a:cubicBezTo>
                    <a:pt x="1077" y="49"/>
                    <a:pt x="944" y="1"/>
                    <a:pt x="798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3611375" y="4619725"/>
              <a:ext cx="48300" cy="83400"/>
            </a:xfrm>
            <a:custGeom>
              <a:avLst/>
              <a:gdLst/>
              <a:ahLst/>
              <a:cxnLst/>
              <a:rect l="l" t="t" r="r" b="b"/>
              <a:pathLst>
                <a:path w="1932" h="3336" extrusionOk="0">
                  <a:moveTo>
                    <a:pt x="1159" y="0"/>
                  </a:moveTo>
                  <a:cubicBezTo>
                    <a:pt x="852" y="0"/>
                    <a:pt x="566" y="184"/>
                    <a:pt x="489" y="512"/>
                  </a:cubicBezTo>
                  <a:cubicBezTo>
                    <a:pt x="303" y="1094"/>
                    <a:pt x="187" y="1768"/>
                    <a:pt x="93" y="2350"/>
                  </a:cubicBezTo>
                  <a:cubicBezTo>
                    <a:pt x="0" y="2722"/>
                    <a:pt x="187" y="3211"/>
                    <a:pt x="582" y="3304"/>
                  </a:cubicBezTo>
                  <a:cubicBezTo>
                    <a:pt x="654" y="3325"/>
                    <a:pt x="728" y="3335"/>
                    <a:pt x="803" y="3335"/>
                  </a:cubicBezTo>
                  <a:cubicBezTo>
                    <a:pt x="1141" y="3335"/>
                    <a:pt x="1483" y="3122"/>
                    <a:pt x="1559" y="2722"/>
                  </a:cubicBezTo>
                  <a:cubicBezTo>
                    <a:pt x="1652" y="2141"/>
                    <a:pt x="1838" y="1559"/>
                    <a:pt x="1931" y="884"/>
                  </a:cubicBezTo>
                  <a:cubicBezTo>
                    <a:pt x="1931" y="512"/>
                    <a:pt x="1838" y="117"/>
                    <a:pt x="1350" y="24"/>
                  </a:cubicBezTo>
                  <a:cubicBezTo>
                    <a:pt x="1286" y="8"/>
                    <a:pt x="1222" y="0"/>
                    <a:pt x="1159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3662550" y="4400075"/>
              <a:ext cx="65175" cy="78025"/>
            </a:xfrm>
            <a:custGeom>
              <a:avLst/>
              <a:gdLst/>
              <a:ahLst/>
              <a:cxnLst/>
              <a:rect l="l" t="t" r="r" b="b"/>
              <a:pathLst>
                <a:path w="2607" h="3121" extrusionOk="0">
                  <a:moveTo>
                    <a:pt x="1679" y="1"/>
                  </a:moveTo>
                  <a:cubicBezTo>
                    <a:pt x="1386" y="1"/>
                    <a:pt x="1104" y="165"/>
                    <a:pt x="954" y="365"/>
                  </a:cubicBezTo>
                  <a:cubicBezTo>
                    <a:pt x="768" y="667"/>
                    <a:pt x="582" y="853"/>
                    <a:pt x="466" y="1156"/>
                  </a:cubicBezTo>
                  <a:cubicBezTo>
                    <a:pt x="280" y="1435"/>
                    <a:pt x="280" y="1831"/>
                    <a:pt x="94" y="2110"/>
                  </a:cubicBezTo>
                  <a:cubicBezTo>
                    <a:pt x="1" y="2505"/>
                    <a:pt x="280" y="2901"/>
                    <a:pt x="582" y="3087"/>
                  </a:cubicBezTo>
                  <a:cubicBezTo>
                    <a:pt x="669" y="3108"/>
                    <a:pt x="757" y="3120"/>
                    <a:pt x="844" y="3120"/>
                  </a:cubicBezTo>
                  <a:cubicBezTo>
                    <a:pt x="1132" y="3120"/>
                    <a:pt x="1415" y="2995"/>
                    <a:pt x="1629" y="2691"/>
                  </a:cubicBezTo>
                  <a:cubicBezTo>
                    <a:pt x="1838" y="2505"/>
                    <a:pt x="2025" y="2203"/>
                    <a:pt x="2118" y="2017"/>
                  </a:cubicBezTo>
                  <a:cubicBezTo>
                    <a:pt x="2211" y="1737"/>
                    <a:pt x="2420" y="1342"/>
                    <a:pt x="2513" y="1040"/>
                  </a:cubicBezTo>
                  <a:cubicBezTo>
                    <a:pt x="2606" y="667"/>
                    <a:pt x="2327" y="179"/>
                    <a:pt x="2025" y="86"/>
                  </a:cubicBezTo>
                  <a:cubicBezTo>
                    <a:pt x="1912" y="26"/>
                    <a:pt x="1795" y="1"/>
                    <a:pt x="1679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3759100" y="4243100"/>
              <a:ext cx="107025" cy="69800"/>
            </a:xfrm>
            <a:custGeom>
              <a:avLst/>
              <a:gdLst/>
              <a:ahLst/>
              <a:cxnLst/>
              <a:rect l="l" t="t" r="r" b="b"/>
              <a:pathLst>
                <a:path w="4281" h="2792" extrusionOk="0">
                  <a:moveTo>
                    <a:pt x="2603" y="0"/>
                  </a:moveTo>
                  <a:cubicBezTo>
                    <a:pt x="2025" y="0"/>
                    <a:pt x="1501" y="221"/>
                    <a:pt x="978" y="456"/>
                  </a:cubicBezTo>
                  <a:cubicBezTo>
                    <a:pt x="396" y="642"/>
                    <a:pt x="0" y="1130"/>
                    <a:pt x="93" y="1712"/>
                  </a:cubicBezTo>
                  <a:cubicBezTo>
                    <a:pt x="201" y="2252"/>
                    <a:pt x="610" y="2792"/>
                    <a:pt x="1134" y="2792"/>
                  </a:cubicBezTo>
                  <a:cubicBezTo>
                    <a:pt x="1174" y="2792"/>
                    <a:pt x="1215" y="2789"/>
                    <a:pt x="1257" y="2782"/>
                  </a:cubicBezTo>
                  <a:cubicBezTo>
                    <a:pt x="2141" y="2666"/>
                    <a:pt x="2908" y="2666"/>
                    <a:pt x="3583" y="2084"/>
                  </a:cubicBezTo>
                  <a:cubicBezTo>
                    <a:pt x="4281" y="1503"/>
                    <a:pt x="3979" y="246"/>
                    <a:pt x="3118" y="60"/>
                  </a:cubicBezTo>
                  <a:cubicBezTo>
                    <a:pt x="2941" y="19"/>
                    <a:pt x="2770" y="0"/>
                    <a:pt x="2603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3926600" y="4103425"/>
              <a:ext cx="79700" cy="56250"/>
            </a:xfrm>
            <a:custGeom>
              <a:avLst/>
              <a:gdLst/>
              <a:ahLst/>
              <a:cxnLst/>
              <a:rect l="l" t="t" r="r" b="b"/>
              <a:pathLst>
                <a:path w="3188" h="2250" extrusionOk="0">
                  <a:moveTo>
                    <a:pt x="2375" y="0"/>
                  </a:moveTo>
                  <a:cubicBezTo>
                    <a:pt x="2328" y="0"/>
                    <a:pt x="2281" y="6"/>
                    <a:pt x="2234" y="17"/>
                  </a:cubicBezTo>
                  <a:cubicBezTo>
                    <a:pt x="1652" y="320"/>
                    <a:pt x="1071" y="506"/>
                    <a:pt x="582" y="808"/>
                  </a:cubicBezTo>
                  <a:cubicBezTo>
                    <a:pt x="187" y="994"/>
                    <a:pt x="0" y="1576"/>
                    <a:pt x="280" y="1855"/>
                  </a:cubicBezTo>
                  <a:cubicBezTo>
                    <a:pt x="420" y="2121"/>
                    <a:pt x="676" y="2250"/>
                    <a:pt x="949" y="2250"/>
                  </a:cubicBezTo>
                  <a:cubicBezTo>
                    <a:pt x="1082" y="2250"/>
                    <a:pt x="1220" y="2219"/>
                    <a:pt x="1350" y="2158"/>
                  </a:cubicBezTo>
                  <a:cubicBezTo>
                    <a:pt x="1838" y="1972"/>
                    <a:pt x="2327" y="1669"/>
                    <a:pt x="2815" y="1390"/>
                  </a:cubicBezTo>
                  <a:cubicBezTo>
                    <a:pt x="3095" y="1181"/>
                    <a:pt x="3188" y="808"/>
                    <a:pt x="3095" y="506"/>
                  </a:cubicBezTo>
                  <a:cubicBezTo>
                    <a:pt x="3013" y="262"/>
                    <a:pt x="2701" y="0"/>
                    <a:pt x="2375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4113825" y="4232175"/>
              <a:ext cx="122400" cy="80075"/>
            </a:xfrm>
            <a:custGeom>
              <a:avLst/>
              <a:gdLst/>
              <a:ahLst/>
              <a:cxnLst/>
              <a:rect l="l" t="t" r="r" b="b"/>
              <a:pathLst>
                <a:path w="4896" h="3203" extrusionOk="0">
                  <a:moveTo>
                    <a:pt x="4030" y="1"/>
                  </a:moveTo>
                  <a:cubicBezTo>
                    <a:pt x="3999" y="1"/>
                    <a:pt x="3967" y="3"/>
                    <a:pt x="3934" y="9"/>
                  </a:cubicBezTo>
                  <a:cubicBezTo>
                    <a:pt x="2678" y="9"/>
                    <a:pt x="1817" y="893"/>
                    <a:pt x="840" y="1567"/>
                  </a:cubicBezTo>
                  <a:cubicBezTo>
                    <a:pt x="0" y="2067"/>
                    <a:pt x="466" y="3202"/>
                    <a:pt x="1292" y="3202"/>
                  </a:cubicBezTo>
                  <a:cubicBezTo>
                    <a:pt x="1428" y="3202"/>
                    <a:pt x="1573" y="3172"/>
                    <a:pt x="1724" y="3103"/>
                  </a:cubicBezTo>
                  <a:cubicBezTo>
                    <a:pt x="2771" y="2521"/>
                    <a:pt x="3934" y="2242"/>
                    <a:pt x="4632" y="1172"/>
                  </a:cubicBezTo>
                  <a:cubicBezTo>
                    <a:pt x="4895" y="711"/>
                    <a:pt x="4558" y="1"/>
                    <a:pt x="4030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4240275" y="4265700"/>
              <a:ext cx="100450" cy="71525"/>
            </a:xfrm>
            <a:custGeom>
              <a:avLst/>
              <a:gdLst/>
              <a:ahLst/>
              <a:cxnLst/>
              <a:rect l="l" t="t" r="r" b="b"/>
              <a:pathLst>
                <a:path w="4018" h="2861" extrusionOk="0">
                  <a:moveTo>
                    <a:pt x="2912" y="0"/>
                  </a:moveTo>
                  <a:cubicBezTo>
                    <a:pt x="2861" y="0"/>
                    <a:pt x="2810" y="5"/>
                    <a:pt x="2761" y="17"/>
                  </a:cubicBezTo>
                  <a:cubicBezTo>
                    <a:pt x="2272" y="226"/>
                    <a:pt x="1900" y="412"/>
                    <a:pt x="1505" y="715"/>
                  </a:cubicBezTo>
                  <a:cubicBezTo>
                    <a:pt x="1109" y="901"/>
                    <a:pt x="830" y="1180"/>
                    <a:pt x="528" y="1483"/>
                  </a:cubicBezTo>
                  <a:cubicBezTo>
                    <a:pt x="1" y="2009"/>
                    <a:pt x="429" y="2861"/>
                    <a:pt x="1102" y="2861"/>
                  </a:cubicBezTo>
                  <a:cubicBezTo>
                    <a:pt x="1172" y="2861"/>
                    <a:pt x="1244" y="2852"/>
                    <a:pt x="1319" y="2832"/>
                  </a:cubicBezTo>
                  <a:cubicBezTo>
                    <a:pt x="2086" y="2646"/>
                    <a:pt x="2761" y="2343"/>
                    <a:pt x="3436" y="1762"/>
                  </a:cubicBezTo>
                  <a:cubicBezTo>
                    <a:pt x="3831" y="1483"/>
                    <a:pt x="4017" y="1087"/>
                    <a:pt x="3831" y="599"/>
                  </a:cubicBezTo>
                  <a:cubicBezTo>
                    <a:pt x="3668" y="273"/>
                    <a:pt x="3273" y="0"/>
                    <a:pt x="2912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4411075" y="4215100"/>
              <a:ext cx="123900" cy="81800"/>
            </a:xfrm>
            <a:custGeom>
              <a:avLst/>
              <a:gdLst/>
              <a:ahLst/>
              <a:cxnLst/>
              <a:rect l="l" t="t" r="r" b="b"/>
              <a:pathLst>
                <a:path w="4956" h="3272" extrusionOk="0">
                  <a:moveTo>
                    <a:pt x="2936" y="0"/>
                  </a:moveTo>
                  <a:cubicBezTo>
                    <a:pt x="2391" y="0"/>
                    <a:pt x="1855" y="173"/>
                    <a:pt x="1350" y="506"/>
                  </a:cubicBezTo>
                  <a:cubicBezTo>
                    <a:pt x="675" y="994"/>
                    <a:pt x="0" y="1855"/>
                    <a:pt x="0" y="2623"/>
                  </a:cubicBezTo>
                  <a:cubicBezTo>
                    <a:pt x="0" y="3004"/>
                    <a:pt x="354" y="3272"/>
                    <a:pt x="698" y="3272"/>
                  </a:cubicBezTo>
                  <a:cubicBezTo>
                    <a:pt x="794" y="3272"/>
                    <a:pt x="890" y="3250"/>
                    <a:pt x="977" y="3204"/>
                  </a:cubicBezTo>
                  <a:cubicBezTo>
                    <a:pt x="1350" y="2925"/>
                    <a:pt x="1745" y="2623"/>
                    <a:pt x="2327" y="2436"/>
                  </a:cubicBezTo>
                  <a:cubicBezTo>
                    <a:pt x="2815" y="2343"/>
                    <a:pt x="3397" y="2250"/>
                    <a:pt x="3885" y="2157"/>
                  </a:cubicBezTo>
                  <a:cubicBezTo>
                    <a:pt x="4653" y="1948"/>
                    <a:pt x="4955" y="692"/>
                    <a:pt x="4164" y="296"/>
                  </a:cubicBezTo>
                  <a:cubicBezTo>
                    <a:pt x="3756" y="97"/>
                    <a:pt x="3343" y="0"/>
                    <a:pt x="2936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4265650" y="4146900"/>
              <a:ext cx="167550" cy="88600"/>
            </a:xfrm>
            <a:custGeom>
              <a:avLst/>
              <a:gdLst/>
              <a:ahLst/>
              <a:cxnLst/>
              <a:rect l="l" t="t" r="r" b="b"/>
              <a:pathLst>
                <a:path w="6702" h="3544" extrusionOk="0">
                  <a:moveTo>
                    <a:pt x="5321" y="1"/>
                  </a:moveTo>
                  <a:cubicBezTo>
                    <a:pt x="5232" y="1"/>
                    <a:pt x="5141" y="9"/>
                    <a:pt x="5050" y="23"/>
                  </a:cubicBezTo>
                  <a:cubicBezTo>
                    <a:pt x="3677" y="233"/>
                    <a:pt x="2514" y="814"/>
                    <a:pt x="1257" y="1279"/>
                  </a:cubicBezTo>
                  <a:cubicBezTo>
                    <a:pt x="0" y="1735"/>
                    <a:pt x="339" y="3543"/>
                    <a:pt x="1633" y="3543"/>
                  </a:cubicBezTo>
                  <a:cubicBezTo>
                    <a:pt x="1727" y="3543"/>
                    <a:pt x="1827" y="3533"/>
                    <a:pt x="1932" y="3513"/>
                  </a:cubicBezTo>
                  <a:cubicBezTo>
                    <a:pt x="3305" y="3234"/>
                    <a:pt x="4654" y="2931"/>
                    <a:pt x="6003" y="2350"/>
                  </a:cubicBezTo>
                  <a:cubicBezTo>
                    <a:pt x="6585" y="2070"/>
                    <a:pt x="6701" y="1279"/>
                    <a:pt x="6492" y="814"/>
                  </a:cubicBezTo>
                  <a:cubicBezTo>
                    <a:pt x="6256" y="225"/>
                    <a:pt x="5806" y="1"/>
                    <a:pt x="5321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8"/>
            <p:cNvSpPr/>
            <p:nvPr/>
          </p:nvSpPr>
          <p:spPr>
            <a:xfrm>
              <a:off x="4264225" y="4040200"/>
              <a:ext cx="142200" cy="63775"/>
            </a:xfrm>
            <a:custGeom>
              <a:avLst/>
              <a:gdLst/>
              <a:ahLst/>
              <a:cxnLst/>
              <a:rect l="l" t="t" r="r" b="b"/>
              <a:pathLst>
                <a:path w="5688" h="2551" extrusionOk="0">
                  <a:moveTo>
                    <a:pt x="4304" y="1"/>
                  </a:moveTo>
                  <a:cubicBezTo>
                    <a:pt x="4219" y="1"/>
                    <a:pt x="4130" y="11"/>
                    <a:pt x="4036" y="34"/>
                  </a:cubicBezTo>
                  <a:cubicBezTo>
                    <a:pt x="2966" y="220"/>
                    <a:pt x="1989" y="522"/>
                    <a:pt x="1035" y="895"/>
                  </a:cubicBezTo>
                  <a:cubicBezTo>
                    <a:pt x="1" y="1277"/>
                    <a:pt x="423" y="2551"/>
                    <a:pt x="1419" y="2551"/>
                  </a:cubicBezTo>
                  <a:cubicBezTo>
                    <a:pt x="1454" y="2551"/>
                    <a:pt x="1488" y="2549"/>
                    <a:pt x="1524" y="2546"/>
                  </a:cubicBezTo>
                  <a:cubicBezTo>
                    <a:pt x="2478" y="2360"/>
                    <a:pt x="3548" y="2267"/>
                    <a:pt x="4525" y="1965"/>
                  </a:cubicBezTo>
                  <a:cubicBezTo>
                    <a:pt x="5687" y="1620"/>
                    <a:pt x="5356" y="1"/>
                    <a:pt x="4304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8"/>
            <p:cNvSpPr/>
            <p:nvPr/>
          </p:nvSpPr>
          <p:spPr>
            <a:xfrm>
              <a:off x="4540400" y="4262875"/>
              <a:ext cx="125425" cy="56875"/>
            </a:xfrm>
            <a:custGeom>
              <a:avLst/>
              <a:gdLst/>
              <a:ahLst/>
              <a:cxnLst/>
              <a:rect l="l" t="t" r="r" b="b"/>
              <a:pathLst>
                <a:path w="5017" h="2275" extrusionOk="0">
                  <a:moveTo>
                    <a:pt x="3788" y="1"/>
                  </a:moveTo>
                  <a:cubicBezTo>
                    <a:pt x="2825" y="1"/>
                    <a:pt x="1772" y="470"/>
                    <a:pt x="946" y="712"/>
                  </a:cubicBezTo>
                  <a:cubicBezTo>
                    <a:pt x="1" y="1004"/>
                    <a:pt x="339" y="2275"/>
                    <a:pt x="1225" y="2275"/>
                  </a:cubicBezTo>
                  <a:cubicBezTo>
                    <a:pt x="1255" y="2275"/>
                    <a:pt x="1286" y="2273"/>
                    <a:pt x="1318" y="2270"/>
                  </a:cubicBezTo>
                  <a:cubicBezTo>
                    <a:pt x="2388" y="1991"/>
                    <a:pt x="3737" y="1991"/>
                    <a:pt x="4621" y="1200"/>
                  </a:cubicBezTo>
                  <a:cubicBezTo>
                    <a:pt x="5017" y="921"/>
                    <a:pt x="4714" y="130"/>
                    <a:pt x="4226" y="37"/>
                  </a:cubicBezTo>
                  <a:cubicBezTo>
                    <a:pt x="4083" y="12"/>
                    <a:pt x="3936" y="1"/>
                    <a:pt x="3788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8"/>
            <p:cNvSpPr/>
            <p:nvPr/>
          </p:nvSpPr>
          <p:spPr>
            <a:xfrm>
              <a:off x="4529725" y="4165475"/>
              <a:ext cx="128550" cy="52400"/>
            </a:xfrm>
            <a:custGeom>
              <a:avLst/>
              <a:gdLst/>
              <a:ahLst/>
              <a:cxnLst/>
              <a:rect l="l" t="t" r="r" b="b"/>
              <a:pathLst>
                <a:path w="5142" h="2096" extrusionOk="0">
                  <a:moveTo>
                    <a:pt x="3498" y="0"/>
                  </a:moveTo>
                  <a:cubicBezTo>
                    <a:pt x="2599" y="0"/>
                    <a:pt x="1768" y="209"/>
                    <a:pt x="884" y="350"/>
                  </a:cubicBezTo>
                  <a:cubicBezTo>
                    <a:pt x="0" y="536"/>
                    <a:pt x="209" y="2095"/>
                    <a:pt x="1163" y="2095"/>
                  </a:cubicBezTo>
                  <a:cubicBezTo>
                    <a:pt x="2326" y="2002"/>
                    <a:pt x="3397" y="2002"/>
                    <a:pt x="4560" y="1514"/>
                  </a:cubicBezTo>
                  <a:cubicBezTo>
                    <a:pt x="5141" y="1234"/>
                    <a:pt x="4955" y="164"/>
                    <a:pt x="4374" y="71"/>
                  </a:cubicBezTo>
                  <a:cubicBezTo>
                    <a:pt x="4072" y="21"/>
                    <a:pt x="3782" y="0"/>
                    <a:pt x="3498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8"/>
            <p:cNvSpPr/>
            <p:nvPr/>
          </p:nvSpPr>
          <p:spPr>
            <a:xfrm>
              <a:off x="4502250" y="4064000"/>
              <a:ext cx="105425" cy="54925"/>
            </a:xfrm>
            <a:custGeom>
              <a:avLst/>
              <a:gdLst/>
              <a:ahLst/>
              <a:cxnLst/>
              <a:rect l="l" t="t" r="r" b="b"/>
              <a:pathLst>
                <a:path w="4217" h="2197" extrusionOk="0">
                  <a:moveTo>
                    <a:pt x="3071" y="0"/>
                  </a:moveTo>
                  <a:cubicBezTo>
                    <a:pt x="2312" y="0"/>
                    <a:pt x="1605" y="300"/>
                    <a:pt x="913" y="524"/>
                  </a:cubicBezTo>
                  <a:cubicBezTo>
                    <a:pt x="0" y="894"/>
                    <a:pt x="285" y="2196"/>
                    <a:pt x="1198" y="2196"/>
                  </a:cubicBezTo>
                  <a:cubicBezTo>
                    <a:pt x="1263" y="2196"/>
                    <a:pt x="1331" y="2190"/>
                    <a:pt x="1401" y="2176"/>
                  </a:cubicBezTo>
                  <a:cubicBezTo>
                    <a:pt x="2262" y="1990"/>
                    <a:pt x="3239" y="1804"/>
                    <a:pt x="3914" y="1106"/>
                  </a:cubicBezTo>
                  <a:cubicBezTo>
                    <a:pt x="4216" y="827"/>
                    <a:pt x="4100" y="152"/>
                    <a:pt x="3635" y="59"/>
                  </a:cubicBezTo>
                  <a:cubicBezTo>
                    <a:pt x="3443" y="18"/>
                    <a:pt x="3255" y="0"/>
                    <a:pt x="3071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8"/>
            <p:cNvSpPr/>
            <p:nvPr/>
          </p:nvSpPr>
          <p:spPr>
            <a:xfrm>
              <a:off x="4721050" y="4273550"/>
              <a:ext cx="118650" cy="58300"/>
            </a:xfrm>
            <a:custGeom>
              <a:avLst/>
              <a:gdLst/>
              <a:ahLst/>
              <a:cxnLst/>
              <a:rect l="l" t="t" r="r" b="b"/>
              <a:pathLst>
                <a:path w="4746" h="2332" extrusionOk="0">
                  <a:moveTo>
                    <a:pt x="3696" y="1"/>
                  </a:moveTo>
                  <a:cubicBezTo>
                    <a:pt x="3667" y="1"/>
                    <a:pt x="3637" y="2"/>
                    <a:pt x="3607" y="5"/>
                  </a:cubicBezTo>
                  <a:cubicBezTo>
                    <a:pt x="2537" y="5"/>
                    <a:pt x="1560" y="494"/>
                    <a:pt x="582" y="866"/>
                  </a:cubicBezTo>
                  <a:cubicBezTo>
                    <a:pt x="1" y="1262"/>
                    <a:pt x="303" y="2332"/>
                    <a:pt x="978" y="2332"/>
                  </a:cubicBezTo>
                  <a:cubicBezTo>
                    <a:pt x="2048" y="2239"/>
                    <a:pt x="3118" y="2029"/>
                    <a:pt x="4072" y="1564"/>
                  </a:cubicBezTo>
                  <a:cubicBezTo>
                    <a:pt x="4745" y="1183"/>
                    <a:pt x="4488" y="1"/>
                    <a:pt x="3696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4701875" y="4137725"/>
              <a:ext cx="97150" cy="58875"/>
            </a:xfrm>
            <a:custGeom>
              <a:avLst/>
              <a:gdLst/>
              <a:ahLst/>
              <a:cxnLst/>
              <a:rect l="l" t="t" r="r" b="b"/>
              <a:pathLst>
                <a:path w="3886" h="2355" extrusionOk="0">
                  <a:moveTo>
                    <a:pt x="3055" y="1"/>
                  </a:moveTo>
                  <a:cubicBezTo>
                    <a:pt x="3007" y="1"/>
                    <a:pt x="2958" y="6"/>
                    <a:pt x="2908" y="18"/>
                  </a:cubicBezTo>
                  <a:cubicBezTo>
                    <a:pt x="2140" y="111"/>
                    <a:pt x="1466" y="204"/>
                    <a:pt x="768" y="390"/>
                  </a:cubicBezTo>
                  <a:cubicBezTo>
                    <a:pt x="303" y="483"/>
                    <a:pt x="0" y="972"/>
                    <a:pt x="0" y="1460"/>
                  </a:cubicBezTo>
                  <a:cubicBezTo>
                    <a:pt x="86" y="1827"/>
                    <a:pt x="433" y="2354"/>
                    <a:pt x="873" y="2354"/>
                  </a:cubicBezTo>
                  <a:cubicBezTo>
                    <a:pt x="907" y="2354"/>
                    <a:pt x="942" y="2351"/>
                    <a:pt x="977" y="2344"/>
                  </a:cubicBezTo>
                  <a:cubicBezTo>
                    <a:pt x="1349" y="2228"/>
                    <a:pt x="1745" y="2228"/>
                    <a:pt x="2140" y="2135"/>
                  </a:cubicBezTo>
                  <a:cubicBezTo>
                    <a:pt x="2513" y="2135"/>
                    <a:pt x="2815" y="1949"/>
                    <a:pt x="3094" y="1856"/>
                  </a:cubicBezTo>
                  <a:cubicBezTo>
                    <a:pt x="3583" y="1763"/>
                    <a:pt x="3885" y="1274"/>
                    <a:pt x="3885" y="786"/>
                  </a:cubicBezTo>
                  <a:cubicBezTo>
                    <a:pt x="3802" y="431"/>
                    <a:pt x="3474" y="1"/>
                    <a:pt x="3055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3260100" y="4818400"/>
              <a:ext cx="59450" cy="107575"/>
            </a:xfrm>
            <a:custGeom>
              <a:avLst/>
              <a:gdLst/>
              <a:ahLst/>
              <a:cxnLst/>
              <a:rect l="l" t="t" r="r" b="b"/>
              <a:pathLst>
                <a:path w="2378" h="4303" extrusionOk="0">
                  <a:moveTo>
                    <a:pt x="1319" y="1"/>
                  </a:moveTo>
                  <a:cubicBezTo>
                    <a:pt x="894" y="1"/>
                    <a:pt x="479" y="228"/>
                    <a:pt x="396" y="708"/>
                  </a:cubicBezTo>
                  <a:cubicBezTo>
                    <a:pt x="186" y="1661"/>
                    <a:pt x="0" y="2825"/>
                    <a:pt x="186" y="3802"/>
                  </a:cubicBezTo>
                  <a:cubicBezTo>
                    <a:pt x="304" y="4130"/>
                    <a:pt x="630" y="4303"/>
                    <a:pt x="946" y="4303"/>
                  </a:cubicBezTo>
                  <a:cubicBezTo>
                    <a:pt x="1190" y="4303"/>
                    <a:pt x="1427" y="4200"/>
                    <a:pt x="1559" y="3988"/>
                  </a:cubicBezTo>
                  <a:cubicBezTo>
                    <a:pt x="2024" y="3034"/>
                    <a:pt x="2233" y="1964"/>
                    <a:pt x="2326" y="987"/>
                  </a:cubicBezTo>
                  <a:cubicBezTo>
                    <a:pt x="2378" y="345"/>
                    <a:pt x="1841" y="1"/>
                    <a:pt x="1319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8"/>
            <p:cNvSpPr/>
            <p:nvPr/>
          </p:nvSpPr>
          <p:spPr>
            <a:xfrm>
              <a:off x="3335875" y="4631900"/>
              <a:ext cx="79975" cy="109300"/>
            </a:xfrm>
            <a:custGeom>
              <a:avLst/>
              <a:gdLst/>
              <a:ahLst/>
              <a:cxnLst/>
              <a:rect l="l" t="t" r="r" b="b"/>
              <a:pathLst>
                <a:path w="3199" h="4372" extrusionOk="0">
                  <a:moveTo>
                    <a:pt x="2471" y="0"/>
                  </a:moveTo>
                  <a:cubicBezTo>
                    <a:pt x="2261" y="0"/>
                    <a:pt x="2043" y="95"/>
                    <a:pt x="1901" y="304"/>
                  </a:cubicBezTo>
                  <a:cubicBezTo>
                    <a:pt x="1226" y="1188"/>
                    <a:pt x="738" y="2142"/>
                    <a:pt x="272" y="3212"/>
                  </a:cubicBezTo>
                  <a:cubicBezTo>
                    <a:pt x="1" y="3820"/>
                    <a:pt x="552" y="4372"/>
                    <a:pt x="1052" y="4372"/>
                  </a:cubicBezTo>
                  <a:cubicBezTo>
                    <a:pt x="1281" y="4372"/>
                    <a:pt x="1498" y="4257"/>
                    <a:pt x="1622" y="3980"/>
                  </a:cubicBezTo>
                  <a:cubicBezTo>
                    <a:pt x="2203" y="2933"/>
                    <a:pt x="2785" y="1863"/>
                    <a:pt x="3064" y="793"/>
                  </a:cubicBezTo>
                  <a:cubicBezTo>
                    <a:pt x="3198" y="301"/>
                    <a:pt x="2846" y="0"/>
                    <a:pt x="2471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8"/>
            <p:cNvSpPr/>
            <p:nvPr/>
          </p:nvSpPr>
          <p:spPr>
            <a:xfrm>
              <a:off x="3420025" y="4806200"/>
              <a:ext cx="50625" cy="64225"/>
            </a:xfrm>
            <a:custGeom>
              <a:avLst/>
              <a:gdLst/>
              <a:ahLst/>
              <a:cxnLst/>
              <a:rect l="l" t="t" r="r" b="b"/>
              <a:pathLst>
                <a:path w="2025" h="2569" extrusionOk="0">
                  <a:moveTo>
                    <a:pt x="1241" y="0"/>
                  </a:moveTo>
                  <a:cubicBezTo>
                    <a:pt x="961" y="0"/>
                    <a:pt x="733" y="195"/>
                    <a:pt x="582" y="498"/>
                  </a:cubicBezTo>
                  <a:cubicBezTo>
                    <a:pt x="489" y="893"/>
                    <a:pt x="280" y="1289"/>
                    <a:pt x="187" y="1661"/>
                  </a:cubicBezTo>
                  <a:cubicBezTo>
                    <a:pt x="1" y="1963"/>
                    <a:pt x="280" y="2452"/>
                    <a:pt x="675" y="2545"/>
                  </a:cubicBezTo>
                  <a:cubicBezTo>
                    <a:pt x="743" y="2561"/>
                    <a:pt x="809" y="2568"/>
                    <a:pt x="875" y="2568"/>
                  </a:cubicBezTo>
                  <a:cubicBezTo>
                    <a:pt x="1193" y="2568"/>
                    <a:pt x="1479" y="2384"/>
                    <a:pt x="1652" y="2056"/>
                  </a:cubicBezTo>
                  <a:cubicBezTo>
                    <a:pt x="1745" y="1661"/>
                    <a:pt x="1838" y="1289"/>
                    <a:pt x="1931" y="893"/>
                  </a:cubicBezTo>
                  <a:cubicBezTo>
                    <a:pt x="2025" y="498"/>
                    <a:pt x="1838" y="125"/>
                    <a:pt x="1443" y="32"/>
                  </a:cubicBezTo>
                  <a:cubicBezTo>
                    <a:pt x="1373" y="11"/>
                    <a:pt x="1306" y="0"/>
                    <a:pt x="1241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8"/>
            <p:cNvSpPr/>
            <p:nvPr/>
          </p:nvSpPr>
          <p:spPr>
            <a:xfrm>
              <a:off x="3465975" y="4547825"/>
              <a:ext cx="68550" cy="113925"/>
            </a:xfrm>
            <a:custGeom>
              <a:avLst/>
              <a:gdLst/>
              <a:ahLst/>
              <a:cxnLst/>
              <a:rect l="l" t="t" r="r" b="b"/>
              <a:pathLst>
                <a:path w="2742" h="4557" extrusionOk="0">
                  <a:moveTo>
                    <a:pt x="1626" y="1"/>
                  </a:moveTo>
                  <a:cubicBezTo>
                    <a:pt x="1251" y="1"/>
                    <a:pt x="870" y="202"/>
                    <a:pt x="675" y="666"/>
                  </a:cubicBezTo>
                  <a:cubicBezTo>
                    <a:pt x="303" y="1736"/>
                    <a:pt x="0" y="2900"/>
                    <a:pt x="303" y="4063"/>
                  </a:cubicBezTo>
                  <a:cubicBezTo>
                    <a:pt x="361" y="4369"/>
                    <a:pt x="648" y="4556"/>
                    <a:pt x="922" y="4556"/>
                  </a:cubicBezTo>
                  <a:cubicBezTo>
                    <a:pt x="1086" y="4556"/>
                    <a:pt x="1245" y="4490"/>
                    <a:pt x="1350" y="4342"/>
                  </a:cubicBezTo>
                  <a:cubicBezTo>
                    <a:pt x="2141" y="3481"/>
                    <a:pt x="2420" y="2318"/>
                    <a:pt x="2629" y="1155"/>
                  </a:cubicBezTo>
                  <a:cubicBezTo>
                    <a:pt x="2741" y="456"/>
                    <a:pt x="2190" y="1"/>
                    <a:pt x="1626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8"/>
            <p:cNvSpPr/>
            <p:nvPr/>
          </p:nvSpPr>
          <p:spPr>
            <a:xfrm>
              <a:off x="3411575" y="4411050"/>
              <a:ext cx="116825" cy="99675"/>
            </a:xfrm>
            <a:custGeom>
              <a:avLst/>
              <a:gdLst/>
              <a:ahLst/>
              <a:cxnLst/>
              <a:rect l="l" t="t" r="r" b="b"/>
              <a:pathLst>
                <a:path w="4673" h="3987" extrusionOk="0">
                  <a:moveTo>
                    <a:pt x="3132" y="0"/>
                  </a:moveTo>
                  <a:cubicBezTo>
                    <a:pt x="2878" y="0"/>
                    <a:pt x="2610" y="96"/>
                    <a:pt x="2363" y="321"/>
                  </a:cubicBezTo>
                  <a:cubicBezTo>
                    <a:pt x="1502" y="1089"/>
                    <a:pt x="734" y="1973"/>
                    <a:pt x="246" y="3043"/>
                  </a:cubicBezTo>
                  <a:cubicBezTo>
                    <a:pt x="0" y="3515"/>
                    <a:pt x="337" y="3987"/>
                    <a:pt x="832" y="3987"/>
                  </a:cubicBezTo>
                  <a:cubicBezTo>
                    <a:pt x="948" y="3987"/>
                    <a:pt x="1072" y="3961"/>
                    <a:pt x="1199" y="3904"/>
                  </a:cubicBezTo>
                  <a:cubicBezTo>
                    <a:pt x="2269" y="3509"/>
                    <a:pt x="3154" y="2741"/>
                    <a:pt x="3921" y="1880"/>
                  </a:cubicBezTo>
                  <a:cubicBezTo>
                    <a:pt x="4673" y="1057"/>
                    <a:pt x="3979" y="0"/>
                    <a:pt x="3132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8"/>
            <p:cNvSpPr/>
            <p:nvPr/>
          </p:nvSpPr>
          <p:spPr>
            <a:xfrm>
              <a:off x="3563100" y="4402650"/>
              <a:ext cx="62825" cy="67300"/>
            </a:xfrm>
            <a:custGeom>
              <a:avLst/>
              <a:gdLst/>
              <a:ahLst/>
              <a:cxnLst/>
              <a:rect l="l" t="t" r="r" b="b"/>
              <a:pathLst>
                <a:path w="2513" h="2692" extrusionOk="0">
                  <a:moveTo>
                    <a:pt x="1694" y="1"/>
                  </a:moveTo>
                  <a:cubicBezTo>
                    <a:pt x="1401" y="1"/>
                    <a:pt x="1105" y="154"/>
                    <a:pt x="954" y="355"/>
                  </a:cubicBezTo>
                  <a:cubicBezTo>
                    <a:pt x="675" y="750"/>
                    <a:pt x="489" y="1146"/>
                    <a:pt x="187" y="1518"/>
                  </a:cubicBezTo>
                  <a:cubicBezTo>
                    <a:pt x="0" y="1821"/>
                    <a:pt x="94" y="2402"/>
                    <a:pt x="489" y="2588"/>
                  </a:cubicBezTo>
                  <a:cubicBezTo>
                    <a:pt x="613" y="2658"/>
                    <a:pt x="740" y="2692"/>
                    <a:pt x="864" y="2692"/>
                  </a:cubicBezTo>
                  <a:cubicBezTo>
                    <a:pt x="1112" y="2692"/>
                    <a:pt x="1350" y="2557"/>
                    <a:pt x="1536" y="2309"/>
                  </a:cubicBezTo>
                  <a:cubicBezTo>
                    <a:pt x="1745" y="1914"/>
                    <a:pt x="2024" y="1518"/>
                    <a:pt x="2327" y="1146"/>
                  </a:cubicBezTo>
                  <a:cubicBezTo>
                    <a:pt x="2513" y="843"/>
                    <a:pt x="2327" y="262"/>
                    <a:pt x="2024" y="76"/>
                  </a:cubicBezTo>
                  <a:cubicBezTo>
                    <a:pt x="1921" y="24"/>
                    <a:pt x="1808" y="1"/>
                    <a:pt x="1694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8"/>
            <p:cNvSpPr/>
            <p:nvPr/>
          </p:nvSpPr>
          <p:spPr>
            <a:xfrm>
              <a:off x="3575100" y="4226675"/>
              <a:ext cx="139275" cy="102625"/>
            </a:xfrm>
            <a:custGeom>
              <a:avLst/>
              <a:gdLst/>
              <a:ahLst/>
              <a:cxnLst/>
              <a:rect l="l" t="t" r="r" b="b"/>
              <a:pathLst>
                <a:path w="5571" h="4105" extrusionOk="0">
                  <a:moveTo>
                    <a:pt x="4098" y="1"/>
                  </a:moveTo>
                  <a:cubicBezTo>
                    <a:pt x="3935" y="1"/>
                    <a:pt x="3764" y="42"/>
                    <a:pt x="3592" y="136"/>
                  </a:cubicBezTo>
                  <a:cubicBezTo>
                    <a:pt x="2428" y="903"/>
                    <a:pt x="1544" y="1787"/>
                    <a:pt x="591" y="2741"/>
                  </a:cubicBezTo>
                  <a:cubicBezTo>
                    <a:pt x="1" y="3331"/>
                    <a:pt x="541" y="4104"/>
                    <a:pt x="1186" y="4104"/>
                  </a:cubicBezTo>
                  <a:cubicBezTo>
                    <a:pt x="1304" y="4104"/>
                    <a:pt x="1426" y="4078"/>
                    <a:pt x="1544" y="4021"/>
                  </a:cubicBezTo>
                  <a:cubicBezTo>
                    <a:pt x="2708" y="3323"/>
                    <a:pt x="3871" y="2741"/>
                    <a:pt x="4848" y="1787"/>
                  </a:cubicBezTo>
                  <a:cubicBezTo>
                    <a:pt x="5570" y="1124"/>
                    <a:pt x="4949" y="1"/>
                    <a:pt x="4098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" name="Google Shape;559;p8"/>
          <p:cNvGrpSpPr/>
          <p:nvPr/>
        </p:nvGrpSpPr>
        <p:grpSpPr>
          <a:xfrm>
            <a:off x="7009986" y="519659"/>
            <a:ext cx="1505769" cy="1179544"/>
            <a:chOff x="3495050" y="1152875"/>
            <a:chExt cx="1082275" cy="847800"/>
          </a:xfrm>
        </p:grpSpPr>
        <p:sp>
          <p:nvSpPr>
            <p:cNvPr id="560" name="Google Shape;560;p8"/>
            <p:cNvSpPr/>
            <p:nvPr/>
          </p:nvSpPr>
          <p:spPr>
            <a:xfrm>
              <a:off x="3495050" y="1170600"/>
              <a:ext cx="330975" cy="469025"/>
            </a:xfrm>
            <a:custGeom>
              <a:avLst/>
              <a:gdLst/>
              <a:ahLst/>
              <a:cxnLst/>
              <a:rect l="l" t="t" r="r" b="b"/>
              <a:pathLst>
                <a:path w="13239" h="18761" extrusionOk="0">
                  <a:moveTo>
                    <a:pt x="12300" y="0"/>
                  </a:moveTo>
                  <a:cubicBezTo>
                    <a:pt x="12182" y="0"/>
                    <a:pt x="12057" y="46"/>
                    <a:pt x="11935" y="150"/>
                  </a:cubicBezTo>
                  <a:cubicBezTo>
                    <a:pt x="6119" y="4408"/>
                    <a:pt x="1" y="10317"/>
                    <a:pt x="1164" y="18273"/>
                  </a:cubicBezTo>
                  <a:cubicBezTo>
                    <a:pt x="1201" y="18613"/>
                    <a:pt x="1451" y="18760"/>
                    <a:pt x="1728" y="18760"/>
                  </a:cubicBezTo>
                  <a:cubicBezTo>
                    <a:pt x="2153" y="18760"/>
                    <a:pt x="2640" y="18413"/>
                    <a:pt x="2513" y="17878"/>
                  </a:cubicBezTo>
                  <a:cubicBezTo>
                    <a:pt x="1559" y="10712"/>
                    <a:pt x="7468" y="5292"/>
                    <a:pt x="12610" y="1407"/>
                  </a:cubicBezTo>
                  <a:cubicBezTo>
                    <a:pt x="13239" y="930"/>
                    <a:pt x="12837" y="0"/>
                    <a:pt x="12300" y="0"/>
                  </a:cubicBezTo>
                  <a:close/>
                </a:path>
              </a:pathLst>
            </a:custGeom>
            <a:solidFill>
              <a:srgbClr val="BDA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8"/>
            <p:cNvSpPr/>
            <p:nvPr/>
          </p:nvSpPr>
          <p:spPr>
            <a:xfrm>
              <a:off x="3616025" y="1156225"/>
              <a:ext cx="508425" cy="530400"/>
            </a:xfrm>
            <a:custGeom>
              <a:avLst/>
              <a:gdLst/>
              <a:ahLst/>
              <a:cxnLst/>
              <a:rect l="l" t="t" r="r" b="b"/>
              <a:pathLst>
                <a:path w="20337" h="21216" extrusionOk="0">
                  <a:moveTo>
                    <a:pt x="19304" y="1"/>
                  </a:moveTo>
                  <a:cubicBezTo>
                    <a:pt x="19179" y="1"/>
                    <a:pt x="19046" y="44"/>
                    <a:pt x="18914" y="144"/>
                  </a:cubicBezTo>
                  <a:cubicBezTo>
                    <a:pt x="14657" y="3052"/>
                    <a:pt x="10004" y="5657"/>
                    <a:pt x="6119" y="9054"/>
                  </a:cubicBezTo>
                  <a:cubicBezTo>
                    <a:pt x="2722" y="11869"/>
                    <a:pt x="1" y="15940"/>
                    <a:pt x="303" y="20500"/>
                  </a:cubicBezTo>
                  <a:cubicBezTo>
                    <a:pt x="349" y="20977"/>
                    <a:pt x="739" y="21215"/>
                    <a:pt x="1117" y="21215"/>
                  </a:cubicBezTo>
                  <a:cubicBezTo>
                    <a:pt x="1495" y="21215"/>
                    <a:pt x="1862" y="20977"/>
                    <a:pt x="1862" y="20500"/>
                  </a:cubicBezTo>
                  <a:cubicBezTo>
                    <a:pt x="1559" y="15847"/>
                    <a:pt x="4560" y="12055"/>
                    <a:pt x="8050" y="9356"/>
                  </a:cubicBezTo>
                  <a:cubicBezTo>
                    <a:pt x="11749" y="6448"/>
                    <a:pt x="15820" y="4006"/>
                    <a:pt x="19682" y="1400"/>
                  </a:cubicBezTo>
                  <a:cubicBezTo>
                    <a:pt x="20337" y="996"/>
                    <a:pt x="19907" y="1"/>
                    <a:pt x="19304" y="1"/>
                  </a:cubicBezTo>
                  <a:close/>
                </a:path>
              </a:pathLst>
            </a:custGeom>
            <a:solidFill>
              <a:srgbClr val="BDA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8"/>
            <p:cNvSpPr/>
            <p:nvPr/>
          </p:nvSpPr>
          <p:spPr>
            <a:xfrm>
              <a:off x="3727200" y="1158575"/>
              <a:ext cx="697850" cy="565950"/>
            </a:xfrm>
            <a:custGeom>
              <a:avLst/>
              <a:gdLst/>
              <a:ahLst/>
              <a:cxnLst/>
              <a:rect l="l" t="t" r="r" b="b"/>
              <a:pathLst>
                <a:path w="27914" h="22638" extrusionOk="0">
                  <a:moveTo>
                    <a:pt x="26969" y="0"/>
                  </a:moveTo>
                  <a:cubicBezTo>
                    <a:pt x="26849" y="0"/>
                    <a:pt x="26720" y="43"/>
                    <a:pt x="26588" y="143"/>
                  </a:cubicBezTo>
                  <a:cubicBezTo>
                    <a:pt x="17561" y="6634"/>
                    <a:pt x="2835" y="9146"/>
                    <a:pt x="113" y="21755"/>
                  </a:cubicBezTo>
                  <a:cubicBezTo>
                    <a:pt x="1" y="22290"/>
                    <a:pt x="451" y="22638"/>
                    <a:pt x="890" y="22638"/>
                  </a:cubicBezTo>
                  <a:cubicBezTo>
                    <a:pt x="1177" y="22638"/>
                    <a:pt x="1460" y="22490"/>
                    <a:pt x="1579" y="22151"/>
                  </a:cubicBezTo>
                  <a:cubicBezTo>
                    <a:pt x="4184" y="10123"/>
                    <a:pt x="18724" y="7611"/>
                    <a:pt x="27355" y="1399"/>
                  </a:cubicBezTo>
                  <a:cubicBezTo>
                    <a:pt x="27914" y="995"/>
                    <a:pt x="27547" y="0"/>
                    <a:pt x="26969" y="0"/>
                  </a:cubicBezTo>
                  <a:close/>
                </a:path>
              </a:pathLst>
            </a:custGeom>
            <a:solidFill>
              <a:srgbClr val="BDA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8"/>
            <p:cNvSpPr/>
            <p:nvPr/>
          </p:nvSpPr>
          <p:spPr>
            <a:xfrm>
              <a:off x="3869500" y="1152875"/>
              <a:ext cx="707825" cy="611025"/>
            </a:xfrm>
            <a:custGeom>
              <a:avLst/>
              <a:gdLst/>
              <a:ahLst/>
              <a:cxnLst/>
              <a:rect l="l" t="t" r="r" b="b"/>
              <a:pathLst>
                <a:path w="28313" h="24441" extrusionOk="0">
                  <a:moveTo>
                    <a:pt x="27373" y="0"/>
                  </a:moveTo>
                  <a:cubicBezTo>
                    <a:pt x="27210" y="0"/>
                    <a:pt x="27042" y="82"/>
                    <a:pt x="26898" y="278"/>
                  </a:cubicBezTo>
                  <a:cubicBezTo>
                    <a:pt x="19523" y="9583"/>
                    <a:pt x="7123" y="13352"/>
                    <a:pt x="330" y="23332"/>
                  </a:cubicBezTo>
                  <a:cubicBezTo>
                    <a:pt x="1" y="23892"/>
                    <a:pt x="534" y="24441"/>
                    <a:pt x="1080" y="24441"/>
                  </a:cubicBezTo>
                  <a:cubicBezTo>
                    <a:pt x="1306" y="24441"/>
                    <a:pt x="1533" y="24347"/>
                    <a:pt x="1703" y="24123"/>
                  </a:cubicBezTo>
                  <a:cubicBezTo>
                    <a:pt x="8286" y="14236"/>
                    <a:pt x="20593" y="10537"/>
                    <a:pt x="27875" y="1348"/>
                  </a:cubicBezTo>
                  <a:cubicBezTo>
                    <a:pt x="28312" y="753"/>
                    <a:pt x="27868" y="0"/>
                    <a:pt x="27373" y="0"/>
                  </a:cubicBezTo>
                  <a:close/>
                </a:path>
              </a:pathLst>
            </a:custGeom>
            <a:solidFill>
              <a:srgbClr val="BDA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8"/>
            <p:cNvSpPr/>
            <p:nvPr/>
          </p:nvSpPr>
          <p:spPr>
            <a:xfrm>
              <a:off x="4007825" y="1440000"/>
              <a:ext cx="368075" cy="360050"/>
            </a:xfrm>
            <a:custGeom>
              <a:avLst/>
              <a:gdLst/>
              <a:ahLst/>
              <a:cxnLst/>
              <a:rect l="l" t="t" r="r" b="b"/>
              <a:pathLst>
                <a:path w="14723" h="14402" extrusionOk="0">
                  <a:moveTo>
                    <a:pt x="13618" y="1"/>
                  </a:moveTo>
                  <a:cubicBezTo>
                    <a:pt x="13451" y="1"/>
                    <a:pt x="13280" y="64"/>
                    <a:pt x="13129" y="215"/>
                  </a:cubicBezTo>
                  <a:cubicBezTo>
                    <a:pt x="8965" y="4496"/>
                    <a:pt x="4801" y="8846"/>
                    <a:pt x="520" y="13127"/>
                  </a:cubicBezTo>
                  <a:cubicBezTo>
                    <a:pt x="0" y="13647"/>
                    <a:pt x="516" y="14401"/>
                    <a:pt x="1089" y="14401"/>
                  </a:cubicBezTo>
                  <a:cubicBezTo>
                    <a:pt x="1260" y="14401"/>
                    <a:pt x="1435" y="14334"/>
                    <a:pt x="1590" y="14174"/>
                  </a:cubicBezTo>
                  <a:cubicBezTo>
                    <a:pt x="5755" y="9823"/>
                    <a:pt x="10035" y="5566"/>
                    <a:pt x="14199" y="1286"/>
                  </a:cubicBezTo>
                  <a:cubicBezTo>
                    <a:pt x="14723" y="762"/>
                    <a:pt x="14196" y="1"/>
                    <a:pt x="13618" y="1"/>
                  </a:cubicBezTo>
                  <a:close/>
                </a:path>
              </a:pathLst>
            </a:custGeom>
            <a:solidFill>
              <a:srgbClr val="BDA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8"/>
            <p:cNvSpPr/>
            <p:nvPr/>
          </p:nvSpPr>
          <p:spPr>
            <a:xfrm>
              <a:off x="4157900" y="1679825"/>
              <a:ext cx="248675" cy="219175"/>
            </a:xfrm>
            <a:custGeom>
              <a:avLst/>
              <a:gdLst/>
              <a:ahLst/>
              <a:cxnLst/>
              <a:rect l="l" t="t" r="r" b="b"/>
              <a:pathLst>
                <a:path w="9947" h="8767" extrusionOk="0">
                  <a:moveTo>
                    <a:pt x="9021" y="0"/>
                  </a:moveTo>
                  <a:cubicBezTo>
                    <a:pt x="8945" y="0"/>
                    <a:pt x="8864" y="14"/>
                    <a:pt x="8778" y="44"/>
                  </a:cubicBezTo>
                  <a:cubicBezTo>
                    <a:pt x="4800" y="1301"/>
                    <a:pt x="1799" y="4115"/>
                    <a:pt x="240" y="7884"/>
                  </a:cubicBezTo>
                  <a:cubicBezTo>
                    <a:pt x="1" y="8419"/>
                    <a:pt x="443" y="8767"/>
                    <a:pt x="918" y="8767"/>
                  </a:cubicBezTo>
                  <a:cubicBezTo>
                    <a:pt x="1227" y="8767"/>
                    <a:pt x="1550" y="8619"/>
                    <a:pt x="1706" y="8280"/>
                  </a:cubicBezTo>
                  <a:cubicBezTo>
                    <a:pt x="3055" y="4976"/>
                    <a:pt x="5777" y="2557"/>
                    <a:pt x="9150" y="1394"/>
                  </a:cubicBezTo>
                  <a:cubicBezTo>
                    <a:pt x="9946" y="1121"/>
                    <a:pt x="9705" y="0"/>
                    <a:pt x="9021" y="0"/>
                  </a:cubicBezTo>
                  <a:close/>
                </a:path>
              </a:pathLst>
            </a:custGeom>
            <a:solidFill>
              <a:srgbClr val="BDA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8"/>
            <p:cNvSpPr/>
            <p:nvPr/>
          </p:nvSpPr>
          <p:spPr>
            <a:xfrm>
              <a:off x="4283200" y="1837550"/>
              <a:ext cx="143475" cy="119625"/>
            </a:xfrm>
            <a:custGeom>
              <a:avLst/>
              <a:gdLst/>
              <a:ahLst/>
              <a:cxnLst/>
              <a:rect l="l" t="t" r="r" b="b"/>
              <a:pathLst>
                <a:path w="5739" h="4785" extrusionOk="0">
                  <a:moveTo>
                    <a:pt x="4686" y="0"/>
                  </a:moveTo>
                  <a:cubicBezTo>
                    <a:pt x="4637" y="0"/>
                    <a:pt x="4586" y="5"/>
                    <a:pt x="4534" y="17"/>
                  </a:cubicBezTo>
                  <a:cubicBezTo>
                    <a:pt x="2510" y="505"/>
                    <a:pt x="858" y="1971"/>
                    <a:pt x="183" y="3902"/>
                  </a:cubicBezTo>
                  <a:cubicBezTo>
                    <a:pt x="0" y="4437"/>
                    <a:pt x="465" y="4784"/>
                    <a:pt x="922" y="4784"/>
                  </a:cubicBezTo>
                  <a:cubicBezTo>
                    <a:pt x="1221" y="4784"/>
                    <a:pt x="1515" y="4637"/>
                    <a:pt x="1626" y="4297"/>
                  </a:cubicBezTo>
                  <a:cubicBezTo>
                    <a:pt x="2114" y="2831"/>
                    <a:pt x="3370" y="1761"/>
                    <a:pt x="4929" y="1482"/>
                  </a:cubicBezTo>
                  <a:cubicBezTo>
                    <a:pt x="5739" y="1307"/>
                    <a:pt x="5458" y="0"/>
                    <a:pt x="4686" y="0"/>
                  </a:cubicBezTo>
                  <a:close/>
                </a:path>
              </a:pathLst>
            </a:custGeom>
            <a:solidFill>
              <a:srgbClr val="BDA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8"/>
            <p:cNvSpPr/>
            <p:nvPr/>
          </p:nvSpPr>
          <p:spPr>
            <a:xfrm>
              <a:off x="4409450" y="1920125"/>
              <a:ext cx="138950" cy="80550"/>
            </a:xfrm>
            <a:custGeom>
              <a:avLst/>
              <a:gdLst/>
              <a:ahLst/>
              <a:cxnLst/>
              <a:rect l="l" t="t" r="r" b="b"/>
              <a:pathLst>
                <a:path w="5558" h="3222" extrusionOk="0">
                  <a:moveTo>
                    <a:pt x="4491" y="1"/>
                  </a:moveTo>
                  <a:cubicBezTo>
                    <a:pt x="4376" y="1"/>
                    <a:pt x="4256" y="34"/>
                    <a:pt x="4136" y="110"/>
                  </a:cubicBezTo>
                  <a:lnTo>
                    <a:pt x="647" y="1855"/>
                  </a:lnTo>
                  <a:cubicBezTo>
                    <a:pt x="0" y="2266"/>
                    <a:pt x="377" y="3222"/>
                    <a:pt x="1025" y="3222"/>
                  </a:cubicBezTo>
                  <a:cubicBezTo>
                    <a:pt x="1147" y="3222"/>
                    <a:pt x="1279" y="3188"/>
                    <a:pt x="1415" y="3111"/>
                  </a:cubicBezTo>
                  <a:cubicBezTo>
                    <a:pt x="2578" y="2529"/>
                    <a:pt x="3741" y="1948"/>
                    <a:pt x="4811" y="1366"/>
                  </a:cubicBezTo>
                  <a:cubicBezTo>
                    <a:pt x="5557" y="974"/>
                    <a:pt x="5110" y="1"/>
                    <a:pt x="4491" y="1"/>
                  </a:cubicBezTo>
                  <a:close/>
                </a:path>
              </a:pathLst>
            </a:custGeom>
            <a:solidFill>
              <a:srgbClr val="BDA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8"/>
          <p:cNvGrpSpPr/>
          <p:nvPr/>
        </p:nvGrpSpPr>
        <p:grpSpPr>
          <a:xfrm>
            <a:off x="6485742" y="3891380"/>
            <a:ext cx="2744809" cy="1692795"/>
            <a:chOff x="3095850" y="2740875"/>
            <a:chExt cx="1972838" cy="1216700"/>
          </a:xfrm>
        </p:grpSpPr>
        <p:sp>
          <p:nvSpPr>
            <p:cNvPr id="569" name="Google Shape;569;p8"/>
            <p:cNvSpPr/>
            <p:nvPr/>
          </p:nvSpPr>
          <p:spPr>
            <a:xfrm>
              <a:off x="3095850" y="2740875"/>
              <a:ext cx="1211125" cy="1089775"/>
            </a:xfrm>
            <a:custGeom>
              <a:avLst/>
              <a:gdLst/>
              <a:ahLst/>
              <a:cxnLst/>
              <a:rect l="l" t="t" r="r" b="b"/>
              <a:pathLst>
                <a:path w="48445" h="43591" extrusionOk="0">
                  <a:moveTo>
                    <a:pt x="47712" y="1"/>
                  </a:moveTo>
                  <a:cubicBezTo>
                    <a:pt x="47346" y="1"/>
                    <a:pt x="46979" y="245"/>
                    <a:pt x="46979" y="733"/>
                  </a:cubicBezTo>
                  <a:cubicBezTo>
                    <a:pt x="46514" y="8969"/>
                    <a:pt x="42722" y="16925"/>
                    <a:pt x="36627" y="22532"/>
                  </a:cubicBezTo>
                  <a:cubicBezTo>
                    <a:pt x="29741" y="28836"/>
                    <a:pt x="20528" y="30488"/>
                    <a:pt x="12200" y="33977"/>
                  </a:cubicBezTo>
                  <a:cubicBezTo>
                    <a:pt x="7733" y="35908"/>
                    <a:pt x="3476" y="38444"/>
                    <a:pt x="452" y="42306"/>
                  </a:cubicBezTo>
                  <a:cubicBezTo>
                    <a:pt x="0" y="42829"/>
                    <a:pt x="543" y="43591"/>
                    <a:pt x="1081" y="43591"/>
                  </a:cubicBezTo>
                  <a:cubicBezTo>
                    <a:pt x="1236" y="43591"/>
                    <a:pt x="1391" y="43527"/>
                    <a:pt x="1522" y="43376"/>
                  </a:cubicBezTo>
                  <a:cubicBezTo>
                    <a:pt x="7640" y="35420"/>
                    <a:pt x="18109" y="33791"/>
                    <a:pt x="26833" y="30185"/>
                  </a:cubicBezTo>
                  <a:cubicBezTo>
                    <a:pt x="34673" y="26998"/>
                    <a:pt x="41163" y="21461"/>
                    <a:pt x="44955" y="13808"/>
                  </a:cubicBezTo>
                  <a:cubicBezTo>
                    <a:pt x="46979" y="9737"/>
                    <a:pt x="48143" y="5293"/>
                    <a:pt x="48445" y="733"/>
                  </a:cubicBezTo>
                  <a:cubicBezTo>
                    <a:pt x="48445" y="245"/>
                    <a:pt x="48079" y="1"/>
                    <a:pt x="47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8"/>
            <p:cNvSpPr/>
            <p:nvPr/>
          </p:nvSpPr>
          <p:spPr>
            <a:xfrm>
              <a:off x="3303325" y="2880600"/>
              <a:ext cx="1035075" cy="1066625"/>
            </a:xfrm>
            <a:custGeom>
              <a:avLst/>
              <a:gdLst/>
              <a:ahLst/>
              <a:cxnLst/>
              <a:rect l="l" t="t" r="r" b="b"/>
              <a:pathLst>
                <a:path w="41403" h="42665" extrusionOk="0">
                  <a:moveTo>
                    <a:pt x="40147" y="1"/>
                  </a:moveTo>
                  <a:cubicBezTo>
                    <a:pt x="39726" y="1"/>
                    <a:pt x="39253" y="377"/>
                    <a:pt x="39378" y="960"/>
                  </a:cubicBezTo>
                  <a:cubicBezTo>
                    <a:pt x="40541" y="8521"/>
                    <a:pt x="38308" y="16361"/>
                    <a:pt x="33446" y="22270"/>
                  </a:cubicBezTo>
                  <a:cubicBezTo>
                    <a:pt x="31120" y="25178"/>
                    <a:pt x="28212" y="27621"/>
                    <a:pt x="24838" y="29249"/>
                  </a:cubicBezTo>
                  <a:cubicBezTo>
                    <a:pt x="20558" y="31389"/>
                    <a:pt x="15905" y="32367"/>
                    <a:pt x="11462" y="34018"/>
                  </a:cubicBezTo>
                  <a:cubicBezTo>
                    <a:pt x="7181" y="35554"/>
                    <a:pt x="3203" y="37880"/>
                    <a:pt x="411" y="41579"/>
                  </a:cubicBezTo>
                  <a:cubicBezTo>
                    <a:pt x="0" y="42122"/>
                    <a:pt x="508" y="42665"/>
                    <a:pt x="1046" y="42665"/>
                  </a:cubicBezTo>
                  <a:cubicBezTo>
                    <a:pt x="1269" y="42665"/>
                    <a:pt x="1497" y="42572"/>
                    <a:pt x="1668" y="42347"/>
                  </a:cubicBezTo>
                  <a:cubicBezTo>
                    <a:pt x="7670" y="34484"/>
                    <a:pt x="18441" y="34484"/>
                    <a:pt x="26583" y="30040"/>
                  </a:cubicBezTo>
                  <a:cubicBezTo>
                    <a:pt x="33074" y="26458"/>
                    <a:pt x="37913" y="20060"/>
                    <a:pt x="39960" y="12965"/>
                  </a:cubicBezTo>
                  <a:cubicBezTo>
                    <a:pt x="41216" y="9010"/>
                    <a:pt x="41402" y="4729"/>
                    <a:pt x="40728" y="565"/>
                  </a:cubicBezTo>
                  <a:cubicBezTo>
                    <a:pt x="40690" y="171"/>
                    <a:pt x="40430" y="1"/>
                    <a:pt x="40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8"/>
            <p:cNvSpPr/>
            <p:nvPr/>
          </p:nvSpPr>
          <p:spPr>
            <a:xfrm>
              <a:off x="3644325" y="2826700"/>
              <a:ext cx="943575" cy="1110700"/>
            </a:xfrm>
            <a:custGeom>
              <a:avLst/>
              <a:gdLst/>
              <a:ahLst/>
              <a:cxnLst/>
              <a:rect l="l" t="t" r="r" b="b"/>
              <a:pathLst>
                <a:path w="37743" h="44428" extrusionOk="0">
                  <a:moveTo>
                    <a:pt x="35585" y="0"/>
                  </a:moveTo>
                  <a:cubicBezTo>
                    <a:pt x="35127" y="0"/>
                    <a:pt x="34665" y="348"/>
                    <a:pt x="34834" y="883"/>
                  </a:cubicBezTo>
                  <a:cubicBezTo>
                    <a:pt x="36975" y="8141"/>
                    <a:pt x="35905" y="16005"/>
                    <a:pt x="32229" y="22588"/>
                  </a:cubicBezTo>
                  <a:cubicBezTo>
                    <a:pt x="30391" y="25799"/>
                    <a:pt x="27948" y="28707"/>
                    <a:pt x="25040" y="31033"/>
                  </a:cubicBezTo>
                  <a:cubicBezTo>
                    <a:pt x="21667" y="33732"/>
                    <a:pt x="17689" y="35197"/>
                    <a:pt x="13618" y="36453"/>
                  </a:cubicBezTo>
                  <a:cubicBezTo>
                    <a:pt x="8872" y="37919"/>
                    <a:pt x="4103" y="39454"/>
                    <a:pt x="520" y="43153"/>
                  </a:cubicBezTo>
                  <a:cubicBezTo>
                    <a:pt x="1" y="43673"/>
                    <a:pt x="516" y="44428"/>
                    <a:pt x="1089" y="44428"/>
                  </a:cubicBezTo>
                  <a:cubicBezTo>
                    <a:pt x="1260" y="44428"/>
                    <a:pt x="1435" y="44361"/>
                    <a:pt x="1590" y="44200"/>
                  </a:cubicBezTo>
                  <a:cubicBezTo>
                    <a:pt x="5173" y="40432"/>
                    <a:pt x="10221" y="39082"/>
                    <a:pt x="15060" y="37617"/>
                  </a:cubicBezTo>
                  <a:cubicBezTo>
                    <a:pt x="18945" y="36360"/>
                    <a:pt x="22714" y="34802"/>
                    <a:pt x="25924" y="32196"/>
                  </a:cubicBezTo>
                  <a:cubicBezTo>
                    <a:pt x="31833" y="27636"/>
                    <a:pt x="35905" y="20564"/>
                    <a:pt x="37068" y="13190"/>
                  </a:cubicBezTo>
                  <a:cubicBezTo>
                    <a:pt x="37742" y="8932"/>
                    <a:pt x="37463" y="4652"/>
                    <a:pt x="36300" y="488"/>
                  </a:cubicBezTo>
                  <a:cubicBezTo>
                    <a:pt x="36181" y="148"/>
                    <a:pt x="35884" y="0"/>
                    <a:pt x="35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8"/>
            <p:cNvSpPr/>
            <p:nvPr/>
          </p:nvSpPr>
          <p:spPr>
            <a:xfrm>
              <a:off x="3956825" y="2885300"/>
              <a:ext cx="927100" cy="1072275"/>
            </a:xfrm>
            <a:custGeom>
              <a:avLst/>
              <a:gdLst/>
              <a:ahLst/>
              <a:cxnLst/>
              <a:rect l="l" t="t" r="r" b="b"/>
              <a:pathLst>
                <a:path w="37084" h="42891" extrusionOk="0">
                  <a:moveTo>
                    <a:pt x="32659" y="0"/>
                  </a:moveTo>
                  <a:cubicBezTo>
                    <a:pt x="32184" y="0"/>
                    <a:pt x="31669" y="550"/>
                    <a:pt x="31942" y="1145"/>
                  </a:cubicBezTo>
                  <a:cubicBezTo>
                    <a:pt x="37084" y="10450"/>
                    <a:pt x="35804" y="22291"/>
                    <a:pt x="28453" y="30038"/>
                  </a:cubicBezTo>
                  <a:cubicBezTo>
                    <a:pt x="25056" y="33621"/>
                    <a:pt x="20799" y="36040"/>
                    <a:pt x="16030" y="37204"/>
                  </a:cubicBezTo>
                  <a:cubicBezTo>
                    <a:pt x="10796" y="38367"/>
                    <a:pt x="5096" y="38274"/>
                    <a:pt x="629" y="41484"/>
                  </a:cubicBezTo>
                  <a:cubicBezTo>
                    <a:pt x="0" y="41961"/>
                    <a:pt x="340" y="42890"/>
                    <a:pt x="905" y="42890"/>
                  </a:cubicBezTo>
                  <a:cubicBezTo>
                    <a:pt x="1030" y="42890"/>
                    <a:pt x="1165" y="42845"/>
                    <a:pt x="1304" y="42740"/>
                  </a:cubicBezTo>
                  <a:cubicBezTo>
                    <a:pt x="5282" y="39925"/>
                    <a:pt x="10516" y="39832"/>
                    <a:pt x="15169" y="38855"/>
                  </a:cubicBezTo>
                  <a:cubicBezTo>
                    <a:pt x="19054" y="38088"/>
                    <a:pt x="22730" y="36622"/>
                    <a:pt x="25917" y="34202"/>
                  </a:cubicBezTo>
                  <a:cubicBezTo>
                    <a:pt x="32315" y="29457"/>
                    <a:pt x="36293" y="22082"/>
                    <a:pt x="36595" y="14149"/>
                  </a:cubicBezTo>
                  <a:cubicBezTo>
                    <a:pt x="36688" y="9287"/>
                    <a:pt x="35525" y="4541"/>
                    <a:pt x="33199" y="377"/>
                  </a:cubicBezTo>
                  <a:cubicBezTo>
                    <a:pt x="33076" y="111"/>
                    <a:pt x="32872" y="0"/>
                    <a:pt x="326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8"/>
            <p:cNvSpPr/>
            <p:nvPr/>
          </p:nvSpPr>
          <p:spPr>
            <a:xfrm>
              <a:off x="4509563" y="3168313"/>
              <a:ext cx="559125" cy="775225"/>
            </a:xfrm>
            <a:custGeom>
              <a:avLst/>
              <a:gdLst/>
              <a:ahLst/>
              <a:cxnLst/>
              <a:rect l="l" t="t" r="r" b="b"/>
              <a:pathLst>
                <a:path w="22365" h="31009" extrusionOk="0">
                  <a:moveTo>
                    <a:pt x="19626" y="0"/>
                  </a:moveTo>
                  <a:cubicBezTo>
                    <a:pt x="19168" y="0"/>
                    <a:pt x="18706" y="348"/>
                    <a:pt x="18875" y="883"/>
                  </a:cubicBezTo>
                  <a:cubicBezTo>
                    <a:pt x="20923" y="7188"/>
                    <a:pt x="20039" y="14167"/>
                    <a:pt x="16177" y="19680"/>
                  </a:cubicBezTo>
                  <a:cubicBezTo>
                    <a:pt x="14525" y="22100"/>
                    <a:pt x="12292" y="24240"/>
                    <a:pt x="9779" y="25799"/>
                  </a:cubicBezTo>
                  <a:cubicBezTo>
                    <a:pt x="6964" y="27544"/>
                    <a:pt x="3754" y="28311"/>
                    <a:pt x="753" y="29661"/>
                  </a:cubicBezTo>
                  <a:cubicBezTo>
                    <a:pt x="1" y="30006"/>
                    <a:pt x="492" y="31008"/>
                    <a:pt x="1201" y="31008"/>
                  </a:cubicBezTo>
                  <a:cubicBezTo>
                    <a:pt x="1304" y="31008"/>
                    <a:pt x="1412" y="30987"/>
                    <a:pt x="1521" y="30940"/>
                  </a:cubicBezTo>
                  <a:cubicBezTo>
                    <a:pt x="4824" y="29475"/>
                    <a:pt x="8221" y="28614"/>
                    <a:pt x="11222" y="26567"/>
                  </a:cubicBezTo>
                  <a:cubicBezTo>
                    <a:pt x="13850" y="24822"/>
                    <a:pt x="15967" y="22588"/>
                    <a:pt x="17712" y="20076"/>
                  </a:cubicBezTo>
                  <a:cubicBezTo>
                    <a:pt x="21504" y="14353"/>
                    <a:pt x="22365" y="6978"/>
                    <a:pt x="20341" y="488"/>
                  </a:cubicBezTo>
                  <a:cubicBezTo>
                    <a:pt x="20222" y="148"/>
                    <a:pt x="19925" y="0"/>
                    <a:pt x="19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8"/>
          <p:cNvGrpSpPr/>
          <p:nvPr/>
        </p:nvGrpSpPr>
        <p:grpSpPr>
          <a:xfrm rot="2914635">
            <a:off x="-456242" y="4199874"/>
            <a:ext cx="1939071" cy="875466"/>
            <a:chOff x="2915775" y="2073500"/>
            <a:chExt cx="874750" cy="394925"/>
          </a:xfrm>
        </p:grpSpPr>
        <p:sp>
          <p:nvSpPr>
            <p:cNvPr id="575" name="Google Shape;575;p8"/>
            <p:cNvSpPr/>
            <p:nvPr/>
          </p:nvSpPr>
          <p:spPr>
            <a:xfrm>
              <a:off x="3546225" y="2317775"/>
              <a:ext cx="48300" cy="38975"/>
            </a:xfrm>
            <a:custGeom>
              <a:avLst/>
              <a:gdLst/>
              <a:ahLst/>
              <a:cxnLst/>
              <a:rect l="l" t="t" r="r" b="b"/>
              <a:pathLst>
                <a:path w="1932" h="1559" extrusionOk="0">
                  <a:moveTo>
                    <a:pt x="955" y="0"/>
                  </a:moveTo>
                  <a:cubicBezTo>
                    <a:pt x="1" y="0"/>
                    <a:pt x="1" y="1559"/>
                    <a:pt x="955" y="1559"/>
                  </a:cubicBezTo>
                  <a:cubicBezTo>
                    <a:pt x="1932" y="1559"/>
                    <a:pt x="1932" y="0"/>
                    <a:pt x="955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8"/>
            <p:cNvSpPr/>
            <p:nvPr/>
          </p:nvSpPr>
          <p:spPr>
            <a:xfrm>
              <a:off x="3681750" y="2300900"/>
              <a:ext cx="38975" cy="45975"/>
            </a:xfrm>
            <a:custGeom>
              <a:avLst/>
              <a:gdLst/>
              <a:ahLst/>
              <a:cxnLst/>
              <a:rect l="l" t="t" r="r" b="b"/>
              <a:pathLst>
                <a:path w="1559" h="1839" extrusionOk="0">
                  <a:moveTo>
                    <a:pt x="768" y="1"/>
                  </a:moveTo>
                  <a:cubicBezTo>
                    <a:pt x="396" y="1"/>
                    <a:pt x="0" y="303"/>
                    <a:pt x="0" y="675"/>
                  </a:cubicBezTo>
                  <a:lnTo>
                    <a:pt x="0" y="1071"/>
                  </a:lnTo>
                  <a:cubicBezTo>
                    <a:pt x="0" y="1466"/>
                    <a:pt x="396" y="1838"/>
                    <a:pt x="768" y="1838"/>
                  </a:cubicBezTo>
                  <a:cubicBezTo>
                    <a:pt x="1164" y="1838"/>
                    <a:pt x="1559" y="1466"/>
                    <a:pt x="1559" y="1071"/>
                  </a:cubicBezTo>
                  <a:lnTo>
                    <a:pt x="1559" y="675"/>
                  </a:lnTo>
                  <a:cubicBezTo>
                    <a:pt x="1559" y="303"/>
                    <a:pt x="1164" y="1"/>
                    <a:pt x="768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8"/>
            <p:cNvSpPr/>
            <p:nvPr/>
          </p:nvSpPr>
          <p:spPr>
            <a:xfrm>
              <a:off x="3611375" y="2245075"/>
              <a:ext cx="48300" cy="36650"/>
            </a:xfrm>
            <a:custGeom>
              <a:avLst/>
              <a:gdLst/>
              <a:ahLst/>
              <a:cxnLst/>
              <a:rect l="l" t="t" r="r" b="b"/>
              <a:pathLst>
                <a:path w="1932" h="1466" extrusionOk="0">
                  <a:moveTo>
                    <a:pt x="977" y="0"/>
                  </a:moveTo>
                  <a:cubicBezTo>
                    <a:pt x="0" y="0"/>
                    <a:pt x="0" y="1466"/>
                    <a:pt x="977" y="1466"/>
                  </a:cubicBezTo>
                  <a:cubicBezTo>
                    <a:pt x="1931" y="1466"/>
                    <a:pt x="1931" y="0"/>
                    <a:pt x="977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8"/>
            <p:cNvSpPr/>
            <p:nvPr/>
          </p:nvSpPr>
          <p:spPr>
            <a:xfrm>
              <a:off x="3706175" y="2235750"/>
              <a:ext cx="48300" cy="36100"/>
            </a:xfrm>
            <a:custGeom>
              <a:avLst/>
              <a:gdLst/>
              <a:ahLst/>
              <a:cxnLst/>
              <a:rect l="l" t="t" r="r" b="b"/>
              <a:pathLst>
                <a:path w="1932" h="1444" extrusionOk="0">
                  <a:moveTo>
                    <a:pt x="954" y="1"/>
                  </a:moveTo>
                  <a:cubicBezTo>
                    <a:pt x="0" y="1"/>
                    <a:pt x="0" y="1443"/>
                    <a:pt x="954" y="1443"/>
                  </a:cubicBezTo>
                  <a:cubicBezTo>
                    <a:pt x="1838" y="1443"/>
                    <a:pt x="1931" y="1"/>
                    <a:pt x="954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8"/>
            <p:cNvSpPr/>
            <p:nvPr/>
          </p:nvSpPr>
          <p:spPr>
            <a:xfrm>
              <a:off x="3742225" y="2150850"/>
              <a:ext cx="48300" cy="36075"/>
            </a:xfrm>
            <a:custGeom>
              <a:avLst/>
              <a:gdLst/>
              <a:ahLst/>
              <a:cxnLst/>
              <a:rect l="l" t="t" r="r" b="b"/>
              <a:pathLst>
                <a:path w="1932" h="1443" extrusionOk="0">
                  <a:moveTo>
                    <a:pt x="978" y="0"/>
                  </a:moveTo>
                  <a:cubicBezTo>
                    <a:pt x="1" y="0"/>
                    <a:pt x="1" y="1443"/>
                    <a:pt x="978" y="1443"/>
                  </a:cubicBezTo>
                  <a:cubicBezTo>
                    <a:pt x="1932" y="1443"/>
                    <a:pt x="1932" y="0"/>
                    <a:pt x="978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8"/>
            <p:cNvSpPr/>
            <p:nvPr/>
          </p:nvSpPr>
          <p:spPr>
            <a:xfrm>
              <a:off x="3659650" y="2160725"/>
              <a:ext cx="46550" cy="36100"/>
            </a:xfrm>
            <a:custGeom>
              <a:avLst/>
              <a:gdLst/>
              <a:ahLst/>
              <a:cxnLst/>
              <a:rect l="l" t="t" r="r" b="b"/>
              <a:pathLst>
                <a:path w="1862" h="1444" extrusionOk="0">
                  <a:moveTo>
                    <a:pt x="884" y="1"/>
                  </a:moveTo>
                  <a:cubicBezTo>
                    <a:pt x="0" y="1"/>
                    <a:pt x="0" y="1443"/>
                    <a:pt x="884" y="1443"/>
                  </a:cubicBezTo>
                  <a:cubicBezTo>
                    <a:pt x="1861" y="1443"/>
                    <a:pt x="1861" y="1"/>
                    <a:pt x="884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8"/>
            <p:cNvSpPr/>
            <p:nvPr/>
          </p:nvSpPr>
          <p:spPr>
            <a:xfrm>
              <a:off x="3579975" y="2121775"/>
              <a:ext cx="36075" cy="46325"/>
            </a:xfrm>
            <a:custGeom>
              <a:avLst/>
              <a:gdLst/>
              <a:ahLst/>
              <a:cxnLst/>
              <a:rect l="l" t="t" r="r" b="b"/>
              <a:pathLst>
                <a:path w="1443" h="1853" extrusionOk="0">
                  <a:moveTo>
                    <a:pt x="768" y="0"/>
                  </a:moveTo>
                  <a:cubicBezTo>
                    <a:pt x="279" y="0"/>
                    <a:pt x="0" y="396"/>
                    <a:pt x="0" y="768"/>
                  </a:cubicBezTo>
                  <a:lnTo>
                    <a:pt x="0" y="1163"/>
                  </a:lnTo>
                  <a:cubicBezTo>
                    <a:pt x="0" y="1517"/>
                    <a:pt x="317" y="1853"/>
                    <a:pt x="650" y="1853"/>
                  </a:cubicBezTo>
                  <a:cubicBezTo>
                    <a:pt x="689" y="1853"/>
                    <a:pt x="729" y="1848"/>
                    <a:pt x="768" y="1838"/>
                  </a:cubicBezTo>
                  <a:cubicBezTo>
                    <a:pt x="1163" y="1838"/>
                    <a:pt x="1443" y="1559"/>
                    <a:pt x="1443" y="1163"/>
                  </a:cubicBezTo>
                  <a:lnTo>
                    <a:pt x="1443" y="768"/>
                  </a:lnTo>
                  <a:cubicBezTo>
                    <a:pt x="1443" y="396"/>
                    <a:pt x="1163" y="0"/>
                    <a:pt x="768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8"/>
            <p:cNvSpPr/>
            <p:nvPr/>
          </p:nvSpPr>
          <p:spPr>
            <a:xfrm>
              <a:off x="3444450" y="2140950"/>
              <a:ext cx="45975" cy="36675"/>
            </a:xfrm>
            <a:custGeom>
              <a:avLst/>
              <a:gdLst/>
              <a:ahLst/>
              <a:cxnLst/>
              <a:rect l="l" t="t" r="r" b="b"/>
              <a:pathLst>
                <a:path w="1839" h="1467" extrusionOk="0">
                  <a:moveTo>
                    <a:pt x="954" y="1"/>
                  </a:moveTo>
                  <a:cubicBezTo>
                    <a:pt x="1" y="1"/>
                    <a:pt x="1" y="1467"/>
                    <a:pt x="954" y="1467"/>
                  </a:cubicBezTo>
                  <a:cubicBezTo>
                    <a:pt x="1839" y="1467"/>
                    <a:pt x="1839" y="1"/>
                    <a:pt x="954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8"/>
            <p:cNvSpPr/>
            <p:nvPr/>
          </p:nvSpPr>
          <p:spPr>
            <a:xfrm>
              <a:off x="3495050" y="2206675"/>
              <a:ext cx="48300" cy="55675"/>
            </a:xfrm>
            <a:custGeom>
              <a:avLst/>
              <a:gdLst/>
              <a:ahLst/>
              <a:cxnLst/>
              <a:rect l="l" t="t" r="r" b="b"/>
              <a:pathLst>
                <a:path w="1932" h="2227" extrusionOk="0">
                  <a:moveTo>
                    <a:pt x="1147" y="1"/>
                  </a:moveTo>
                  <a:cubicBezTo>
                    <a:pt x="872" y="1"/>
                    <a:pt x="613" y="125"/>
                    <a:pt x="489" y="373"/>
                  </a:cubicBezTo>
                  <a:cubicBezTo>
                    <a:pt x="396" y="675"/>
                    <a:pt x="303" y="862"/>
                    <a:pt x="187" y="1164"/>
                  </a:cubicBezTo>
                  <a:cubicBezTo>
                    <a:pt x="1" y="1443"/>
                    <a:pt x="94" y="1932"/>
                    <a:pt x="396" y="2118"/>
                  </a:cubicBezTo>
                  <a:cubicBezTo>
                    <a:pt x="525" y="2190"/>
                    <a:pt x="668" y="2227"/>
                    <a:pt x="808" y="2227"/>
                  </a:cubicBezTo>
                  <a:cubicBezTo>
                    <a:pt x="1073" y="2227"/>
                    <a:pt x="1329" y="2097"/>
                    <a:pt x="1466" y="1839"/>
                  </a:cubicBezTo>
                  <a:cubicBezTo>
                    <a:pt x="1559" y="1653"/>
                    <a:pt x="1652" y="1350"/>
                    <a:pt x="1838" y="1164"/>
                  </a:cubicBezTo>
                  <a:cubicBezTo>
                    <a:pt x="1932" y="768"/>
                    <a:pt x="1932" y="280"/>
                    <a:pt x="1559" y="94"/>
                  </a:cubicBezTo>
                  <a:cubicBezTo>
                    <a:pt x="1427" y="32"/>
                    <a:pt x="1285" y="1"/>
                    <a:pt x="1147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8"/>
            <p:cNvSpPr/>
            <p:nvPr/>
          </p:nvSpPr>
          <p:spPr>
            <a:xfrm>
              <a:off x="3383375" y="2244725"/>
              <a:ext cx="36675" cy="46900"/>
            </a:xfrm>
            <a:custGeom>
              <a:avLst/>
              <a:gdLst/>
              <a:ahLst/>
              <a:cxnLst/>
              <a:rect l="l" t="t" r="r" b="b"/>
              <a:pathLst>
                <a:path w="1467" h="1876" extrusionOk="0">
                  <a:moveTo>
                    <a:pt x="902" y="0"/>
                  </a:moveTo>
                  <a:cubicBezTo>
                    <a:pt x="866" y="0"/>
                    <a:pt x="829" y="5"/>
                    <a:pt x="792" y="14"/>
                  </a:cubicBezTo>
                  <a:cubicBezTo>
                    <a:pt x="303" y="14"/>
                    <a:pt x="1" y="317"/>
                    <a:pt x="1" y="712"/>
                  </a:cubicBezTo>
                  <a:lnTo>
                    <a:pt x="1" y="1084"/>
                  </a:lnTo>
                  <a:cubicBezTo>
                    <a:pt x="1" y="1480"/>
                    <a:pt x="303" y="1875"/>
                    <a:pt x="792" y="1875"/>
                  </a:cubicBezTo>
                  <a:cubicBezTo>
                    <a:pt x="1164" y="1759"/>
                    <a:pt x="1467" y="1480"/>
                    <a:pt x="1467" y="1084"/>
                  </a:cubicBezTo>
                  <a:lnTo>
                    <a:pt x="1467" y="712"/>
                  </a:lnTo>
                  <a:cubicBezTo>
                    <a:pt x="1467" y="356"/>
                    <a:pt x="1222" y="0"/>
                    <a:pt x="902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8"/>
            <p:cNvSpPr/>
            <p:nvPr/>
          </p:nvSpPr>
          <p:spPr>
            <a:xfrm>
              <a:off x="3306025" y="2123525"/>
              <a:ext cx="51225" cy="44800"/>
            </a:xfrm>
            <a:custGeom>
              <a:avLst/>
              <a:gdLst/>
              <a:ahLst/>
              <a:cxnLst/>
              <a:rect l="l" t="t" r="r" b="b"/>
              <a:pathLst>
                <a:path w="2049" h="1792" extrusionOk="0">
                  <a:moveTo>
                    <a:pt x="1219" y="0"/>
                  </a:moveTo>
                  <a:cubicBezTo>
                    <a:pt x="1024" y="0"/>
                    <a:pt x="827" y="70"/>
                    <a:pt x="676" y="209"/>
                  </a:cubicBezTo>
                  <a:cubicBezTo>
                    <a:pt x="582" y="326"/>
                    <a:pt x="489" y="419"/>
                    <a:pt x="303" y="512"/>
                  </a:cubicBezTo>
                  <a:cubicBezTo>
                    <a:pt x="1" y="791"/>
                    <a:pt x="1" y="1280"/>
                    <a:pt x="303" y="1582"/>
                  </a:cubicBezTo>
                  <a:cubicBezTo>
                    <a:pt x="443" y="1722"/>
                    <a:pt x="635" y="1791"/>
                    <a:pt x="827" y="1791"/>
                  </a:cubicBezTo>
                  <a:cubicBezTo>
                    <a:pt x="1019" y="1791"/>
                    <a:pt x="1211" y="1722"/>
                    <a:pt x="1350" y="1582"/>
                  </a:cubicBezTo>
                  <a:cubicBezTo>
                    <a:pt x="1466" y="1489"/>
                    <a:pt x="1653" y="1373"/>
                    <a:pt x="1746" y="1187"/>
                  </a:cubicBezTo>
                  <a:cubicBezTo>
                    <a:pt x="2048" y="907"/>
                    <a:pt x="2048" y="419"/>
                    <a:pt x="1746" y="209"/>
                  </a:cubicBezTo>
                  <a:cubicBezTo>
                    <a:pt x="1606" y="70"/>
                    <a:pt x="1414" y="0"/>
                    <a:pt x="1219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8"/>
            <p:cNvSpPr/>
            <p:nvPr/>
          </p:nvSpPr>
          <p:spPr>
            <a:xfrm>
              <a:off x="3097825" y="2131650"/>
              <a:ext cx="45975" cy="36100"/>
            </a:xfrm>
            <a:custGeom>
              <a:avLst/>
              <a:gdLst/>
              <a:ahLst/>
              <a:cxnLst/>
              <a:rect l="l" t="t" r="r" b="b"/>
              <a:pathLst>
                <a:path w="1839" h="1444" extrusionOk="0">
                  <a:moveTo>
                    <a:pt x="954" y="1"/>
                  </a:moveTo>
                  <a:cubicBezTo>
                    <a:pt x="0" y="1"/>
                    <a:pt x="0" y="1443"/>
                    <a:pt x="954" y="1443"/>
                  </a:cubicBezTo>
                  <a:cubicBezTo>
                    <a:pt x="1838" y="1443"/>
                    <a:pt x="1838" y="1"/>
                    <a:pt x="954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3194375" y="2140950"/>
              <a:ext cx="48875" cy="36675"/>
            </a:xfrm>
            <a:custGeom>
              <a:avLst/>
              <a:gdLst/>
              <a:ahLst/>
              <a:cxnLst/>
              <a:rect l="l" t="t" r="r" b="b"/>
              <a:pathLst>
                <a:path w="1955" h="1467" extrusionOk="0">
                  <a:moveTo>
                    <a:pt x="791" y="1"/>
                  </a:moveTo>
                  <a:cubicBezTo>
                    <a:pt x="396" y="1"/>
                    <a:pt x="0" y="396"/>
                    <a:pt x="117" y="792"/>
                  </a:cubicBezTo>
                  <a:cubicBezTo>
                    <a:pt x="117" y="1164"/>
                    <a:pt x="396" y="1467"/>
                    <a:pt x="791" y="1467"/>
                  </a:cubicBezTo>
                  <a:lnTo>
                    <a:pt x="1163" y="1467"/>
                  </a:lnTo>
                  <a:cubicBezTo>
                    <a:pt x="1559" y="1467"/>
                    <a:pt x="1954" y="1164"/>
                    <a:pt x="1954" y="792"/>
                  </a:cubicBezTo>
                  <a:cubicBezTo>
                    <a:pt x="1954" y="396"/>
                    <a:pt x="1559" y="1"/>
                    <a:pt x="1163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2925675" y="2131650"/>
              <a:ext cx="36075" cy="45975"/>
            </a:xfrm>
            <a:custGeom>
              <a:avLst/>
              <a:gdLst/>
              <a:ahLst/>
              <a:cxnLst/>
              <a:rect l="l" t="t" r="r" b="b"/>
              <a:pathLst>
                <a:path w="1443" h="1839" extrusionOk="0">
                  <a:moveTo>
                    <a:pt x="675" y="1"/>
                  </a:moveTo>
                  <a:cubicBezTo>
                    <a:pt x="279" y="1"/>
                    <a:pt x="0" y="373"/>
                    <a:pt x="0" y="768"/>
                  </a:cubicBezTo>
                  <a:lnTo>
                    <a:pt x="0" y="1164"/>
                  </a:lnTo>
                  <a:cubicBezTo>
                    <a:pt x="0" y="1536"/>
                    <a:pt x="279" y="1839"/>
                    <a:pt x="675" y="1839"/>
                  </a:cubicBezTo>
                  <a:cubicBezTo>
                    <a:pt x="1070" y="1839"/>
                    <a:pt x="1443" y="1536"/>
                    <a:pt x="1443" y="1164"/>
                  </a:cubicBezTo>
                  <a:lnTo>
                    <a:pt x="1443" y="768"/>
                  </a:lnTo>
                  <a:cubicBezTo>
                    <a:pt x="1443" y="373"/>
                    <a:pt x="1070" y="1"/>
                    <a:pt x="675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3405475" y="2346850"/>
              <a:ext cx="48300" cy="36650"/>
            </a:xfrm>
            <a:custGeom>
              <a:avLst/>
              <a:gdLst/>
              <a:ahLst/>
              <a:cxnLst/>
              <a:rect l="l" t="t" r="r" b="b"/>
              <a:pathLst>
                <a:path w="1932" h="1466" extrusionOk="0">
                  <a:moveTo>
                    <a:pt x="978" y="0"/>
                  </a:moveTo>
                  <a:cubicBezTo>
                    <a:pt x="1" y="0"/>
                    <a:pt x="1" y="1466"/>
                    <a:pt x="978" y="1466"/>
                  </a:cubicBezTo>
                  <a:cubicBezTo>
                    <a:pt x="1932" y="1466"/>
                    <a:pt x="1932" y="0"/>
                    <a:pt x="978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3480525" y="2402675"/>
              <a:ext cx="48275" cy="36675"/>
            </a:xfrm>
            <a:custGeom>
              <a:avLst/>
              <a:gdLst/>
              <a:ahLst/>
              <a:cxnLst/>
              <a:rect l="l" t="t" r="r" b="b"/>
              <a:pathLst>
                <a:path w="1931" h="1467" extrusionOk="0">
                  <a:moveTo>
                    <a:pt x="977" y="1"/>
                  </a:moveTo>
                  <a:cubicBezTo>
                    <a:pt x="0" y="1"/>
                    <a:pt x="0" y="1466"/>
                    <a:pt x="977" y="1466"/>
                  </a:cubicBezTo>
                  <a:cubicBezTo>
                    <a:pt x="1931" y="1466"/>
                    <a:pt x="1931" y="1"/>
                    <a:pt x="977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3575325" y="2431750"/>
              <a:ext cx="45950" cy="36675"/>
            </a:xfrm>
            <a:custGeom>
              <a:avLst/>
              <a:gdLst/>
              <a:ahLst/>
              <a:cxnLst/>
              <a:rect l="l" t="t" r="r" b="b"/>
              <a:pathLst>
                <a:path w="1838" h="1467" extrusionOk="0">
                  <a:moveTo>
                    <a:pt x="954" y="1"/>
                  </a:moveTo>
                  <a:cubicBezTo>
                    <a:pt x="0" y="1"/>
                    <a:pt x="0" y="1467"/>
                    <a:pt x="954" y="1467"/>
                  </a:cubicBezTo>
                  <a:cubicBezTo>
                    <a:pt x="1838" y="1467"/>
                    <a:pt x="1838" y="1"/>
                    <a:pt x="954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3725375" y="2073500"/>
              <a:ext cx="48300" cy="36075"/>
            </a:xfrm>
            <a:custGeom>
              <a:avLst/>
              <a:gdLst/>
              <a:ahLst/>
              <a:cxnLst/>
              <a:rect l="l" t="t" r="r" b="b"/>
              <a:pathLst>
                <a:path w="1932" h="1443" extrusionOk="0">
                  <a:moveTo>
                    <a:pt x="977" y="0"/>
                  </a:moveTo>
                  <a:cubicBezTo>
                    <a:pt x="0" y="0"/>
                    <a:pt x="0" y="1443"/>
                    <a:pt x="977" y="1443"/>
                  </a:cubicBezTo>
                  <a:cubicBezTo>
                    <a:pt x="1931" y="1443"/>
                    <a:pt x="1931" y="0"/>
                    <a:pt x="977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3027450" y="2244725"/>
              <a:ext cx="36075" cy="46900"/>
            </a:xfrm>
            <a:custGeom>
              <a:avLst/>
              <a:gdLst/>
              <a:ahLst/>
              <a:cxnLst/>
              <a:rect l="l" t="t" r="r" b="b"/>
              <a:pathLst>
                <a:path w="1443" h="1876" extrusionOk="0">
                  <a:moveTo>
                    <a:pt x="883" y="0"/>
                  </a:moveTo>
                  <a:cubicBezTo>
                    <a:pt x="846" y="0"/>
                    <a:pt x="808" y="5"/>
                    <a:pt x="768" y="14"/>
                  </a:cubicBezTo>
                  <a:cubicBezTo>
                    <a:pt x="396" y="14"/>
                    <a:pt x="0" y="317"/>
                    <a:pt x="0" y="712"/>
                  </a:cubicBezTo>
                  <a:lnTo>
                    <a:pt x="0" y="1084"/>
                  </a:lnTo>
                  <a:cubicBezTo>
                    <a:pt x="0" y="1480"/>
                    <a:pt x="396" y="1875"/>
                    <a:pt x="768" y="1875"/>
                  </a:cubicBezTo>
                  <a:cubicBezTo>
                    <a:pt x="1164" y="1759"/>
                    <a:pt x="1443" y="1480"/>
                    <a:pt x="1443" y="1084"/>
                  </a:cubicBezTo>
                  <a:lnTo>
                    <a:pt x="1443" y="712"/>
                  </a:lnTo>
                  <a:cubicBezTo>
                    <a:pt x="1443" y="356"/>
                    <a:pt x="1217" y="0"/>
                    <a:pt x="883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2915775" y="2216000"/>
              <a:ext cx="45975" cy="36650"/>
            </a:xfrm>
            <a:custGeom>
              <a:avLst/>
              <a:gdLst/>
              <a:ahLst/>
              <a:cxnLst/>
              <a:rect l="l" t="t" r="r" b="b"/>
              <a:pathLst>
                <a:path w="1839" h="1466" extrusionOk="0">
                  <a:moveTo>
                    <a:pt x="675" y="0"/>
                  </a:moveTo>
                  <a:cubicBezTo>
                    <a:pt x="303" y="0"/>
                    <a:pt x="1" y="302"/>
                    <a:pt x="1" y="791"/>
                  </a:cubicBezTo>
                  <a:cubicBezTo>
                    <a:pt x="1" y="1163"/>
                    <a:pt x="303" y="1466"/>
                    <a:pt x="675" y="1466"/>
                  </a:cubicBezTo>
                  <a:lnTo>
                    <a:pt x="1071" y="1466"/>
                  </a:lnTo>
                  <a:cubicBezTo>
                    <a:pt x="1466" y="1466"/>
                    <a:pt x="1839" y="1163"/>
                    <a:pt x="1839" y="791"/>
                  </a:cubicBezTo>
                  <a:cubicBezTo>
                    <a:pt x="1839" y="302"/>
                    <a:pt x="1466" y="0"/>
                    <a:pt x="1071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5" name="Google Shape;595;p8"/>
          <p:cNvGrpSpPr/>
          <p:nvPr/>
        </p:nvGrpSpPr>
        <p:grpSpPr>
          <a:xfrm>
            <a:off x="922661" y="3783043"/>
            <a:ext cx="415164" cy="629250"/>
            <a:chOff x="2525525" y="689125"/>
            <a:chExt cx="298400" cy="452275"/>
          </a:xfrm>
        </p:grpSpPr>
        <p:sp>
          <p:nvSpPr>
            <p:cNvPr id="596" name="Google Shape;596;p8"/>
            <p:cNvSpPr/>
            <p:nvPr/>
          </p:nvSpPr>
          <p:spPr>
            <a:xfrm>
              <a:off x="2525525" y="689125"/>
              <a:ext cx="269300" cy="187475"/>
            </a:xfrm>
            <a:custGeom>
              <a:avLst/>
              <a:gdLst/>
              <a:ahLst/>
              <a:cxnLst/>
              <a:rect l="l" t="t" r="r" b="b"/>
              <a:pathLst>
                <a:path w="10772" h="7499" extrusionOk="0">
                  <a:moveTo>
                    <a:pt x="4571" y="0"/>
                  </a:moveTo>
                  <a:cubicBezTo>
                    <a:pt x="3917" y="0"/>
                    <a:pt x="3244" y="296"/>
                    <a:pt x="2816" y="798"/>
                  </a:cubicBezTo>
                  <a:cubicBezTo>
                    <a:pt x="2234" y="1566"/>
                    <a:pt x="2141" y="2729"/>
                    <a:pt x="2327" y="3706"/>
                  </a:cubicBezTo>
                  <a:cubicBezTo>
                    <a:pt x="2443" y="3986"/>
                    <a:pt x="2537" y="4288"/>
                    <a:pt x="2723" y="4660"/>
                  </a:cubicBezTo>
                  <a:cubicBezTo>
                    <a:pt x="2537" y="4567"/>
                    <a:pt x="2327" y="4474"/>
                    <a:pt x="2141" y="4381"/>
                  </a:cubicBezTo>
                  <a:cubicBezTo>
                    <a:pt x="1921" y="4297"/>
                    <a:pt x="1702" y="4251"/>
                    <a:pt x="1493" y="4251"/>
                  </a:cubicBezTo>
                  <a:cubicBezTo>
                    <a:pt x="1237" y="4251"/>
                    <a:pt x="997" y="4320"/>
                    <a:pt x="792" y="4474"/>
                  </a:cubicBezTo>
                  <a:cubicBezTo>
                    <a:pt x="117" y="4870"/>
                    <a:pt x="1" y="5823"/>
                    <a:pt x="396" y="6405"/>
                  </a:cubicBezTo>
                  <a:cubicBezTo>
                    <a:pt x="792" y="7103"/>
                    <a:pt x="1559" y="7382"/>
                    <a:pt x="2234" y="7475"/>
                  </a:cubicBezTo>
                  <a:cubicBezTo>
                    <a:pt x="2365" y="7491"/>
                    <a:pt x="2503" y="7498"/>
                    <a:pt x="2645" y="7498"/>
                  </a:cubicBezTo>
                  <a:cubicBezTo>
                    <a:pt x="3359" y="7498"/>
                    <a:pt x="4168" y="7301"/>
                    <a:pt x="4654" y="6894"/>
                  </a:cubicBezTo>
                  <a:cubicBezTo>
                    <a:pt x="4863" y="6894"/>
                    <a:pt x="4956" y="6987"/>
                    <a:pt x="5142" y="6987"/>
                  </a:cubicBezTo>
                  <a:cubicBezTo>
                    <a:pt x="5142" y="6894"/>
                    <a:pt x="5142" y="6800"/>
                    <a:pt x="5235" y="6707"/>
                  </a:cubicBezTo>
                  <a:cubicBezTo>
                    <a:pt x="6026" y="6614"/>
                    <a:pt x="6887" y="6405"/>
                    <a:pt x="7678" y="6312"/>
                  </a:cubicBezTo>
                  <a:cubicBezTo>
                    <a:pt x="8259" y="6219"/>
                    <a:pt x="8841" y="6126"/>
                    <a:pt x="9423" y="5823"/>
                  </a:cubicBezTo>
                  <a:cubicBezTo>
                    <a:pt x="10004" y="5544"/>
                    <a:pt x="10470" y="5056"/>
                    <a:pt x="10586" y="4474"/>
                  </a:cubicBezTo>
                  <a:cubicBezTo>
                    <a:pt x="10772" y="3497"/>
                    <a:pt x="10004" y="2543"/>
                    <a:pt x="9120" y="2334"/>
                  </a:cubicBezTo>
                  <a:cubicBezTo>
                    <a:pt x="8954" y="2302"/>
                    <a:pt x="8789" y="2287"/>
                    <a:pt x="8625" y="2287"/>
                  </a:cubicBezTo>
                  <a:cubicBezTo>
                    <a:pt x="7824" y="2287"/>
                    <a:pt x="7055" y="2642"/>
                    <a:pt x="6398" y="3125"/>
                  </a:cubicBezTo>
                  <a:cubicBezTo>
                    <a:pt x="6305" y="3218"/>
                    <a:pt x="6305" y="3218"/>
                    <a:pt x="6212" y="3311"/>
                  </a:cubicBezTo>
                  <a:cubicBezTo>
                    <a:pt x="6305" y="2915"/>
                    <a:pt x="6398" y="2450"/>
                    <a:pt x="6398" y="2055"/>
                  </a:cubicBezTo>
                  <a:cubicBezTo>
                    <a:pt x="6398" y="1380"/>
                    <a:pt x="6119" y="705"/>
                    <a:pt x="5631" y="310"/>
                  </a:cubicBezTo>
                  <a:cubicBezTo>
                    <a:pt x="5317" y="98"/>
                    <a:pt x="4947" y="0"/>
                    <a:pt x="4571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2542975" y="832625"/>
              <a:ext cx="280950" cy="308775"/>
            </a:xfrm>
            <a:custGeom>
              <a:avLst/>
              <a:gdLst/>
              <a:ahLst/>
              <a:cxnLst/>
              <a:rect l="l" t="t" r="r" b="b"/>
              <a:pathLst>
                <a:path w="11238" h="12351" extrusionOk="0">
                  <a:moveTo>
                    <a:pt x="7904" y="0"/>
                  </a:moveTo>
                  <a:cubicBezTo>
                    <a:pt x="6382" y="0"/>
                    <a:pt x="4677" y="365"/>
                    <a:pt x="3862" y="572"/>
                  </a:cubicBezTo>
                  <a:cubicBezTo>
                    <a:pt x="2420" y="967"/>
                    <a:pt x="955" y="2038"/>
                    <a:pt x="466" y="3480"/>
                  </a:cubicBezTo>
                  <a:cubicBezTo>
                    <a:pt x="1" y="4852"/>
                    <a:pt x="373" y="6388"/>
                    <a:pt x="1257" y="7551"/>
                  </a:cubicBezTo>
                  <a:cubicBezTo>
                    <a:pt x="2025" y="8807"/>
                    <a:pt x="3188" y="9691"/>
                    <a:pt x="4258" y="10668"/>
                  </a:cubicBezTo>
                  <a:cubicBezTo>
                    <a:pt x="5026" y="11250"/>
                    <a:pt x="5817" y="11832"/>
                    <a:pt x="6677" y="12111"/>
                  </a:cubicBezTo>
                  <a:cubicBezTo>
                    <a:pt x="7035" y="12271"/>
                    <a:pt x="7420" y="12351"/>
                    <a:pt x="7803" y="12351"/>
                  </a:cubicBezTo>
                  <a:cubicBezTo>
                    <a:pt x="8367" y="12351"/>
                    <a:pt x="8928" y="12178"/>
                    <a:pt x="9399" y="11832"/>
                  </a:cubicBezTo>
                  <a:cubicBezTo>
                    <a:pt x="10167" y="11250"/>
                    <a:pt x="10353" y="10180"/>
                    <a:pt x="10562" y="9203"/>
                  </a:cubicBezTo>
                  <a:cubicBezTo>
                    <a:pt x="10842" y="7458"/>
                    <a:pt x="11051" y="5713"/>
                    <a:pt x="11144" y="3968"/>
                  </a:cubicBezTo>
                  <a:cubicBezTo>
                    <a:pt x="11237" y="2898"/>
                    <a:pt x="11237" y="1828"/>
                    <a:pt x="10656" y="967"/>
                  </a:cubicBezTo>
                  <a:cubicBezTo>
                    <a:pt x="10221" y="234"/>
                    <a:pt x="9121" y="0"/>
                    <a:pt x="7904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2572050" y="929775"/>
              <a:ext cx="32450" cy="39625"/>
            </a:xfrm>
            <a:custGeom>
              <a:avLst/>
              <a:gdLst/>
              <a:ahLst/>
              <a:cxnLst/>
              <a:rect l="l" t="t" r="r" b="b"/>
              <a:pathLst>
                <a:path w="1298" h="1585" extrusionOk="0">
                  <a:moveTo>
                    <a:pt x="398" y="1"/>
                  </a:moveTo>
                  <a:cubicBezTo>
                    <a:pt x="261" y="1"/>
                    <a:pt x="131" y="82"/>
                    <a:pt x="94" y="269"/>
                  </a:cubicBezTo>
                  <a:cubicBezTo>
                    <a:pt x="1" y="757"/>
                    <a:pt x="187" y="1246"/>
                    <a:pt x="582" y="1548"/>
                  </a:cubicBezTo>
                  <a:cubicBezTo>
                    <a:pt x="632" y="1573"/>
                    <a:pt x="682" y="1584"/>
                    <a:pt x="731" y="1584"/>
                  </a:cubicBezTo>
                  <a:cubicBezTo>
                    <a:pt x="1046" y="1584"/>
                    <a:pt x="1297" y="1112"/>
                    <a:pt x="955" y="850"/>
                  </a:cubicBezTo>
                  <a:cubicBezTo>
                    <a:pt x="862" y="850"/>
                    <a:pt x="862" y="757"/>
                    <a:pt x="769" y="757"/>
                  </a:cubicBezTo>
                  <a:lnTo>
                    <a:pt x="769" y="571"/>
                  </a:lnTo>
                  <a:lnTo>
                    <a:pt x="769" y="478"/>
                  </a:lnTo>
                  <a:cubicBezTo>
                    <a:pt x="824" y="185"/>
                    <a:pt x="604" y="1"/>
                    <a:pt x="398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2630225" y="1020500"/>
              <a:ext cx="38400" cy="28250"/>
            </a:xfrm>
            <a:custGeom>
              <a:avLst/>
              <a:gdLst/>
              <a:ahLst/>
              <a:cxnLst/>
              <a:rect l="l" t="t" r="r" b="b"/>
              <a:pathLst>
                <a:path w="1536" h="1130" extrusionOk="0">
                  <a:moveTo>
                    <a:pt x="389" y="0"/>
                  </a:moveTo>
                  <a:cubicBezTo>
                    <a:pt x="343" y="0"/>
                    <a:pt x="304" y="12"/>
                    <a:pt x="279" y="36"/>
                  </a:cubicBezTo>
                  <a:cubicBezTo>
                    <a:pt x="93" y="245"/>
                    <a:pt x="0" y="432"/>
                    <a:pt x="93" y="618"/>
                  </a:cubicBezTo>
                  <a:cubicBezTo>
                    <a:pt x="248" y="946"/>
                    <a:pt x="610" y="1130"/>
                    <a:pt x="1008" y="1130"/>
                  </a:cubicBezTo>
                  <a:cubicBezTo>
                    <a:pt x="1090" y="1130"/>
                    <a:pt x="1173" y="1122"/>
                    <a:pt x="1257" y="1106"/>
                  </a:cubicBezTo>
                  <a:cubicBezTo>
                    <a:pt x="1443" y="1106"/>
                    <a:pt x="1536" y="827"/>
                    <a:pt x="1443" y="711"/>
                  </a:cubicBezTo>
                  <a:cubicBezTo>
                    <a:pt x="1443" y="432"/>
                    <a:pt x="1257" y="432"/>
                    <a:pt x="1047" y="432"/>
                  </a:cubicBezTo>
                  <a:lnTo>
                    <a:pt x="861" y="432"/>
                  </a:lnTo>
                  <a:cubicBezTo>
                    <a:pt x="954" y="432"/>
                    <a:pt x="954" y="432"/>
                    <a:pt x="861" y="339"/>
                  </a:cubicBezTo>
                  <a:lnTo>
                    <a:pt x="768" y="339"/>
                  </a:lnTo>
                  <a:cubicBezTo>
                    <a:pt x="861" y="339"/>
                    <a:pt x="768" y="245"/>
                    <a:pt x="768" y="245"/>
                  </a:cubicBezTo>
                  <a:cubicBezTo>
                    <a:pt x="699" y="91"/>
                    <a:pt x="517" y="0"/>
                    <a:pt x="389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2717450" y="1077225"/>
              <a:ext cx="21550" cy="29100"/>
            </a:xfrm>
            <a:custGeom>
              <a:avLst/>
              <a:gdLst/>
              <a:ahLst/>
              <a:cxnLst/>
              <a:rect l="l" t="t" r="r" b="b"/>
              <a:pathLst>
                <a:path w="862" h="1164" extrusionOk="0">
                  <a:moveTo>
                    <a:pt x="466" y="0"/>
                  </a:moveTo>
                  <a:cubicBezTo>
                    <a:pt x="280" y="0"/>
                    <a:pt x="94" y="93"/>
                    <a:pt x="94" y="303"/>
                  </a:cubicBezTo>
                  <a:lnTo>
                    <a:pt x="94" y="768"/>
                  </a:lnTo>
                  <a:cubicBezTo>
                    <a:pt x="1" y="978"/>
                    <a:pt x="187" y="1164"/>
                    <a:pt x="373" y="1164"/>
                  </a:cubicBezTo>
                  <a:cubicBezTo>
                    <a:pt x="675" y="1164"/>
                    <a:pt x="769" y="978"/>
                    <a:pt x="769" y="768"/>
                  </a:cubicBezTo>
                  <a:cubicBezTo>
                    <a:pt x="769" y="582"/>
                    <a:pt x="769" y="489"/>
                    <a:pt x="862" y="303"/>
                  </a:cubicBezTo>
                  <a:cubicBezTo>
                    <a:pt x="862" y="93"/>
                    <a:pt x="675" y="0"/>
                    <a:pt x="466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2758175" y="1064400"/>
              <a:ext cx="29100" cy="40225"/>
            </a:xfrm>
            <a:custGeom>
              <a:avLst/>
              <a:gdLst/>
              <a:ahLst/>
              <a:cxnLst/>
              <a:rect l="l" t="t" r="r" b="b"/>
              <a:pathLst>
                <a:path w="1164" h="1609" extrusionOk="0">
                  <a:moveTo>
                    <a:pt x="680" y="0"/>
                  </a:moveTo>
                  <a:cubicBezTo>
                    <a:pt x="520" y="0"/>
                    <a:pt x="396" y="156"/>
                    <a:pt x="396" y="327"/>
                  </a:cubicBezTo>
                  <a:cubicBezTo>
                    <a:pt x="303" y="606"/>
                    <a:pt x="117" y="909"/>
                    <a:pt x="0" y="1188"/>
                  </a:cubicBezTo>
                  <a:cubicBezTo>
                    <a:pt x="0" y="1281"/>
                    <a:pt x="117" y="1584"/>
                    <a:pt x="303" y="1584"/>
                  </a:cubicBezTo>
                  <a:cubicBezTo>
                    <a:pt x="338" y="1601"/>
                    <a:pt x="375" y="1609"/>
                    <a:pt x="411" y="1609"/>
                  </a:cubicBezTo>
                  <a:cubicBezTo>
                    <a:pt x="565" y="1609"/>
                    <a:pt x="716" y="1473"/>
                    <a:pt x="791" y="1397"/>
                  </a:cubicBezTo>
                  <a:cubicBezTo>
                    <a:pt x="884" y="1095"/>
                    <a:pt x="977" y="816"/>
                    <a:pt x="1070" y="513"/>
                  </a:cubicBezTo>
                  <a:cubicBezTo>
                    <a:pt x="1164" y="327"/>
                    <a:pt x="977" y="25"/>
                    <a:pt x="791" y="25"/>
                  </a:cubicBezTo>
                  <a:cubicBezTo>
                    <a:pt x="753" y="8"/>
                    <a:pt x="716" y="0"/>
                    <a:pt x="680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2774700" y="994375"/>
              <a:ext cx="28900" cy="37325"/>
            </a:xfrm>
            <a:custGeom>
              <a:avLst/>
              <a:gdLst/>
              <a:ahLst/>
              <a:cxnLst/>
              <a:rect l="l" t="t" r="r" b="b"/>
              <a:pathLst>
                <a:path w="1156" h="1493" extrusionOk="0">
                  <a:moveTo>
                    <a:pt x="687" y="1"/>
                  </a:moveTo>
                  <a:cubicBezTo>
                    <a:pt x="538" y="1"/>
                    <a:pt x="389" y="67"/>
                    <a:pt x="316" y="220"/>
                  </a:cubicBezTo>
                  <a:cubicBezTo>
                    <a:pt x="223" y="500"/>
                    <a:pt x="223" y="802"/>
                    <a:pt x="130" y="1081"/>
                  </a:cubicBezTo>
                  <a:cubicBezTo>
                    <a:pt x="0" y="1327"/>
                    <a:pt x="257" y="1492"/>
                    <a:pt x="492" y="1492"/>
                  </a:cubicBezTo>
                  <a:cubicBezTo>
                    <a:pt x="635" y="1492"/>
                    <a:pt x="770" y="1431"/>
                    <a:pt x="805" y="1290"/>
                  </a:cubicBezTo>
                  <a:cubicBezTo>
                    <a:pt x="898" y="988"/>
                    <a:pt x="991" y="709"/>
                    <a:pt x="1084" y="406"/>
                  </a:cubicBezTo>
                  <a:cubicBezTo>
                    <a:pt x="1155" y="165"/>
                    <a:pt x="922" y="1"/>
                    <a:pt x="687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2738975" y="1016725"/>
              <a:ext cx="19225" cy="29125"/>
            </a:xfrm>
            <a:custGeom>
              <a:avLst/>
              <a:gdLst/>
              <a:ahLst/>
              <a:cxnLst/>
              <a:rect l="l" t="t" r="r" b="b"/>
              <a:pathLst>
                <a:path w="769" h="1165" extrusionOk="0">
                  <a:moveTo>
                    <a:pt x="396" y="1"/>
                  </a:moveTo>
                  <a:cubicBezTo>
                    <a:pt x="187" y="1"/>
                    <a:pt x="94" y="187"/>
                    <a:pt x="1" y="396"/>
                  </a:cubicBezTo>
                  <a:lnTo>
                    <a:pt x="1" y="769"/>
                  </a:lnTo>
                  <a:cubicBezTo>
                    <a:pt x="1" y="978"/>
                    <a:pt x="187" y="1164"/>
                    <a:pt x="396" y="1164"/>
                  </a:cubicBezTo>
                  <a:cubicBezTo>
                    <a:pt x="582" y="1164"/>
                    <a:pt x="675" y="978"/>
                    <a:pt x="768" y="769"/>
                  </a:cubicBezTo>
                  <a:lnTo>
                    <a:pt x="768" y="396"/>
                  </a:lnTo>
                  <a:cubicBezTo>
                    <a:pt x="768" y="187"/>
                    <a:pt x="582" y="1"/>
                    <a:pt x="396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2678225" y="1010300"/>
              <a:ext cx="37725" cy="41975"/>
            </a:xfrm>
            <a:custGeom>
              <a:avLst/>
              <a:gdLst/>
              <a:ahLst/>
              <a:cxnLst/>
              <a:rect l="l" t="t" r="r" b="b"/>
              <a:pathLst>
                <a:path w="1509" h="1679" extrusionOk="0">
                  <a:moveTo>
                    <a:pt x="524" y="1"/>
                  </a:moveTo>
                  <a:cubicBezTo>
                    <a:pt x="278" y="1"/>
                    <a:pt x="0" y="275"/>
                    <a:pt x="197" y="537"/>
                  </a:cubicBezTo>
                  <a:cubicBezTo>
                    <a:pt x="290" y="840"/>
                    <a:pt x="500" y="1235"/>
                    <a:pt x="686" y="1514"/>
                  </a:cubicBezTo>
                  <a:cubicBezTo>
                    <a:pt x="740" y="1630"/>
                    <a:pt x="839" y="1678"/>
                    <a:pt x="945" y="1678"/>
                  </a:cubicBezTo>
                  <a:cubicBezTo>
                    <a:pt x="1203" y="1678"/>
                    <a:pt x="1509" y="1398"/>
                    <a:pt x="1360" y="1119"/>
                  </a:cubicBezTo>
                  <a:cubicBezTo>
                    <a:pt x="1174" y="840"/>
                    <a:pt x="988" y="537"/>
                    <a:pt x="779" y="165"/>
                  </a:cubicBezTo>
                  <a:cubicBezTo>
                    <a:pt x="724" y="48"/>
                    <a:pt x="627" y="1"/>
                    <a:pt x="524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2712225" y="977775"/>
              <a:ext cx="22125" cy="36650"/>
            </a:xfrm>
            <a:custGeom>
              <a:avLst/>
              <a:gdLst/>
              <a:ahLst/>
              <a:cxnLst/>
              <a:rect l="l" t="t" r="r" b="b"/>
              <a:pathLst>
                <a:path w="885" h="1466" extrusionOk="0">
                  <a:moveTo>
                    <a:pt x="396" y="0"/>
                  </a:moveTo>
                  <a:cubicBezTo>
                    <a:pt x="210" y="0"/>
                    <a:pt x="0" y="210"/>
                    <a:pt x="0" y="396"/>
                  </a:cubicBezTo>
                  <a:cubicBezTo>
                    <a:pt x="0" y="582"/>
                    <a:pt x="0" y="884"/>
                    <a:pt x="94" y="1070"/>
                  </a:cubicBezTo>
                  <a:cubicBezTo>
                    <a:pt x="94" y="1257"/>
                    <a:pt x="210" y="1466"/>
                    <a:pt x="489" y="1466"/>
                  </a:cubicBezTo>
                  <a:cubicBezTo>
                    <a:pt x="582" y="1466"/>
                    <a:pt x="884" y="1257"/>
                    <a:pt x="791" y="1070"/>
                  </a:cubicBezTo>
                  <a:cubicBezTo>
                    <a:pt x="791" y="884"/>
                    <a:pt x="791" y="582"/>
                    <a:pt x="675" y="396"/>
                  </a:cubicBezTo>
                  <a:cubicBezTo>
                    <a:pt x="675" y="210"/>
                    <a:pt x="582" y="0"/>
                    <a:pt x="396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2748875" y="960900"/>
              <a:ext cx="23850" cy="34600"/>
            </a:xfrm>
            <a:custGeom>
              <a:avLst/>
              <a:gdLst/>
              <a:ahLst/>
              <a:cxnLst/>
              <a:rect l="l" t="t" r="r" b="b"/>
              <a:pathLst>
                <a:path w="954" h="1384" extrusionOk="0">
                  <a:moveTo>
                    <a:pt x="675" y="1"/>
                  </a:moveTo>
                  <a:cubicBezTo>
                    <a:pt x="489" y="1"/>
                    <a:pt x="186" y="94"/>
                    <a:pt x="186" y="303"/>
                  </a:cubicBezTo>
                  <a:cubicBezTo>
                    <a:pt x="186" y="489"/>
                    <a:pt x="93" y="675"/>
                    <a:pt x="93" y="885"/>
                  </a:cubicBezTo>
                  <a:cubicBezTo>
                    <a:pt x="0" y="1071"/>
                    <a:pt x="93" y="1257"/>
                    <a:pt x="279" y="1350"/>
                  </a:cubicBezTo>
                  <a:cubicBezTo>
                    <a:pt x="321" y="1373"/>
                    <a:pt x="362" y="1383"/>
                    <a:pt x="402" y="1383"/>
                  </a:cubicBezTo>
                  <a:cubicBezTo>
                    <a:pt x="559" y="1383"/>
                    <a:pt x="693" y="1220"/>
                    <a:pt x="768" y="1071"/>
                  </a:cubicBezTo>
                  <a:cubicBezTo>
                    <a:pt x="768" y="885"/>
                    <a:pt x="861" y="675"/>
                    <a:pt x="861" y="489"/>
                  </a:cubicBezTo>
                  <a:cubicBezTo>
                    <a:pt x="954" y="303"/>
                    <a:pt x="861" y="94"/>
                    <a:pt x="675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2784925" y="918000"/>
              <a:ext cx="20950" cy="40450"/>
            </a:xfrm>
            <a:custGeom>
              <a:avLst/>
              <a:gdLst/>
              <a:ahLst/>
              <a:cxnLst/>
              <a:rect l="l" t="t" r="r" b="b"/>
              <a:pathLst>
                <a:path w="838" h="1618" extrusionOk="0">
                  <a:moveTo>
                    <a:pt x="477" y="1"/>
                  </a:moveTo>
                  <a:cubicBezTo>
                    <a:pt x="291" y="1"/>
                    <a:pt x="94" y="123"/>
                    <a:pt x="94" y="367"/>
                  </a:cubicBezTo>
                  <a:cubicBezTo>
                    <a:pt x="94" y="647"/>
                    <a:pt x="94" y="949"/>
                    <a:pt x="0" y="1321"/>
                  </a:cubicBezTo>
                  <a:cubicBezTo>
                    <a:pt x="0" y="1519"/>
                    <a:pt x="198" y="1618"/>
                    <a:pt x="396" y="1618"/>
                  </a:cubicBezTo>
                  <a:cubicBezTo>
                    <a:pt x="594" y="1618"/>
                    <a:pt x="791" y="1519"/>
                    <a:pt x="791" y="1321"/>
                  </a:cubicBezTo>
                  <a:lnTo>
                    <a:pt x="791" y="367"/>
                  </a:lnTo>
                  <a:cubicBezTo>
                    <a:pt x="838" y="123"/>
                    <a:pt x="663" y="1"/>
                    <a:pt x="477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2630225" y="976600"/>
              <a:ext cx="31425" cy="32025"/>
            </a:xfrm>
            <a:custGeom>
              <a:avLst/>
              <a:gdLst/>
              <a:ahLst/>
              <a:cxnLst/>
              <a:rect l="l" t="t" r="r" b="b"/>
              <a:pathLst>
                <a:path w="1257" h="1281" extrusionOk="0">
                  <a:moveTo>
                    <a:pt x="375" y="1"/>
                  </a:moveTo>
                  <a:cubicBezTo>
                    <a:pt x="279" y="1"/>
                    <a:pt x="186" y="47"/>
                    <a:pt x="93" y="140"/>
                  </a:cubicBezTo>
                  <a:cubicBezTo>
                    <a:pt x="0" y="257"/>
                    <a:pt x="0" y="536"/>
                    <a:pt x="93" y="629"/>
                  </a:cubicBezTo>
                  <a:cubicBezTo>
                    <a:pt x="279" y="838"/>
                    <a:pt x="372" y="1024"/>
                    <a:pt x="582" y="1211"/>
                  </a:cubicBezTo>
                  <a:cubicBezTo>
                    <a:pt x="628" y="1257"/>
                    <a:pt x="721" y="1280"/>
                    <a:pt x="814" y="1280"/>
                  </a:cubicBezTo>
                  <a:cubicBezTo>
                    <a:pt x="908" y="1280"/>
                    <a:pt x="1001" y="1257"/>
                    <a:pt x="1047" y="1211"/>
                  </a:cubicBezTo>
                  <a:cubicBezTo>
                    <a:pt x="1257" y="1024"/>
                    <a:pt x="1257" y="838"/>
                    <a:pt x="1047" y="629"/>
                  </a:cubicBezTo>
                  <a:cubicBezTo>
                    <a:pt x="954" y="536"/>
                    <a:pt x="768" y="350"/>
                    <a:pt x="675" y="140"/>
                  </a:cubicBezTo>
                  <a:cubicBezTo>
                    <a:pt x="570" y="47"/>
                    <a:pt x="471" y="1"/>
                    <a:pt x="375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2661625" y="944775"/>
              <a:ext cx="29275" cy="35375"/>
            </a:xfrm>
            <a:custGeom>
              <a:avLst/>
              <a:gdLst/>
              <a:ahLst/>
              <a:cxnLst/>
              <a:rect l="l" t="t" r="r" b="b"/>
              <a:pathLst>
                <a:path w="1171" h="1415" extrusionOk="0">
                  <a:moveTo>
                    <a:pt x="338" y="0"/>
                  </a:moveTo>
                  <a:cubicBezTo>
                    <a:pt x="169" y="0"/>
                    <a:pt x="1" y="122"/>
                    <a:pt x="1" y="366"/>
                  </a:cubicBezTo>
                  <a:cubicBezTo>
                    <a:pt x="1" y="739"/>
                    <a:pt x="94" y="1041"/>
                    <a:pt x="373" y="1320"/>
                  </a:cubicBezTo>
                  <a:cubicBezTo>
                    <a:pt x="459" y="1386"/>
                    <a:pt x="549" y="1414"/>
                    <a:pt x="634" y="1414"/>
                  </a:cubicBezTo>
                  <a:cubicBezTo>
                    <a:pt x="939" y="1414"/>
                    <a:pt x="1171" y="1048"/>
                    <a:pt x="861" y="739"/>
                  </a:cubicBezTo>
                  <a:cubicBezTo>
                    <a:pt x="768" y="646"/>
                    <a:pt x="675" y="553"/>
                    <a:pt x="675" y="366"/>
                  </a:cubicBezTo>
                  <a:cubicBezTo>
                    <a:pt x="675" y="122"/>
                    <a:pt x="507" y="0"/>
                    <a:pt x="338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2717450" y="910300"/>
              <a:ext cx="21550" cy="33775"/>
            </a:xfrm>
            <a:custGeom>
              <a:avLst/>
              <a:gdLst/>
              <a:ahLst/>
              <a:cxnLst/>
              <a:rect l="l" t="t" r="r" b="b"/>
              <a:pathLst>
                <a:path w="862" h="1351" extrusionOk="0">
                  <a:moveTo>
                    <a:pt x="280" y="1"/>
                  </a:moveTo>
                  <a:cubicBezTo>
                    <a:pt x="94" y="94"/>
                    <a:pt x="1" y="280"/>
                    <a:pt x="94" y="466"/>
                  </a:cubicBezTo>
                  <a:cubicBezTo>
                    <a:pt x="94" y="675"/>
                    <a:pt x="94" y="861"/>
                    <a:pt x="187" y="1048"/>
                  </a:cubicBezTo>
                  <a:cubicBezTo>
                    <a:pt x="187" y="1257"/>
                    <a:pt x="373" y="1350"/>
                    <a:pt x="582" y="1350"/>
                  </a:cubicBezTo>
                  <a:cubicBezTo>
                    <a:pt x="769" y="1257"/>
                    <a:pt x="862" y="1048"/>
                    <a:pt x="862" y="861"/>
                  </a:cubicBezTo>
                  <a:cubicBezTo>
                    <a:pt x="862" y="675"/>
                    <a:pt x="769" y="466"/>
                    <a:pt x="769" y="280"/>
                  </a:cubicBezTo>
                  <a:cubicBezTo>
                    <a:pt x="769" y="94"/>
                    <a:pt x="466" y="1"/>
                    <a:pt x="280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2753525" y="901150"/>
              <a:ext cx="16875" cy="34150"/>
            </a:xfrm>
            <a:custGeom>
              <a:avLst/>
              <a:gdLst/>
              <a:ahLst/>
              <a:cxnLst/>
              <a:rect l="l" t="t" r="r" b="b"/>
              <a:pathLst>
                <a:path w="675" h="1366" extrusionOk="0">
                  <a:moveTo>
                    <a:pt x="338" y="0"/>
                  </a:moveTo>
                  <a:cubicBezTo>
                    <a:pt x="169" y="0"/>
                    <a:pt x="0" y="122"/>
                    <a:pt x="0" y="367"/>
                  </a:cubicBezTo>
                  <a:lnTo>
                    <a:pt x="0" y="1041"/>
                  </a:lnTo>
                  <a:cubicBezTo>
                    <a:pt x="0" y="1240"/>
                    <a:pt x="192" y="1366"/>
                    <a:pt x="371" y="1366"/>
                  </a:cubicBezTo>
                  <a:cubicBezTo>
                    <a:pt x="528" y="1366"/>
                    <a:pt x="675" y="1269"/>
                    <a:pt x="675" y="1041"/>
                  </a:cubicBezTo>
                  <a:lnTo>
                    <a:pt x="675" y="367"/>
                  </a:lnTo>
                  <a:cubicBezTo>
                    <a:pt x="675" y="122"/>
                    <a:pt x="506" y="0"/>
                    <a:pt x="338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2772750" y="863350"/>
              <a:ext cx="26750" cy="29550"/>
            </a:xfrm>
            <a:custGeom>
              <a:avLst/>
              <a:gdLst/>
              <a:ahLst/>
              <a:cxnLst/>
              <a:rect l="l" t="t" r="r" b="b"/>
              <a:pathLst>
                <a:path w="1070" h="1182" extrusionOk="0">
                  <a:moveTo>
                    <a:pt x="541" y="0"/>
                  </a:moveTo>
                  <a:cubicBezTo>
                    <a:pt x="264" y="0"/>
                    <a:pt x="1" y="387"/>
                    <a:pt x="301" y="599"/>
                  </a:cubicBezTo>
                  <a:lnTo>
                    <a:pt x="301" y="716"/>
                  </a:lnTo>
                  <a:cubicBezTo>
                    <a:pt x="246" y="994"/>
                    <a:pt x="465" y="1181"/>
                    <a:pt x="691" y="1181"/>
                  </a:cubicBezTo>
                  <a:cubicBezTo>
                    <a:pt x="841" y="1181"/>
                    <a:pt x="994" y="1097"/>
                    <a:pt x="1069" y="902"/>
                  </a:cubicBezTo>
                  <a:cubicBezTo>
                    <a:pt x="1069" y="599"/>
                    <a:pt x="1069" y="320"/>
                    <a:pt x="790" y="134"/>
                  </a:cubicBezTo>
                  <a:cubicBezTo>
                    <a:pt x="717" y="39"/>
                    <a:pt x="629" y="0"/>
                    <a:pt x="541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2676175" y="890525"/>
              <a:ext cx="19200" cy="34350"/>
            </a:xfrm>
            <a:custGeom>
              <a:avLst/>
              <a:gdLst/>
              <a:ahLst/>
              <a:cxnLst/>
              <a:rect l="l" t="t" r="r" b="b"/>
              <a:pathLst>
                <a:path w="768" h="1374" extrusionOk="0">
                  <a:moveTo>
                    <a:pt x="372" y="1"/>
                  </a:moveTo>
                  <a:cubicBezTo>
                    <a:pt x="186" y="1"/>
                    <a:pt x="0" y="210"/>
                    <a:pt x="0" y="396"/>
                  </a:cubicBezTo>
                  <a:lnTo>
                    <a:pt x="0" y="978"/>
                  </a:lnTo>
                  <a:cubicBezTo>
                    <a:pt x="0" y="1164"/>
                    <a:pt x="186" y="1373"/>
                    <a:pt x="372" y="1373"/>
                  </a:cubicBezTo>
                  <a:cubicBezTo>
                    <a:pt x="582" y="1373"/>
                    <a:pt x="768" y="1164"/>
                    <a:pt x="768" y="978"/>
                  </a:cubicBezTo>
                  <a:cubicBezTo>
                    <a:pt x="768" y="792"/>
                    <a:pt x="768" y="582"/>
                    <a:pt x="675" y="396"/>
                  </a:cubicBezTo>
                  <a:cubicBezTo>
                    <a:pt x="675" y="210"/>
                    <a:pt x="582" y="1"/>
                    <a:pt x="372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2718975" y="864325"/>
              <a:ext cx="30600" cy="23725"/>
            </a:xfrm>
            <a:custGeom>
              <a:avLst/>
              <a:gdLst/>
              <a:ahLst/>
              <a:cxnLst/>
              <a:rect l="l" t="t" r="r" b="b"/>
              <a:pathLst>
                <a:path w="1224" h="949" extrusionOk="0">
                  <a:moveTo>
                    <a:pt x="496" y="1"/>
                  </a:moveTo>
                  <a:cubicBezTo>
                    <a:pt x="238" y="1"/>
                    <a:pt x="1" y="367"/>
                    <a:pt x="219" y="677"/>
                  </a:cubicBezTo>
                  <a:cubicBezTo>
                    <a:pt x="312" y="677"/>
                    <a:pt x="405" y="770"/>
                    <a:pt x="521" y="863"/>
                  </a:cubicBezTo>
                  <a:cubicBezTo>
                    <a:pt x="582" y="923"/>
                    <a:pt x="652" y="948"/>
                    <a:pt x="721" y="948"/>
                  </a:cubicBezTo>
                  <a:cubicBezTo>
                    <a:pt x="975" y="948"/>
                    <a:pt x="1224" y="611"/>
                    <a:pt x="987" y="374"/>
                  </a:cubicBezTo>
                  <a:cubicBezTo>
                    <a:pt x="894" y="281"/>
                    <a:pt x="801" y="188"/>
                    <a:pt x="708" y="95"/>
                  </a:cubicBezTo>
                  <a:cubicBezTo>
                    <a:pt x="642" y="29"/>
                    <a:pt x="568" y="1"/>
                    <a:pt x="496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2622650" y="885875"/>
              <a:ext cx="24450" cy="36075"/>
            </a:xfrm>
            <a:custGeom>
              <a:avLst/>
              <a:gdLst/>
              <a:ahLst/>
              <a:cxnLst/>
              <a:rect l="l" t="t" r="r" b="b"/>
              <a:pathLst>
                <a:path w="978" h="1443" extrusionOk="0">
                  <a:moveTo>
                    <a:pt x="582" y="1"/>
                  </a:moveTo>
                  <a:cubicBezTo>
                    <a:pt x="489" y="1"/>
                    <a:pt x="187" y="94"/>
                    <a:pt x="187" y="280"/>
                  </a:cubicBezTo>
                  <a:cubicBezTo>
                    <a:pt x="94" y="489"/>
                    <a:pt x="94" y="768"/>
                    <a:pt x="1" y="978"/>
                  </a:cubicBezTo>
                  <a:cubicBezTo>
                    <a:pt x="1" y="1164"/>
                    <a:pt x="94" y="1350"/>
                    <a:pt x="303" y="1443"/>
                  </a:cubicBezTo>
                  <a:cubicBezTo>
                    <a:pt x="489" y="1443"/>
                    <a:pt x="675" y="1350"/>
                    <a:pt x="769" y="1164"/>
                  </a:cubicBezTo>
                  <a:cubicBezTo>
                    <a:pt x="769" y="978"/>
                    <a:pt x="885" y="675"/>
                    <a:pt x="885" y="489"/>
                  </a:cubicBezTo>
                  <a:cubicBezTo>
                    <a:pt x="978" y="280"/>
                    <a:pt x="885" y="94"/>
                    <a:pt x="582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2586600" y="993150"/>
              <a:ext cx="29100" cy="37350"/>
            </a:xfrm>
            <a:custGeom>
              <a:avLst/>
              <a:gdLst/>
              <a:ahLst/>
              <a:cxnLst/>
              <a:rect l="l" t="t" r="r" b="b"/>
              <a:pathLst>
                <a:path w="1164" h="1494" extrusionOk="0">
                  <a:moveTo>
                    <a:pt x="445" y="0"/>
                  </a:moveTo>
                  <a:cubicBezTo>
                    <a:pt x="354" y="0"/>
                    <a:pt x="261" y="23"/>
                    <a:pt x="187" y="60"/>
                  </a:cubicBezTo>
                  <a:cubicBezTo>
                    <a:pt x="0" y="176"/>
                    <a:pt x="0" y="362"/>
                    <a:pt x="94" y="549"/>
                  </a:cubicBezTo>
                  <a:cubicBezTo>
                    <a:pt x="187" y="851"/>
                    <a:pt x="280" y="1037"/>
                    <a:pt x="373" y="1339"/>
                  </a:cubicBezTo>
                  <a:cubicBezTo>
                    <a:pt x="427" y="1448"/>
                    <a:pt x="554" y="1494"/>
                    <a:pt x="686" y="1494"/>
                  </a:cubicBezTo>
                  <a:cubicBezTo>
                    <a:pt x="780" y="1494"/>
                    <a:pt x="877" y="1471"/>
                    <a:pt x="954" y="1433"/>
                  </a:cubicBezTo>
                  <a:cubicBezTo>
                    <a:pt x="1164" y="1339"/>
                    <a:pt x="1164" y="1130"/>
                    <a:pt x="1047" y="944"/>
                  </a:cubicBezTo>
                  <a:cubicBezTo>
                    <a:pt x="954" y="758"/>
                    <a:pt x="861" y="455"/>
                    <a:pt x="768" y="176"/>
                  </a:cubicBezTo>
                  <a:cubicBezTo>
                    <a:pt x="712" y="51"/>
                    <a:pt x="581" y="0"/>
                    <a:pt x="445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2658775" y="1066900"/>
              <a:ext cx="37425" cy="29575"/>
            </a:xfrm>
            <a:custGeom>
              <a:avLst/>
              <a:gdLst/>
              <a:ahLst/>
              <a:cxnLst/>
              <a:rect l="l" t="t" r="r" b="b"/>
              <a:pathLst>
                <a:path w="1497" h="1183" extrusionOk="0">
                  <a:moveTo>
                    <a:pt x="502" y="1"/>
                  </a:moveTo>
                  <a:cubicBezTo>
                    <a:pt x="210" y="1"/>
                    <a:pt x="0" y="387"/>
                    <a:pt x="301" y="600"/>
                  </a:cubicBezTo>
                  <a:cubicBezTo>
                    <a:pt x="394" y="809"/>
                    <a:pt x="603" y="902"/>
                    <a:pt x="789" y="1088"/>
                  </a:cubicBezTo>
                  <a:cubicBezTo>
                    <a:pt x="850" y="1154"/>
                    <a:pt x="921" y="1182"/>
                    <a:pt x="991" y="1182"/>
                  </a:cubicBezTo>
                  <a:cubicBezTo>
                    <a:pt x="1245" y="1182"/>
                    <a:pt x="1496" y="816"/>
                    <a:pt x="1278" y="506"/>
                  </a:cubicBezTo>
                  <a:cubicBezTo>
                    <a:pt x="1068" y="413"/>
                    <a:pt x="975" y="227"/>
                    <a:pt x="789" y="134"/>
                  </a:cubicBezTo>
                  <a:cubicBezTo>
                    <a:pt x="694" y="39"/>
                    <a:pt x="594" y="1"/>
                    <a:pt x="502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2612775" y="940800"/>
              <a:ext cx="24450" cy="29175"/>
            </a:xfrm>
            <a:custGeom>
              <a:avLst/>
              <a:gdLst/>
              <a:ahLst/>
              <a:cxnLst/>
              <a:rect l="l" t="t" r="r" b="b"/>
              <a:pathLst>
                <a:path w="978" h="1167" extrusionOk="0">
                  <a:moveTo>
                    <a:pt x="629" y="0"/>
                  </a:moveTo>
                  <a:cubicBezTo>
                    <a:pt x="489" y="0"/>
                    <a:pt x="371" y="87"/>
                    <a:pt x="303" y="223"/>
                  </a:cubicBezTo>
                  <a:cubicBezTo>
                    <a:pt x="210" y="316"/>
                    <a:pt x="210" y="525"/>
                    <a:pt x="117" y="619"/>
                  </a:cubicBezTo>
                  <a:cubicBezTo>
                    <a:pt x="0" y="805"/>
                    <a:pt x="0" y="991"/>
                    <a:pt x="210" y="1107"/>
                  </a:cubicBezTo>
                  <a:cubicBezTo>
                    <a:pt x="284" y="1144"/>
                    <a:pt x="377" y="1167"/>
                    <a:pt x="462" y="1167"/>
                  </a:cubicBezTo>
                  <a:cubicBezTo>
                    <a:pt x="589" y="1167"/>
                    <a:pt x="698" y="1116"/>
                    <a:pt x="698" y="991"/>
                  </a:cubicBezTo>
                  <a:cubicBezTo>
                    <a:pt x="791" y="805"/>
                    <a:pt x="884" y="712"/>
                    <a:pt x="884" y="525"/>
                  </a:cubicBezTo>
                  <a:cubicBezTo>
                    <a:pt x="977" y="409"/>
                    <a:pt x="977" y="130"/>
                    <a:pt x="791" y="37"/>
                  </a:cubicBezTo>
                  <a:cubicBezTo>
                    <a:pt x="735" y="12"/>
                    <a:pt x="681" y="0"/>
                    <a:pt x="629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8"/>
          <p:cNvGrpSpPr/>
          <p:nvPr/>
        </p:nvGrpSpPr>
        <p:grpSpPr>
          <a:xfrm>
            <a:off x="496036" y="252294"/>
            <a:ext cx="644360" cy="599084"/>
            <a:chOff x="5564375" y="1841975"/>
            <a:chExt cx="593825" cy="552100"/>
          </a:xfrm>
        </p:grpSpPr>
        <p:sp>
          <p:nvSpPr>
            <p:cNvPr id="620" name="Google Shape;620;p8"/>
            <p:cNvSpPr/>
            <p:nvPr/>
          </p:nvSpPr>
          <p:spPr>
            <a:xfrm>
              <a:off x="5564375" y="1841975"/>
              <a:ext cx="593825" cy="552100"/>
            </a:xfrm>
            <a:custGeom>
              <a:avLst/>
              <a:gdLst/>
              <a:ahLst/>
              <a:cxnLst/>
              <a:rect l="l" t="t" r="r" b="b"/>
              <a:pathLst>
                <a:path w="23753" h="22084" extrusionOk="0">
                  <a:moveTo>
                    <a:pt x="11168" y="0"/>
                  </a:moveTo>
                  <a:cubicBezTo>
                    <a:pt x="10437" y="0"/>
                    <a:pt x="9857" y="1017"/>
                    <a:pt x="9608" y="1887"/>
                  </a:cubicBezTo>
                  <a:cubicBezTo>
                    <a:pt x="9027" y="3911"/>
                    <a:pt x="8445" y="5958"/>
                    <a:pt x="7957" y="7982"/>
                  </a:cubicBezTo>
                  <a:cubicBezTo>
                    <a:pt x="7096" y="7982"/>
                    <a:pt x="6305" y="8284"/>
                    <a:pt x="5537" y="8680"/>
                  </a:cubicBezTo>
                  <a:cubicBezTo>
                    <a:pt x="4188" y="9145"/>
                    <a:pt x="2815" y="9727"/>
                    <a:pt x="1466" y="10308"/>
                  </a:cubicBezTo>
                  <a:cubicBezTo>
                    <a:pt x="978" y="10518"/>
                    <a:pt x="396" y="10704"/>
                    <a:pt x="303" y="11192"/>
                  </a:cubicBezTo>
                  <a:cubicBezTo>
                    <a:pt x="0" y="12169"/>
                    <a:pt x="1164" y="12751"/>
                    <a:pt x="2048" y="13030"/>
                  </a:cubicBezTo>
                  <a:cubicBezTo>
                    <a:pt x="3979" y="13612"/>
                    <a:pt x="5933" y="14100"/>
                    <a:pt x="7957" y="14682"/>
                  </a:cubicBezTo>
                  <a:cubicBezTo>
                    <a:pt x="7678" y="15077"/>
                    <a:pt x="7468" y="15543"/>
                    <a:pt x="7282" y="16031"/>
                  </a:cubicBezTo>
                  <a:cubicBezTo>
                    <a:pt x="6700" y="17404"/>
                    <a:pt x="6119" y="18753"/>
                    <a:pt x="5537" y="20102"/>
                  </a:cubicBezTo>
                  <a:cubicBezTo>
                    <a:pt x="5351" y="20591"/>
                    <a:pt x="5142" y="21079"/>
                    <a:pt x="5351" y="21568"/>
                  </a:cubicBezTo>
                  <a:cubicBezTo>
                    <a:pt x="5553" y="21942"/>
                    <a:pt x="5909" y="22083"/>
                    <a:pt x="6318" y="22083"/>
                  </a:cubicBezTo>
                  <a:cubicBezTo>
                    <a:pt x="6849" y="22083"/>
                    <a:pt x="7470" y="21844"/>
                    <a:pt x="7957" y="21568"/>
                  </a:cubicBezTo>
                  <a:cubicBezTo>
                    <a:pt x="9608" y="20684"/>
                    <a:pt x="11260" y="19730"/>
                    <a:pt x="12912" y="18753"/>
                  </a:cubicBezTo>
                  <a:cubicBezTo>
                    <a:pt x="13284" y="19032"/>
                    <a:pt x="13773" y="19242"/>
                    <a:pt x="14168" y="19428"/>
                  </a:cubicBezTo>
                  <a:cubicBezTo>
                    <a:pt x="15517" y="20009"/>
                    <a:pt x="16867" y="20591"/>
                    <a:pt x="18239" y="21079"/>
                  </a:cubicBezTo>
                  <a:cubicBezTo>
                    <a:pt x="18578" y="21209"/>
                    <a:pt x="18906" y="21394"/>
                    <a:pt x="19239" y="21394"/>
                  </a:cubicBezTo>
                  <a:cubicBezTo>
                    <a:pt x="19385" y="21394"/>
                    <a:pt x="19532" y="21358"/>
                    <a:pt x="19682" y="21265"/>
                  </a:cubicBezTo>
                  <a:cubicBezTo>
                    <a:pt x="20566" y="20893"/>
                    <a:pt x="20170" y="19521"/>
                    <a:pt x="19682" y="18753"/>
                  </a:cubicBezTo>
                  <a:cubicBezTo>
                    <a:pt x="18728" y="17008"/>
                    <a:pt x="17751" y="15263"/>
                    <a:pt x="16774" y="13426"/>
                  </a:cubicBezTo>
                  <a:cubicBezTo>
                    <a:pt x="17262" y="13333"/>
                    <a:pt x="17751" y="13123"/>
                    <a:pt x="18239" y="12937"/>
                  </a:cubicBezTo>
                  <a:cubicBezTo>
                    <a:pt x="19589" y="12355"/>
                    <a:pt x="20938" y="11867"/>
                    <a:pt x="22310" y="11285"/>
                  </a:cubicBezTo>
                  <a:cubicBezTo>
                    <a:pt x="22799" y="11099"/>
                    <a:pt x="23264" y="10890"/>
                    <a:pt x="23474" y="10425"/>
                  </a:cubicBezTo>
                  <a:cubicBezTo>
                    <a:pt x="23753" y="9447"/>
                    <a:pt x="22590" y="8773"/>
                    <a:pt x="21636" y="8563"/>
                  </a:cubicBezTo>
                  <a:cubicBezTo>
                    <a:pt x="19309" y="7889"/>
                    <a:pt x="16867" y="7214"/>
                    <a:pt x="14447" y="6539"/>
                  </a:cubicBezTo>
                  <a:cubicBezTo>
                    <a:pt x="14354" y="6144"/>
                    <a:pt x="14168" y="5655"/>
                    <a:pt x="14075" y="5283"/>
                  </a:cubicBezTo>
                  <a:cubicBezTo>
                    <a:pt x="13493" y="3911"/>
                    <a:pt x="12912" y="2561"/>
                    <a:pt x="12330" y="1212"/>
                  </a:cubicBezTo>
                  <a:cubicBezTo>
                    <a:pt x="12121" y="724"/>
                    <a:pt x="11935" y="235"/>
                    <a:pt x="11446" y="49"/>
                  </a:cubicBezTo>
                  <a:cubicBezTo>
                    <a:pt x="11352" y="16"/>
                    <a:pt x="11259" y="0"/>
                    <a:pt x="11168" y="0"/>
                  </a:cubicBezTo>
                  <a:close/>
                </a:path>
              </a:pathLst>
            </a:custGeom>
            <a:solidFill>
              <a:srgbClr val="C2A2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5702800" y="1982550"/>
              <a:ext cx="310000" cy="289650"/>
            </a:xfrm>
            <a:custGeom>
              <a:avLst/>
              <a:gdLst/>
              <a:ahLst/>
              <a:cxnLst/>
              <a:rect l="l" t="t" r="r" b="b"/>
              <a:pathLst>
                <a:path w="12400" h="11586" extrusionOk="0">
                  <a:moveTo>
                    <a:pt x="5837" y="1"/>
                  </a:moveTo>
                  <a:cubicBezTo>
                    <a:pt x="5431" y="1"/>
                    <a:pt x="5131" y="578"/>
                    <a:pt x="5048" y="1010"/>
                  </a:cubicBezTo>
                  <a:lnTo>
                    <a:pt x="4164" y="4220"/>
                  </a:lnTo>
                  <a:cubicBezTo>
                    <a:pt x="3676" y="4220"/>
                    <a:pt x="3304" y="4406"/>
                    <a:pt x="2908" y="4499"/>
                  </a:cubicBezTo>
                  <a:cubicBezTo>
                    <a:pt x="2141" y="4802"/>
                    <a:pt x="1443" y="5081"/>
                    <a:pt x="768" y="5383"/>
                  </a:cubicBezTo>
                  <a:cubicBezTo>
                    <a:pt x="489" y="5476"/>
                    <a:pt x="186" y="5662"/>
                    <a:pt x="93" y="5848"/>
                  </a:cubicBezTo>
                  <a:cubicBezTo>
                    <a:pt x="0" y="6337"/>
                    <a:pt x="582" y="6732"/>
                    <a:pt x="1070" y="6826"/>
                  </a:cubicBezTo>
                  <a:cubicBezTo>
                    <a:pt x="2141" y="7128"/>
                    <a:pt x="3094" y="7407"/>
                    <a:pt x="4164" y="7710"/>
                  </a:cubicBezTo>
                  <a:cubicBezTo>
                    <a:pt x="3978" y="7896"/>
                    <a:pt x="3885" y="8175"/>
                    <a:pt x="3769" y="8384"/>
                  </a:cubicBezTo>
                  <a:cubicBezTo>
                    <a:pt x="3490" y="9152"/>
                    <a:pt x="3187" y="9827"/>
                    <a:pt x="2908" y="10501"/>
                  </a:cubicBezTo>
                  <a:cubicBezTo>
                    <a:pt x="2815" y="10804"/>
                    <a:pt x="2722" y="11083"/>
                    <a:pt x="2815" y="11292"/>
                  </a:cubicBezTo>
                  <a:cubicBezTo>
                    <a:pt x="2896" y="11505"/>
                    <a:pt x="3070" y="11585"/>
                    <a:pt x="3280" y="11585"/>
                  </a:cubicBezTo>
                  <a:cubicBezTo>
                    <a:pt x="3553" y="11585"/>
                    <a:pt x="3889" y="11450"/>
                    <a:pt x="4164" y="11292"/>
                  </a:cubicBezTo>
                  <a:cubicBezTo>
                    <a:pt x="5048" y="10804"/>
                    <a:pt x="5816" y="10315"/>
                    <a:pt x="6677" y="9827"/>
                  </a:cubicBezTo>
                  <a:cubicBezTo>
                    <a:pt x="6979" y="9920"/>
                    <a:pt x="7166" y="10036"/>
                    <a:pt x="7375" y="10129"/>
                  </a:cubicBezTo>
                  <a:cubicBezTo>
                    <a:pt x="8143" y="10408"/>
                    <a:pt x="8817" y="10804"/>
                    <a:pt x="9492" y="11083"/>
                  </a:cubicBezTo>
                  <a:cubicBezTo>
                    <a:pt x="9708" y="11166"/>
                    <a:pt x="9912" y="11237"/>
                    <a:pt x="10087" y="11237"/>
                  </a:cubicBezTo>
                  <a:cubicBezTo>
                    <a:pt x="10158" y="11237"/>
                    <a:pt x="10223" y="11226"/>
                    <a:pt x="10283" y="11199"/>
                  </a:cubicBezTo>
                  <a:cubicBezTo>
                    <a:pt x="10748" y="10897"/>
                    <a:pt x="10562" y="10222"/>
                    <a:pt x="10283" y="9827"/>
                  </a:cubicBezTo>
                  <a:cubicBezTo>
                    <a:pt x="9794" y="8873"/>
                    <a:pt x="9306" y="7989"/>
                    <a:pt x="8724" y="7012"/>
                  </a:cubicBezTo>
                  <a:cubicBezTo>
                    <a:pt x="9003" y="7012"/>
                    <a:pt x="9306" y="6919"/>
                    <a:pt x="9492" y="6826"/>
                  </a:cubicBezTo>
                  <a:cubicBezTo>
                    <a:pt x="10167" y="6546"/>
                    <a:pt x="10958" y="6244"/>
                    <a:pt x="11632" y="5965"/>
                  </a:cubicBezTo>
                  <a:cubicBezTo>
                    <a:pt x="11911" y="5848"/>
                    <a:pt x="12214" y="5662"/>
                    <a:pt x="12214" y="5476"/>
                  </a:cubicBezTo>
                  <a:cubicBezTo>
                    <a:pt x="12400" y="4988"/>
                    <a:pt x="11818" y="4592"/>
                    <a:pt x="11330" y="4499"/>
                  </a:cubicBezTo>
                  <a:cubicBezTo>
                    <a:pt x="10073" y="4104"/>
                    <a:pt x="8817" y="3824"/>
                    <a:pt x="7561" y="3429"/>
                  </a:cubicBezTo>
                  <a:cubicBezTo>
                    <a:pt x="7468" y="3243"/>
                    <a:pt x="7375" y="2940"/>
                    <a:pt x="7375" y="2754"/>
                  </a:cubicBezTo>
                  <a:cubicBezTo>
                    <a:pt x="7072" y="2080"/>
                    <a:pt x="6793" y="1405"/>
                    <a:pt x="6491" y="614"/>
                  </a:cubicBezTo>
                  <a:cubicBezTo>
                    <a:pt x="6398" y="428"/>
                    <a:pt x="6212" y="149"/>
                    <a:pt x="6002" y="32"/>
                  </a:cubicBezTo>
                  <a:cubicBezTo>
                    <a:pt x="5945" y="11"/>
                    <a:pt x="5890" y="1"/>
                    <a:pt x="5837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5843550" y="2075225"/>
              <a:ext cx="31425" cy="59400"/>
            </a:xfrm>
            <a:custGeom>
              <a:avLst/>
              <a:gdLst/>
              <a:ahLst/>
              <a:cxnLst/>
              <a:rect l="l" t="t" r="r" b="b"/>
              <a:pathLst>
                <a:path w="1257" h="2376" extrusionOk="0">
                  <a:moveTo>
                    <a:pt x="496" y="0"/>
                  </a:moveTo>
                  <a:cubicBezTo>
                    <a:pt x="452" y="0"/>
                    <a:pt x="409" y="8"/>
                    <a:pt x="372" y="24"/>
                  </a:cubicBezTo>
                  <a:cubicBezTo>
                    <a:pt x="93" y="117"/>
                    <a:pt x="0" y="397"/>
                    <a:pt x="0" y="606"/>
                  </a:cubicBezTo>
                  <a:cubicBezTo>
                    <a:pt x="93" y="1095"/>
                    <a:pt x="93" y="1560"/>
                    <a:pt x="186" y="2048"/>
                  </a:cubicBezTo>
                  <a:cubicBezTo>
                    <a:pt x="186" y="2220"/>
                    <a:pt x="451" y="2375"/>
                    <a:pt x="700" y="2375"/>
                  </a:cubicBezTo>
                  <a:cubicBezTo>
                    <a:pt x="755" y="2375"/>
                    <a:pt x="810" y="2368"/>
                    <a:pt x="861" y="2351"/>
                  </a:cubicBezTo>
                  <a:cubicBezTo>
                    <a:pt x="1163" y="2258"/>
                    <a:pt x="1256" y="2048"/>
                    <a:pt x="1163" y="1769"/>
                  </a:cubicBezTo>
                  <a:cubicBezTo>
                    <a:pt x="1163" y="1281"/>
                    <a:pt x="1047" y="792"/>
                    <a:pt x="954" y="397"/>
                  </a:cubicBezTo>
                  <a:cubicBezTo>
                    <a:pt x="954" y="167"/>
                    <a:pt x="702" y="0"/>
                    <a:pt x="496" y="0"/>
                  </a:cubicBezTo>
                  <a:close/>
                </a:path>
              </a:pathLst>
            </a:custGeom>
            <a:solidFill>
              <a:srgbClr val="C2A2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5785375" y="2121175"/>
              <a:ext cx="48300" cy="32625"/>
            </a:xfrm>
            <a:custGeom>
              <a:avLst/>
              <a:gdLst/>
              <a:ahLst/>
              <a:cxnLst/>
              <a:rect l="l" t="t" r="r" b="b"/>
              <a:pathLst>
                <a:path w="1932" h="1305" extrusionOk="0">
                  <a:moveTo>
                    <a:pt x="519" y="0"/>
                  </a:moveTo>
                  <a:cubicBezTo>
                    <a:pt x="281" y="0"/>
                    <a:pt x="77" y="170"/>
                    <a:pt x="1" y="420"/>
                  </a:cubicBezTo>
                  <a:cubicBezTo>
                    <a:pt x="1" y="699"/>
                    <a:pt x="94" y="885"/>
                    <a:pt x="373" y="1001"/>
                  </a:cubicBezTo>
                  <a:cubicBezTo>
                    <a:pt x="675" y="1094"/>
                    <a:pt x="955" y="1187"/>
                    <a:pt x="1164" y="1281"/>
                  </a:cubicBezTo>
                  <a:cubicBezTo>
                    <a:pt x="1213" y="1297"/>
                    <a:pt x="1263" y="1305"/>
                    <a:pt x="1312" y="1305"/>
                  </a:cubicBezTo>
                  <a:cubicBezTo>
                    <a:pt x="1543" y="1305"/>
                    <a:pt x="1762" y="1134"/>
                    <a:pt x="1839" y="885"/>
                  </a:cubicBezTo>
                  <a:cubicBezTo>
                    <a:pt x="1932" y="606"/>
                    <a:pt x="1745" y="420"/>
                    <a:pt x="1443" y="303"/>
                  </a:cubicBezTo>
                  <a:cubicBezTo>
                    <a:pt x="1257" y="210"/>
                    <a:pt x="955" y="117"/>
                    <a:pt x="675" y="24"/>
                  </a:cubicBezTo>
                  <a:cubicBezTo>
                    <a:pt x="622" y="8"/>
                    <a:pt x="570" y="0"/>
                    <a:pt x="519" y="0"/>
                  </a:cubicBezTo>
                  <a:close/>
                </a:path>
              </a:pathLst>
            </a:custGeom>
            <a:solidFill>
              <a:srgbClr val="C2A2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8"/>
            <p:cNvSpPr/>
            <p:nvPr/>
          </p:nvSpPr>
          <p:spPr>
            <a:xfrm>
              <a:off x="5819125" y="2173475"/>
              <a:ext cx="41300" cy="48675"/>
            </a:xfrm>
            <a:custGeom>
              <a:avLst/>
              <a:gdLst/>
              <a:ahLst/>
              <a:cxnLst/>
              <a:rect l="l" t="t" r="r" b="b"/>
              <a:pathLst>
                <a:path w="1652" h="1947" extrusionOk="0">
                  <a:moveTo>
                    <a:pt x="1026" y="1"/>
                  </a:moveTo>
                  <a:cubicBezTo>
                    <a:pt x="856" y="1"/>
                    <a:pt x="696" y="72"/>
                    <a:pt x="582" y="259"/>
                  </a:cubicBezTo>
                  <a:cubicBezTo>
                    <a:pt x="489" y="538"/>
                    <a:pt x="279" y="840"/>
                    <a:pt x="93" y="1119"/>
                  </a:cubicBezTo>
                  <a:cubicBezTo>
                    <a:pt x="0" y="1422"/>
                    <a:pt x="93" y="1701"/>
                    <a:pt x="279" y="1910"/>
                  </a:cubicBezTo>
                  <a:cubicBezTo>
                    <a:pt x="359" y="1935"/>
                    <a:pt x="437" y="1946"/>
                    <a:pt x="512" y="1946"/>
                  </a:cubicBezTo>
                  <a:cubicBezTo>
                    <a:pt x="724" y="1946"/>
                    <a:pt x="916" y="1855"/>
                    <a:pt x="1070" y="1701"/>
                  </a:cubicBezTo>
                  <a:cubicBezTo>
                    <a:pt x="1163" y="1422"/>
                    <a:pt x="1349" y="1119"/>
                    <a:pt x="1559" y="747"/>
                  </a:cubicBezTo>
                  <a:cubicBezTo>
                    <a:pt x="1652" y="538"/>
                    <a:pt x="1559" y="259"/>
                    <a:pt x="1349" y="73"/>
                  </a:cubicBezTo>
                  <a:cubicBezTo>
                    <a:pt x="1242" y="28"/>
                    <a:pt x="1132" y="1"/>
                    <a:pt x="1026" y="1"/>
                  </a:cubicBezTo>
                  <a:close/>
                </a:path>
              </a:pathLst>
            </a:custGeom>
            <a:solidFill>
              <a:srgbClr val="C2A2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8"/>
            <p:cNvSpPr/>
            <p:nvPr/>
          </p:nvSpPr>
          <p:spPr>
            <a:xfrm>
              <a:off x="5867375" y="2163300"/>
              <a:ext cx="48900" cy="44575"/>
            </a:xfrm>
            <a:custGeom>
              <a:avLst/>
              <a:gdLst/>
              <a:ahLst/>
              <a:cxnLst/>
              <a:rect l="l" t="t" r="r" b="b"/>
              <a:pathLst>
                <a:path w="1956" h="1783" extrusionOk="0">
                  <a:moveTo>
                    <a:pt x="552" y="1"/>
                  </a:moveTo>
                  <a:cubicBezTo>
                    <a:pt x="421" y="1"/>
                    <a:pt x="294" y="51"/>
                    <a:pt x="210" y="177"/>
                  </a:cubicBezTo>
                  <a:cubicBezTo>
                    <a:pt x="1" y="363"/>
                    <a:pt x="1" y="666"/>
                    <a:pt x="210" y="852"/>
                  </a:cubicBezTo>
                  <a:cubicBezTo>
                    <a:pt x="489" y="1154"/>
                    <a:pt x="792" y="1433"/>
                    <a:pt x="1071" y="1643"/>
                  </a:cubicBezTo>
                  <a:cubicBezTo>
                    <a:pt x="1164" y="1736"/>
                    <a:pt x="1286" y="1782"/>
                    <a:pt x="1408" y="1782"/>
                  </a:cubicBezTo>
                  <a:cubicBezTo>
                    <a:pt x="1531" y="1782"/>
                    <a:pt x="1653" y="1736"/>
                    <a:pt x="1746" y="1643"/>
                  </a:cubicBezTo>
                  <a:cubicBezTo>
                    <a:pt x="1955" y="1433"/>
                    <a:pt x="1955" y="1061"/>
                    <a:pt x="1746" y="852"/>
                  </a:cubicBezTo>
                  <a:cubicBezTo>
                    <a:pt x="1467" y="666"/>
                    <a:pt x="1257" y="363"/>
                    <a:pt x="978" y="177"/>
                  </a:cubicBezTo>
                  <a:cubicBezTo>
                    <a:pt x="876" y="75"/>
                    <a:pt x="711" y="1"/>
                    <a:pt x="552" y="1"/>
                  </a:cubicBezTo>
                  <a:close/>
                </a:path>
              </a:pathLst>
            </a:custGeom>
            <a:solidFill>
              <a:srgbClr val="C2A2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8"/>
            <p:cNvSpPr/>
            <p:nvPr/>
          </p:nvSpPr>
          <p:spPr>
            <a:xfrm>
              <a:off x="5887150" y="2111825"/>
              <a:ext cx="52950" cy="38075"/>
            </a:xfrm>
            <a:custGeom>
              <a:avLst/>
              <a:gdLst/>
              <a:ahLst/>
              <a:cxnLst/>
              <a:rect l="l" t="t" r="r" b="b"/>
              <a:pathLst>
                <a:path w="2118" h="1523" extrusionOk="0">
                  <a:moveTo>
                    <a:pt x="1506" y="0"/>
                  </a:moveTo>
                  <a:cubicBezTo>
                    <a:pt x="1412" y="0"/>
                    <a:pt x="1322" y="31"/>
                    <a:pt x="1257" y="96"/>
                  </a:cubicBezTo>
                  <a:cubicBezTo>
                    <a:pt x="955" y="212"/>
                    <a:pt x="676" y="398"/>
                    <a:pt x="373" y="584"/>
                  </a:cubicBezTo>
                  <a:cubicBezTo>
                    <a:pt x="94" y="677"/>
                    <a:pt x="1" y="1073"/>
                    <a:pt x="187" y="1259"/>
                  </a:cubicBezTo>
                  <a:cubicBezTo>
                    <a:pt x="247" y="1454"/>
                    <a:pt x="432" y="1523"/>
                    <a:pt x="606" y="1523"/>
                  </a:cubicBezTo>
                  <a:cubicBezTo>
                    <a:pt x="702" y="1523"/>
                    <a:pt x="795" y="1502"/>
                    <a:pt x="862" y="1468"/>
                  </a:cubicBezTo>
                  <a:cubicBezTo>
                    <a:pt x="1164" y="1259"/>
                    <a:pt x="1443" y="1166"/>
                    <a:pt x="1746" y="980"/>
                  </a:cubicBezTo>
                  <a:cubicBezTo>
                    <a:pt x="2025" y="887"/>
                    <a:pt x="2118" y="491"/>
                    <a:pt x="1932" y="305"/>
                  </a:cubicBezTo>
                  <a:cubicBezTo>
                    <a:pt x="1871" y="108"/>
                    <a:pt x="1682" y="0"/>
                    <a:pt x="1506" y="0"/>
                  </a:cubicBezTo>
                  <a:close/>
                </a:path>
              </a:pathLst>
            </a:custGeom>
            <a:solidFill>
              <a:srgbClr val="C2A2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8"/>
          <p:cNvGrpSpPr/>
          <p:nvPr/>
        </p:nvGrpSpPr>
        <p:grpSpPr>
          <a:xfrm>
            <a:off x="7795830" y="4063119"/>
            <a:ext cx="463129" cy="743511"/>
            <a:chOff x="1054675" y="3219250"/>
            <a:chExt cx="332875" cy="534400"/>
          </a:xfrm>
        </p:grpSpPr>
        <p:sp>
          <p:nvSpPr>
            <p:cNvPr id="628" name="Google Shape;628;p8"/>
            <p:cNvSpPr/>
            <p:nvPr/>
          </p:nvSpPr>
          <p:spPr>
            <a:xfrm>
              <a:off x="1054675" y="3415400"/>
              <a:ext cx="332875" cy="338250"/>
            </a:xfrm>
            <a:custGeom>
              <a:avLst/>
              <a:gdLst/>
              <a:ahLst/>
              <a:cxnLst/>
              <a:rect l="l" t="t" r="r" b="b"/>
              <a:pathLst>
                <a:path w="13315" h="13530" extrusionOk="0">
                  <a:moveTo>
                    <a:pt x="6870" y="1"/>
                  </a:moveTo>
                  <a:cubicBezTo>
                    <a:pt x="4550" y="1"/>
                    <a:pt x="2224" y="1302"/>
                    <a:pt x="1164" y="4182"/>
                  </a:cubicBezTo>
                  <a:cubicBezTo>
                    <a:pt x="0" y="7392"/>
                    <a:pt x="1652" y="11161"/>
                    <a:pt x="4560" y="12719"/>
                  </a:cubicBezTo>
                  <a:cubicBezTo>
                    <a:pt x="5497" y="13232"/>
                    <a:pt x="6575" y="13529"/>
                    <a:pt x="7642" y="13529"/>
                  </a:cubicBezTo>
                  <a:cubicBezTo>
                    <a:pt x="8563" y="13529"/>
                    <a:pt x="9475" y="13308"/>
                    <a:pt x="10283" y="12812"/>
                  </a:cubicBezTo>
                  <a:cubicBezTo>
                    <a:pt x="12214" y="11556"/>
                    <a:pt x="13005" y="9137"/>
                    <a:pt x="13098" y="6810"/>
                  </a:cubicBezTo>
                  <a:cubicBezTo>
                    <a:pt x="13315" y="2520"/>
                    <a:pt x="10098" y="1"/>
                    <a:pt x="6870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8"/>
            <p:cNvSpPr/>
            <p:nvPr/>
          </p:nvSpPr>
          <p:spPr>
            <a:xfrm>
              <a:off x="1212275" y="3418150"/>
              <a:ext cx="128575" cy="232650"/>
            </a:xfrm>
            <a:custGeom>
              <a:avLst/>
              <a:gdLst/>
              <a:ahLst/>
              <a:cxnLst/>
              <a:rect l="l" t="t" r="r" b="b"/>
              <a:pathLst>
                <a:path w="5143" h="9306" extrusionOk="0">
                  <a:moveTo>
                    <a:pt x="1" y="0"/>
                  </a:moveTo>
                  <a:cubicBezTo>
                    <a:pt x="885" y="489"/>
                    <a:pt x="1653" y="1070"/>
                    <a:pt x="2234" y="1745"/>
                  </a:cubicBezTo>
                  <a:cubicBezTo>
                    <a:pt x="2816" y="2420"/>
                    <a:pt x="3304" y="3211"/>
                    <a:pt x="3584" y="3978"/>
                  </a:cubicBezTo>
                  <a:cubicBezTo>
                    <a:pt x="3886" y="4746"/>
                    <a:pt x="4072" y="5630"/>
                    <a:pt x="4072" y="6584"/>
                  </a:cubicBezTo>
                  <a:cubicBezTo>
                    <a:pt x="4072" y="7468"/>
                    <a:pt x="3886" y="8329"/>
                    <a:pt x="3584" y="9306"/>
                  </a:cubicBezTo>
                  <a:cubicBezTo>
                    <a:pt x="4258" y="8631"/>
                    <a:pt x="4747" y="7654"/>
                    <a:pt x="4956" y="6700"/>
                  </a:cubicBezTo>
                  <a:cubicBezTo>
                    <a:pt x="5142" y="5630"/>
                    <a:pt x="5049" y="4560"/>
                    <a:pt x="4654" y="3583"/>
                  </a:cubicBezTo>
                  <a:cubicBezTo>
                    <a:pt x="4258" y="2629"/>
                    <a:pt x="3677" y="1745"/>
                    <a:pt x="2816" y="1070"/>
                  </a:cubicBezTo>
                  <a:cubicBezTo>
                    <a:pt x="2048" y="489"/>
                    <a:pt x="107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8"/>
            <p:cNvSpPr/>
            <p:nvPr/>
          </p:nvSpPr>
          <p:spPr>
            <a:xfrm>
              <a:off x="1166350" y="3219250"/>
              <a:ext cx="137850" cy="184375"/>
            </a:xfrm>
            <a:custGeom>
              <a:avLst/>
              <a:gdLst/>
              <a:ahLst/>
              <a:cxnLst/>
              <a:rect l="l" t="t" r="r" b="b"/>
              <a:pathLst>
                <a:path w="5514" h="7375" extrusionOk="0">
                  <a:moveTo>
                    <a:pt x="4560" y="0"/>
                  </a:moveTo>
                  <a:lnTo>
                    <a:pt x="4560" y="0"/>
                  </a:lnTo>
                  <a:cubicBezTo>
                    <a:pt x="1838" y="1070"/>
                    <a:pt x="0" y="4071"/>
                    <a:pt x="186" y="6979"/>
                  </a:cubicBezTo>
                  <a:lnTo>
                    <a:pt x="861" y="7375"/>
                  </a:lnTo>
                  <a:cubicBezTo>
                    <a:pt x="3676" y="6398"/>
                    <a:pt x="5514" y="2908"/>
                    <a:pt x="4560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8"/>
          <p:cNvGrpSpPr/>
          <p:nvPr/>
        </p:nvGrpSpPr>
        <p:grpSpPr>
          <a:xfrm>
            <a:off x="2165072" y="161134"/>
            <a:ext cx="597216" cy="781424"/>
            <a:chOff x="5840625" y="3436675"/>
            <a:chExt cx="429250" cy="561650"/>
          </a:xfrm>
        </p:grpSpPr>
        <p:sp>
          <p:nvSpPr>
            <p:cNvPr id="632" name="Google Shape;632;p8"/>
            <p:cNvSpPr/>
            <p:nvPr/>
          </p:nvSpPr>
          <p:spPr>
            <a:xfrm>
              <a:off x="5928950" y="3436675"/>
              <a:ext cx="132725" cy="215600"/>
            </a:xfrm>
            <a:custGeom>
              <a:avLst/>
              <a:gdLst/>
              <a:ahLst/>
              <a:cxnLst/>
              <a:rect l="l" t="t" r="r" b="b"/>
              <a:pathLst>
                <a:path w="5309" h="8624" extrusionOk="0">
                  <a:moveTo>
                    <a:pt x="1033" y="0"/>
                  </a:moveTo>
                  <a:cubicBezTo>
                    <a:pt x="430" y="0"/>
                    <a:pt x="0" y="995"/>
                    <a:pt x="655" y="1400"/>
                  </a:cubicBezTo>
                  <a:cubicBezTo>
                    <a:pt x="2772" y="2935"/>
                    <a:pt x="3749" y="5378"/>
                    <a:pt x="3656" y="7890"/>
                  </a:cubicBezTo>
                  <a:cubicBezTo>
                    <a:pt x="3610" y="8379"/>
                    <a:pt x="3947" y="8623"/>
                    <a:pt x="4308" y="8623"/>
                  </a:cubicBezTo>
                  <a:cubicBezTo>
                    <a:pt x="4668" y="8623"/>
                    <a:pt x="5052" y="8379"/>
                    <a:pt x="5099" y="7890"/>
                  </a:cubicBezTo>
                  <a:cubicBezTo>
                    <a:pt x="5308" y="4796"/>
                    <a:pt x="3935" y="1981"/>
                    <a:pt x="1423" y="143"/>
                  </a:cubicBezTo>
                  <a:cubicBezTo>
                    <a:pt x="1291" y="43"/>
                    <a:pt x="1158" y="0"/>
                    <a:pt x="1033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8"/>
            <p:cNvSpPr/>
            <p:nvPr/>
          </p:nvSpPr>
          <p:spPr>
            <a:xfrm>
              <a:off x="5840625" y="3551400"/>
              <a:ext cx="429250" cy="446925"/>
            </a:xfrm>
            <a:custGeom>
              <a:avLst/>
              <a:gdLst/>
              <a:ahLst/>
              <a:cxnLst/>
              <a:rect l="l" t="t" r="r" b="b"/>
              <a:pathLst>
                <a:path w="17170" h="17877" extrusionOk="0">
                  <a:moveTo>
                    <a:pt x="12144" y="0"/>
                  </a:moveTo>
                  <a:cubicBezTo>
                    <a:pt x="11134" y="0"/>
                    <a:pt x="10165" y="631"/>
                    <a:pt x="9423" y="1649"/>
                  </a:cubicBezTo>
                  <a:cubicBezTo>
                    <a:pt x="8779" y="1179"/>
                    <a:pt x="8081" y="916"/>
                    <a:pt x="7403" y="916"/>
                  </a:cubicBezTo>
                  <a:cubicBezTo>
                    <a:pt x="6537" y="916"/>
                    <a:pt x="5701" y="1346"/>
                    <a:pt x="5049" y="2324"/>
                  </a:cubicBezTo>
                  <a:cubicBezTo>
                    <a:pt x="4444" y="1969"/>
                    <a:pt x="3816" y="1776"/>
                    <a:pt x="3221" y="1776"/>
                  </a:cubicBezTo>
                  <a:cubicBezTo>
                    <a:pt x="1712" y="1776"/>
                    <a:pt x="410" y="3020"/>
                    <a:pt x="210" y="6023"/>
                  </a:cubicBezTo>
                  <a:cubicBezTo>
                    <a:pt x="1" y="10094"/>
                    <a:pt x="1746" y="14258"/>
                    <a:pt x="4863" y="16864"/>
                  </a:cubicBezTo>
                  <a:cubicBezTo>
                    <a:pt x="5450" y="17370"/>
                    <a:pt x="6266" y="17876"/>
                    <a:pt x="7097" y="17876"/>
                  </a:cubicBezTo>
                  <a:cubicBezTo>
                    <a:pt x="7221" y="17876"/>
                    <a:pt x="7345" y="17865"/>
                    <a:pt x="7468" y="17841"/>
                  </a:cubicBezTo>
                  <a:cubicBezTo>
                    <a:pt x="7864" y="17748"/>
                    <a:pt x="8143" y="17539"/>
                    <a:pt x="8446" y="17260"/>
                  </a:cubicBezTo>
                  <a:cubicBezTo>
                    <a:pt x="8841" y="17446"/>
                    <a:pt x="9213" y="17539"/>
                    <a:pt x="9702" y="17539"/>
                  </a:cubicBezTo>
                  <a:cubicBezTo>
                    <a:pt x="10470" y="17446"/>
                    <a:pt x="11051" y="16957"/>
                    <a:pt x="11447" y="16282"/>
                  </a:cubicBezTo>
                  <a:cubicBezTo>
                    <a:pt x="11773" y="16532"/>
                    <a:pt x="12162" y="16702"/>
                    <a:pt x="12614" y="16702"/>
                  </a:cubicBezTo>
                  <a:cubicBezTo>
                    <a:pt x="12711" y="16702"/>
                    <a:pt x="12810" y="16694"/>
                    <a:pt x="12912" y="16678"/>
                  </a:cubicBezTo>
                  <a:cubicBezTo>
                    <a:pt x="13773" y="16585"/>
                    <a:pt x="14448" y="15701"/>
                    <a:pt x="14936" y="14840"/>
                  </a:cubicBezTo>
                  <a:cubicBezTo>
                    <a:pt x="16983" y="11351"/>
                    <a:pt x="17170" y="6884"/>
                    <a:pt x="15611" y="3115"/>
                  </a:cubicBezTo>
                  <a:cubicBezTo>
                    <a:pt x="14611" y="900"/>
                    <a:pt x="13349" y="0"/>
                    <a:pt x="12144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8"/>
            <p:cNvSpPr/>
            <p:nvPr/>
          </p:nvSpPr>
          <p:spPr>
            <a:xfrm>
              <a:off x="5918575" y="3604850"/>
              <a:ext cx="82025" cy="324550"/>
            </a:xfrm>
            <a:custGeom>
              <a:avLst/>
              <a:gdLst/>
              <a:ahLst/>
              <a:cxnLst/>
              <a:rect l="l" t="t" r="r" b="b"/>
              <a:pathLst>
                <a:path w="3281" h="12982" extrusionOk="0">
                  <a:moveTo>
                    <a:pt x="1349" y="0"/>
                  </a:moveTo>
                  <a:lnTo>
                    <a:pt x="1349" y="0"/>
                  </a:lnTo>
                  <a:cubicBezTo>
                    <a:pt x="768" y="977"/>
                    <a:pt x="372" y="2140"/>
                    <a:pt x="186" y="3303"/>
                  </a:cubicBezTo>
                  <a:cubicBezTo>
                    <a:pt x="0" y="4467"/>
                    <a:pt x="0" y="5630"/>
                    <a:pt x="186" y="6793"/>
                  </a:cubicBezTo>
                  <a:cubicBezTo>
                    <a:pt x="372" y="7956"/>
                    <a:pt x="675" y="9119"/>
                    <a:pt x="1256" y="10166"/>
                  </a:cubicBezTo>
                  <a:cubicBezTo>
                    <a:pt x="1745" y="11236"/>
                    <a:pt x="2420" y="12214"/>
                    <a:pt x="3280" y="12981"/>
                  </a:cubicBezTo>
                  <a:cubicBezTo>
                    <a:pt x="2815" y="11911"/>
                    <a:pt x="2420" y="10864"/>
                    <a:pt x="2024" y="9887"/>
                  </a:cubicBezTo>
                  <a:cubicBezTo>
                    <a:pt x="1745" y="8817"/>
                    <a:pt x="1536" y="7747"/>
                    <a:pt x="1349" y="6677"/>
                  </a:cubicBezTo>
                  <a:cubicBezTo>
                    <a:pt x="1163" y="5514"/>
                    <a:pt x="1070" y="4467"/>
                    <a:pt x="1163" y="3397"/>
                  </a:cubicBezTo>
                  <a:cubicBezTo>
                    <a:pt x="1163" y="2233"/>
                    <a:pt x="1256" y="1163"/>
                    <a:pt x="1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8"/>
            <p:cNvSpPr/>
            <p:nvPr/>
          </p:nvSpPr>
          <p:spPr>
            <a:xfrm>
              <a:off x="6124450" y="3711275"/>
              <a:ext cx="36075" cy="244875"/>
            </a:xfrm>
            <a:custGeom>
              <a:avLst/>
              <a:gdLst/>
              <a:ahLst/>
              <a:cxnLst/>
              <a:rect l="l" t="t" r="r" b="b"/>
              <a:pathLst>
                <a:path w="1443" h="9795" extrusionOk="0">
                  <a:moveTo>
                    <a:pt x="582" y="0"/>
                  </a:moveTo>
                  <a:cubicBezTo>
                    <a:pt x="489" y="884"/>
                    <a:pt x="489" y="1745"/>
                    <a:pt x="396" y="2536"/>
                  </a:cubicBezTo>
                  <a:lnTo>
                    <a:pt x="187" y="4956"/>
                  </a:lnTo>
                  <a:lnTo>
                    <a:pt x="94" y="7375"/>
                  </a:lnTo>
                  <a:cubicBezTo>
                    <a:pt x="94" y="8143"/>
                    <a:pt x="1" y="9027"/>
                    <a:pt x="1" y="9794"/>
                  </a:cubicBezTo>
                  <a:cubicBezTo>
                    <a:pt x="489" y="9120"/>
                    <a:pt x="768" y="8352"/>
                    <a:pt x="978" y="7468"/>
                  </a:cubicBezTo>
                  <a:cubicBezTo>
                    <a:pt x="1257" y="6700"/>
                    <a:pt x="1350" y="5816"/>
                    <a:pt x="1350" y="5049"/>
                  </a:cubicBezTo>
                  <a:cubicBezTo>
                    <a:pt x="1443" y="4165"/>
                    <a:pt x="1443" y="3304"/>
                    <a:pt x="1257" y="2536"/>
                  </a:cubicBezTo>
                  <a:cubicBezTo>
                    <a:pt x="1164" y="1652"/>
                    <a:pt x="978" y="884"/>
                    <a:pt x="5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8"/>
          <p:cNvGrpSpPr/>
          <p:nvPr/>
        </p:nvGrpSpPr>
        <p:grpSpPr>
          <a:xfrm>
            <a:off x="8310320" y="1310784"/>
            <a:ext cx="691024" cy="941423"/>
            <a:chOff x="5235200" y="1259125"/>
            <a:chExt cx="496675" cy="676650"/>
          </a:xfrm>
        </p:grpSpPr>
        <p:sp>
          <p:nvSpPr>
            <p:cNvPr id="637" name="Google Shape;637;p8"/>
            <p:cNvSpPr/>
            <p:nvPr/>
          </p:nvSpPr>
          <p:spPr>
            <a:xfrm>
              <a:off x="5235200" y="1452000"/>
              <a:ext cx="378050" cy="483775"/>
            </a:xfrm>
            <a:custGeom>
              <a:avLst/>
              <a:gdLst/>
              <a:ahLst/>
              <a:cxnLst/>
              <a:rect l="l" t="t" r="r" b="b"/>
              <a:pathLst>
                <a:path w="15122" h="19351" extrusionOk="0">
                  <a:moveTo>
                    <a:pt x="9084" y="0"/>
                  </a:moveTo>
                  <a:cubicBezTo>
                    <a:pt x="5176" y="0"/>
                    <a:pt x="1676" y="7257"/>
                    <a:pt x="768" y="10414"/>
                  </a:cubicBezTo>
                  <a:cubicBezTo>
                    <a:pt x="0" y="13228"/>
                    <a:pt x="186" y="16811"/>
                    <a:pt x="2606" y="18463"/>
                  </a:cubicBezTo>
                  <a:cubicBezTo>
                    <a:pt x="3489" y="19056"/>
                    <a:pt x="4558" y="19350"/>
                    <a:pt x="5637" y="19350"/>
                  </a:cubicBezTo>
                  <a:cubicBezTo>
                    <a:pt x="6462" y="19350"/>
                    <a:pt x="7293" y="19178"/>
                    <a:pt x="8049" y="18835"/>
                  </a:cubicBezTo>
                  <a:cubicBezTo>
                    <a:pt x="9794" y="18067"/>
                    <a:pt x="11143" y="16509"/>
                    <a:pt x="12004" y="14857"/>
                  </a:cubicBezTo>
                  <a:cubicBezTo>
                    <a:pt x="13958" y="11577"/>
                    <a:pt x="15122" y="1783"/>
                    <a:pt x="9980" y="131"/>
                  </a:cubicBezTo>
                  <a:cubicBezTo>
                    <a:pt x="9680" y="42"/>
                    <a:pt x="9381" y="0"/>
                    <a:pt x="9084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5473650" y="1259125"/>
              <a:ext cx="258225" cy="249950"/>
            </a:xfrm>
            <a:custGeom>
              <a:avLst/>
              <a:gdLst/>
              <a:ahLst/>
              <a:cxnLst/>
              <a:rect l="l" t="t" r="r" b="b"/>
              <a:pathLst>
                <a:path w="10329" h="9998" extrusionOk="0">
                  <a:moveTo>
                    <a:pt x="9365" y="0"/>
                  </a:moveTo>
                  <a:cubicBezTo>
                    <a:pt x="9331" y="0"/>
                    <a:pt x="9296" y="2"/>
                    <a:pt x="9259" y="6"/>
                  </a:cubicBezTo>
                  <a:cubicBezTo>
                    <a:pt x="4420" y="588"/>
                    <a:pt x="628" y="4356"/>
                    <a:pt x="47" y="9195"/>
                  </a:cubicBezTo>
                  <a:cubicBezTo>
                    <a:pt x="0" y="9730"/>
                    <a:pt x="390" y="9998"/>
                    <a:pt x="815" y="9998"/>
                  </a:cubicBezTo>
                  <a:cubicBezTo>
                    <a:pt x="1239" y="9998"/>
                    <a:pt x="1699" y="9730"/>
                    <a:pt x="1792" y="9195"/>
                  </a:cubicBezTo>
                  <a:cubicBezTo>
                    <a:pt x="2187" y="5333"/>
                    <a:pt x="5374" y="2123"/>
                    <a:pt x="9259" y="1634"/>
                  </a:cubicBezTo>
                  <a:cubicBezTo>
                    <a:pt x="10293" y="1545"/>
                    <a:pt x="10328" y="0"/>
                    <a:pt x="9365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5249725" y="1397100"/>
              <a:ext cx="273950" cy="171225"/>
            </a:xfrm>
            <a:custGeom>
              <a:avLst/>
              <a:gdLst/>
              <a:ahLst/>
              <a:cxnLst/>
              <a:rect l="l" t="t" r="r" b="b"/>
              <a:pathLst>
                <a:path w="10958" h="6849" extrusionOk="0">
                  <a:moveTo>
                    <a:pt x="10958" y="1"/>
                  </a:moveTo>
                  <a:cubicBezTo>
                    <a:pt x="6584" y="675"/>
                    <a:pt x="2606" y="3095"/>
                    <a:pt x="1" y="6584"/>
                  </a:cubicBezTo>
                  <a:cubicBezTo>
                    <a:pt x="686" y="6764"/>
                    <a:pt x="1385" y="6849"/>
                    <a:pt x="2084" y="6849"/>
                  </a:cubicBezTo>
                  <a:cubicBezTo>
                    <a:pt x="5916" y="6849"/>
                    <a:pt x="9718" y="4281"/>
                    <a:pt x="10958" y="582"/>
                  </a:cubicBezTo>
                  <a:lnTo>
                    <a:pt x="10958" y="1"/>
                  </a:ln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5424200" y="1433050"/>
              <a:ext cx="125650" cy="182175"/>
            </a:xfrm>
            <a:custGeom>
              <a:avLst/>
              <a:gdLst/>
              <a:ahLst/>
              <a:cxnLst/>
              <a:rect l="l" t="t" r="r" b="b"/>
              <a:pathLst>
                <a:path w="5026" h="7287" extrusionOk="0">
                  <a:moveTo>
                    <a:pt x="2867" y="0"/>
                  </a:moveTo>
                  <a:cubicBezTo>
                    <a:pt x="1280" y="0"/>
                    <a:pt x="88" y="2049"/>
                    <a:pt x="1" y="3401"/>
                  </a:cubicBezTo>
                  <a:cubicBezTo>
                    <a:pt x="1" y="4774"/>
                    <a:pt x="769" y="6123"/>
                    <a:pt x="280" y="7286"/>
                  </a:cubicBezTo>
                  <a:cubicBezTo>
                    <a:pt x="1746" y="6798"/>
                    <a:pt x="2909" y="5728"/>
                    <a:pt x="3583" y="4378"/>
                  </a:cubicBezTo>
                  <a:cubicBezTo>
                    <a:pt x="4165" y="3308"/>
                    <a:pt x="5026" y="307"/>
                    <a:pt x="3188" y="28"/>
                  </a:cubicBezTo>
                  <a:cubicBezTo>
                    <a:pt x="3080" y="9"/>
                    <a:pt x="2973" y="0"/>
                    <a:pt x="2867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8"/>
            <p:cNvSpPr/>
            <p:nvPr/>
          </p:nvSpPr>
          <p:spPr>
            <a:xfrm>
              <a:off x="5490950" y="1424600"/>
              <a:ext cx="129275" cy="217375"/>
            </a:xfrm>
            <a:custGeom>
              <a:avLst/>
              <a:gdLst/>
              <a:ahLst/>
              <a:cxnLst/>
              <a:rect l="l" t="t" r="r" b="b"/>
              <a:pathLst>
                <a:path w="5171" h="8695" extrusionOk="0">
                  <a:moveTo>
                    <a:pt x="997" y="0"/>
                  </a:moveTo>
                  <a:cubicBezTo>
                    <a:pt x="0" y="0"/>
                    <a:pt x="211" y="1812"/>
                    <a:pt x="611" y="2972"/>
                  </a:cubicBezTo>
                  <a:cubicBezTo>
                    <a:pt x="1100" y="4042"/>
                    <a:pt x="1891" y="4903"/>
                    <a:pt x="2658" y="5787"/>
                  </a:cubicBezTo>
                  <a:cubicBezTo>
                    <a:pt x="3426" y="6647"/>
                    <a:pt x="4217" y="7531"/>
                    <a:pt x="4589" y="8695"/>
                  </a:cubicBezTo>
                  <a:cubicBezTo>
                    <a:pt x="5171" y="7043"/>
                    <a:pt x="5078" y="5019"/>
                    <a:pt x="4310" y="3367"/>
                  </a:cubicBezTo>
                  <a:cubicBezTo>
                    <a:pt x="3821" y="2204"/>
                    <a:pt x="2751" y="645"/>
                    <a:pt x="1588" y="157"/>
                  </a:cubicBezTo>
                  <a:cubicBezTo>
                    <a:pt x="1356" y="49"/>
                    <a:pt x="1160" y="0"/>
                    <a:pt x="997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8"/>
          <p:cNvGrpSpPr/>
          <p:nvPr/>
        </p:nvGrpSpPr>
        <p:grpSpPr>
          <a:xfrm>
            <a:off x="6257147" y="93665"/>
            <a:ext cx="745233" cy="732808"/>
            <a:chOff x="4452350" y="1286250"/>
            <a:chExt cx="700275" cy="688600"/>
          </a:xfrm>
        </p:grpSpPr>
        <p:sp>
          <p:nvSpPr>
            <p:cNvPr id="643" name="Google Shape;643;p8"/>
            <p:cNvSpPr/>
            <p:nvPr/>
          </p:nvSpPr>
          <p:spPr>
            <a:xfrm>
              <a:off x="4706525" y="1330225"/>
              <a:ext cx="446100" cy="452175"/>
            </a:xfrm>
            <a:custGeom>
              <a:avLst/>
              <a:gdLst/>
              <a:ahLst/>
              <a:cxnLst/>
              <a:rect l="l" t="t" r="r" b="b"/>
              <a:pathLst>
                <a:path w="17844" h="18087" extrusionOk="0">
                  <a:moveTo>
                    <a:pt x="11588" y="1"/>
                  </a:moveTo>
                  <a:cubicBezTo>
                    <a:pt x="9302" y="1"/>
                    <a:pt x="7157" y="1241"/>
                    <a:pt x="5537" y="2862"/>
                  </a:cubicBezTo>
                  <a:cubicBezTo>
                    <a:pt x="4862" y="3560"/>
                    <a:pt x="4188" y="4327"/>
                    <a:pt x="3606" y="5188"/>
                  </a:cubicBezTo>
                  <a:cubicBezTo>
                    <a:pt x="1559" y="8212"/>
                    <a:pt x="0" y="12377"/>
                    <a:pt x="884" y="15657"/>
                  </a:cubicBezTo>
                  <a:lnTo>
                    <a:pt x="884" y="15866"/>
                  </a:lnTo>
                  <a:cubicBezTo>
                    <a:pt x="1163" y="16634"/>
                    <a:pt x="1559" y="17215"/>
                    <a:pt x="2047" y="17518"/>
                  </a:cubicBezTo>
                  <a:cubicBezTo>
                    <a:pt x="2327" y="17797"/>
                    <a:pt x="2722" y="17890"/>
                    <a:pt x="3118" y="17983"/>
                  </a:cubicBezTo>
                  <a:cubicBezTo>
                    <a:pt x="3423" y="18054"/>
                    <a:pt x="3751" y="18086"/>
                    <a:pt x="4094" y="18086"/>
                  </a:cubicBezTo>
                  <a:cubicBezTo>
                    <a:pt x="6568" y="18086"/>
                    <a:pt x="9843" y="16411"/>
                    <a:pt x="11539" y="15471"/>
                  </a:cubicBezTo>
                  <a:cubicBezTo>
                    <a:pt x="14447" y="13819"/>
                    <a:pt x="16983" y="11004"/>
                    <a:pt x="17355" y="7724"/>
                  </a:cubicBezTo>
                  <a:cubicBezTo>
                    <a:pt x="17844" y="4420"/>
                    <a:pt x="15820" y="652"/>
                    <a:pt x="12516" y="70"/>
                  </a:cubicBezTo>
                  <a:cubicBezTo>
                    <a:pt x="12205" y="23"/>
                    <a:pt x="11895" y="1"/>
                    <a:pt x="11588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8"/>
            <p:cNvSpPr/>
            <p:nvPr/>
          </p:nvSpPr>
          <p:spPr>
            <a:xfrm>
              <a:off x="4633825" y="1768150"/>
              <a:ext cx="150650" cy="206700"/>
            </a:xfrm>
            <a:custGeom>
              <a:avLst/>
              <a:gdLst/>
              <a:ahLst/>
              <a:cxnLst/>
              <a:rect l="l" t="t" r="r" b="b"/>
              <a:pathLst>
                <a:path w="6026" h="8268" extrusionOk="0">
                  <a:moveTo>
                    <a:pt x="4955" y="1"/>
                  </a:moveTo>
                  <a:cubicBezTo>
                    <a:pt x="4281" y="1932"/>
                    <a:pt x="3792" y="3956"/>
                    <a:pt x="3490" y="6003"/>
                  </a:cubicBezTo>
                  <a:lnTo>
                    <a:pt x="1070" y="1164"/>
                  </a:lnTo>
                  <a:cubicBezTo>
                    <a:pt x="698" y="1350"/>
                    <a:pt x="303" y="1443"/>
                    <a:pt x="0" y="1443"/>
                  </a:cubicBezTo>
                  <a:cubicBezTo>
                    <a:pt x="884" y="3863"/>
                    <a:pt x="2047" y="6003"/>
                    <a:pt x="3606" y="8027"/>
                  </a:cubicBezTo>
                  <a:cubicBezTo>
                    <a:pt x="3715" y="8197"/>
                    <a:pt x="3860" y="8268"/>
                    <a:pt x="4005" y="8268"/>
                  </a:cubicBezTo>
                  <a:cubicBezTo>
                    <a:pt x="4356" y="8268"/>
                    <a:pt x="4708" y="7857"/>
                    <a:pt x="4560" y="7445"/>
                  </a:cubicBezTo>
                  <a:lnTo>
                    <a:pt x="4560" y="7352"/>
                  </a:lnTo>
                  <a:cubicBezTo>
                    <a:pt x="4653" y="5026"/>
                    <a:pt x="5142" y="2699"/>
                    <a:pt x="6026" y="466"/>
                  </a:cubicBezTo>
                  <a:cubicBezTo>
                    <a:pt x="5630" y="373"/>
                    <a:pt x="5235" y="280"/>
                    <a:pt x="4955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8"/>
            <p:cNvSpPr/>
            <p:nvPr/>
          </p:nvSpPr>
          <p:spPr>
            <a:xfrm>
              <a:off x="4757700" y="1448300"/>
              <a:ext cx="268800" cy="331525"/>
            </a:xfrm>
            <a:custGeom>
              <a:avLst/>
              <a:gdLst/>
              <a:ahLst/>
              <a:cxnLst/>
              <a:rect l="l" t="t" r="r" b="b"/>
              <a:pathLst>
                <a:path w="10752" h="13261" extrusionOk="0">
                  <a:moveTo>
                    <a:pt x="9910" y="1"/>
                  </a:moveTo>
                  <a:cubicBezTo>
                    <a:pt x="9808" y="1"/>
                    <a:pt x="9698" y="29"/>
                    <a:pt x="9585" y="93"/>
                  </a:cubicBezTo>
                  <a:cubicBezTo>
                    <a:pt x="8538" y="954"/>
                    <a:pt x="7468" y="1838"/>
                    <a:pt x="6398" y="2791"/>
                  </a:cubicBezTo>
                  <a:cubicBezTo>
                    <a:pt x="6096" y="3187"/>
                    <a:pt x="5723" y="3489"/>
                    <a:pt x="5421" y="3862"/>
                  </a:cubicBezTo>
                  <a:cubicBezTo>
                    <a:pt x="4467" y="4932"/>
                    <a:pt x="3490" y="6095"/>
                    <a:pt x="2722" y="7351"/>
                  </a:cubicBezTo>
                  <a:cubicBezTo>
                    <a:pt x="2420" y="7840"/>
                    <a:pt x="2141" y="8328"/>
                    <a:pt x="1838" y="8817"/>
                  </a:cubicBezTo>
                  <a:cubicBezTo>
                    <a:pt x="1071" y="10073"/>
                    <a:pt x="489" y="11422"/>
                    <a:pt x="0" y="12795"/>
                  </a:cubicBezTo>
                  <a:cubicBezTo>
                    <a:pt x="280" y="13074"/>
                    <a:pt x="675" y="13167"/>
                    <a:pt x="1071" y="13260"/>
                  </a:cubicBezTo>
                  <a:cubicBezTo>
                    <a:pt x="1559" y="11818"/>
                    <a:pt x="2234" y="10468"/>
                    <a:pt x="3002" y="9189"/>
                  </a:cubicBezTo>
                  <a:cubicBezTo>
                    <a:pt x="3188" y="8724"/>
                    <a:pt x="3490" y="8235"/>
                    <a:pt x="3769" y="7840"/>
                  </a:cubicBezTo>
                  <a:cubicBezTo>
                    <a:pt x="4560" y="6676"/>
                    <a:pt x="5421" y="5513"/>
                    <a:pt x="6398" y="4443"/>
                  </a:cubicBezTo>
                  <a:lnTo>
                    <a:pt x="7375" y="3489"/>
                  </a:lnTo>
                  <a:cubicBezTo>
                    <a:pt x="8236" y="2605"/>
                    <a:pt x="9213" y="1838"/>
                    <a:pt x="10167" y="1163"/>
                  </a:cubicBezTo>
                  <a:cubicBezTo>
                    <a:pt x="10752" y="753"/>
                    <a:pt x="10438" y="1"/>
                    <a:pt x="9910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4791425" y="1526900"/>
              <a:ext cx="44125" cy="153800"/>
            </a:xfrm>
            <a:custGeom>
              <a:avLst/>
              <a:gdLst/>
              <a:ahLst/>
              <a:cxnLst/>
              <a:rect l="l" t="t" r="r" b="b"/>
              <a:pathLst>
                <a:path w="1765" h="6152" extrusionOk="0">
                  <a:moveTo>
                    <a:pt x="766" y="0"/>
                  </a:moveTo>
                  <a:cubicBezTo>
                    <a:pt x="541" y="0"/>
                    <a:pt x="340" y="128"/>
                    <a:pt x="303" y="438"/>
                  </a:cubicBezTo>
                  <a:cubicBezTo>
                    <a:pt x="1" y="2183"/>
                    <a:pt x="94" y="4021"/>
                    <a:pt x="489" y="5766"/>
                  </a:cubicBezTo>
                  <a:cubicBezTo>
                    <a:pt x="563" y="6034"/>
                    <a:pt x="792" y="6152"/>
                    <a:pt x="1029" y="6152"/>
                  </a:cubicBezTo>
                  <a:cubicBezTo>
                    <a:pt x="1388" y="6152"/>
                    <a:pt x="1765" y="5883"/>
                    <a:pt x="1653" y="5463"/>
                  </a:cubicBezTo>
                  <a:cubicBezTo>
                    <a:pt x="1257" y="3928"/>
                    <a:pt x="1164" y="2276"/>
                    <a:pt x="1466" y="718"/>
                  </a:cubicBezTo>
                  <a:cubicBezTo>
                    <a:pt x="1523" y="307"/>
                    <a:pt x="1115" y="0"/>
                    <a:pt x="766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8"/>
            <p:cNvSpPr/>
            <p:nvPr/>
          </p:nvSpPr>
          <p:spPr>
            <a:xfrm rot="10800000" flipH="1">
              <a:off x="4816486" y="1639672"/>
              <a:ext cx="151225" cy="52829"/>
            </a:xfrm>
            <a:custGeom>
              <a:avLst/>
              <a:gdLst/>
              <a:ahLst/>
              <a:cxnLst/>
              <a:rect l="l" t="t" r="r" b="b"/>
              <a:pathLst>
                <a:path w="6049" h="1946" extrusionOk="0">
                  <a:moveTo>
                    <a:pt x="5105" y="0"/>
                  </a:moveTo>
                  <a:cubicBezTo>
                    <a:pt x="5075" y="0"/>
                    <a:pt x="5043" y="2"/>
                    <a:pt x="5012" y="6"/>
                  </a:cubicBezTo>
                  <a:cubicBezTo>
                    <a:pt x="3546" y="308"/>
                    <a:pt x="2104" y="495"/>
                    <a:pt x="754" y="774"/>
                  </a:cubicBezTo>
                  <a:cubicBezTo>
                    <a:pt x="1" y="885"/>
                    <a:pt x="240" y="1945"/>
                    <a:pt x="927" y="1945"/>
                  </a:cubicBezTo>
                  <a:cubicBezTo>
                    <a:pt x="962" y="1945"/>
                    <a:pt x="997" y="1942"/>
                    <a:pt x="1034" y="1937"/>
                  </a:cubicBezTo>
                  <a:cubicBezTo>
                    <a:pt x="2499" y="1658"/>
                    <a:pt x="3848" y="1355"/>
                    <a:pt x="5291" y="1169"/>
                  </a:cubicBezTo>
                  <a:cubicBezTo>
                    <a:pt x="6049" y="991"/>
                    <a:pt x="5803" y="0"/>
                    <a:pt x="5105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4881000" y="1408875"/>
              <a:ext cx="77275" cy="149250"/>
            </a:xfrm>
            <a:custGeom>
              <a:avLst/>
              <a:gdLst/>
              <a:ahLst/>
              <a:cxnLst/>
              <a:rect l="l" t="t" r="r" b="b"/>
              <a:pathLst>
                <a:path w="3091" h="5970" extrusionOk="0">
                  <a:moveTo>
                    <a:pt x="2305" y="1"/>
                  </a:moveTo>
                  <a:cubicBezTo>
                    <a:pt x="2160" y="1"/>
                    <a:pt x="2005" y="61"/>
                    <a:pt x="1862" y="204"/>
                  </a:cubicBezTo>
                  <a:cubicBezTo>
                    <a:pt x="489" y="1670"/>
                    <a:pt x="0" y="3601"/>
                    <a:pt x="489" y="5532"/>
                  </a:cubicBezTo>
                  <a:cubicBezTo>
                    <a:pt x="571" y="5842"/>
                    <a:pt x="800" y="5969"/>
                    <a:pt x="1035" y="5969"/>
                  </a:cubicBezTo>
                  <a:cubicBezTo>
                    <a:pt x="1400" y="5969"/>
                    <a:pt x="1779" y="5663"/>
                    <a:pt x="1652" y="5252"/>
                  </a:cubicBezTo>
                  <a:cubicBezTo>
                    <a:pt x="1280" y="3694"/>
                    <a:pt x="1652" y="2158"/>
                    <a:pt x="2722" y="995"/>
                  </a:cubicBezTo>
                  <a:cubicBezTo>
                    <a:pt x="3090" y="557"/>
                    <a:pt x="2746" y="1"/>
                    <a:pt x="2305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4904350" y="1532100"/>
              <a:ext cx="135825" cy="35300"/>
            </a:xfrm>
            <a:custGeom>
              <a:avLst/>
              <a:gdLst/>
              <a:ahLst/>
              <a:cxnLst/>
              <a:rect l="l" t="t" r="r" b="b"/>
              <a:pathLst>
                <a:path w="5433" h="1412" extrusionOk="0">
                  <a:moveTo>
                    <a:pt x="780" y="1"/>
                  </a:moveTo>
                  <a:cubicBezTo>
                    <a:pt x="194" y="1"/>
                    <a:pt x="0" y="1012"/>
                    <a:pt x="625" y="1184"/>
                  </a:cubicBezTo>
                  <a:cubicBezTo>
                    <a:pt x="1300" y="1335"/>
                    <a:pt x="1980" y="1411"/>
                    <a:pt x="2661" y="1411"/>
                  </a:cubicBezTo>
                  <a:cubicBezTo>
                    <a:pt x="3341" y="1411"/>
                    <a:pt x="4022" y="1335"/>
                    <a:pt x="4696" y="1184"/>
                  </a:cubicBezTo>
                  <a:cubicBezTo>
                    <a:pt x="5432" y="1006"/>
                    <a:pt x="5206" y="15"/>
                    <a:pt x="4510" y="15"/>
                  </a:cubicBezTo>
                  <a:cubicBezTo>
                    <a:pt x="4480" y="15"/>
                    <a:pt x="4449" y="17"/>
                    <a:pt x="4417" y="21"/>
                  </a:cubicBezTo>
                  <a:cubicBezTo>
                    <a:pt x="3835" y="172"/>
                    <a:pt x="3254" y="248"/>
                    <a:pt x="2672" y="248"/>
                  </a:cubicBezTo>
                  <a:cubicBezTo>
                    <a:pt x="2091" y="248"/>
                    <a:pt x="1509" y="172"/>
                    <a:pt x="928" y="21"/>
                  </a:cubicBezTo>
                  <a:cubicBezTo>
                    <a:pt x="876" y="7"/>
                    <a:pt x="827" y="1"/>
                    <a:pt x="780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8"/>
            <p:cNvSpPr/>
            <p:nvPr/>
          </p:nvSpPr>
          <p:spPr>
            <a:xfrm>
              <a:off x="4452350" y="1286250"/>
              <a:ext cx="351325" cy="518575"/>
            </a:xfrm>
            <a:custGeom>
              <a:avLst/>
              <a:gdLst/>
              <a:ahLst/>
              <a:cxnLst/>
              <a:rect l="l" t="t" r="r" b="b"/>
              <a:pathLst>
                <a:path w="14053" h="20743" extrusionOk="0">
                  <a:moveTo>
                    <a:pt x="6538" y="0"/>
                  </a:moveTo>
                  <a:cubicBezTo>
                    <a:pt x="5567" y="0"/>
                    <a:pt x="4612" y="237"/>
                    <a:pt x="3770" y="759"/>
                  </a:cubicBezTo>
                  <a:cubicBezTo>
                    <a:pt x="1443" y="2015"/>
                    <a:pt x="489" y="4830"/>
                    <a:pt x="280" y="7343"/>
                  </a:cubicBezTo>
                  <a:cubicBezTo>
                    <a:pt x="1" y="11507"/>
                    <a:pt x="1560" y="17718"/>
                    <a:pt x="5235" y="20231"/>
                  </a:cubicBezTo>
                  <a:cubicBezTo>
                    <a:pt x="5795" y="20559"/>
                    <a:pt x="6355" y="20743"/>
                    <a:pt x="6915" y="20743"/>
                  </a:cubicBezTo>
                  <a:cubicBezTo>
                    <a:pt x="7029" y="20743"/>
                    <a:pt x="7144" y="20735"/>
                    <a:pt x="7259" y="20719"/>
                  </a:cubicBezTo>
                  <a:cubicBezTo>
                    <a:pt x="7562" y="20719"/>
                    <a:pt x="7957" y="20626"/>
                    <a:pt x="8329" y="20440"/>
                  </a:cubicBezTo>
                  <a:cubicBezTo>
                    <a:pt x="9400" y="19858"/>
                    <a:pt x="10284" y="18695"/>
                    <a:pt x="11051" y="17416"/>
                  </a:cubicBezTo>
                  <a:cubicBezTo>
                    <a:pt x="11912" y="15880"/>
                    <a:pt x="12703" y="14136"/>
                    <a:pt x="13075" y="12972"/>
                  </a:cubicBezTo>
                  <a:cubicBezTo>
                    <a:pt x="13773" y="11018"/>
                    <a:pt x="14052" y="8901"/>
                    <a:pt x="13773" y="6947"/>
                  </a:cubicBezTo>
                  <a:cubicBezTo>
                    <a:pt x="13564" y="5598"/>
                    <a:pt x="13192" y="4435"/>
                    <a:pt x="12401" y="3271"/>
                  </a:cubicBezTo>
                  <a:cubicBezTo>
                    <a:pt x="11178" y="1299"/>
                    <a:pt x="8813" y="0"/>
                    <a:pt x="6538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8"/>
            <p:cNvSpPr/>
            <p:nvPr/>
          </p:nvSpPr>
          <p:spPr>
            <a:xfrm>
              <a:off x="4587875" y="1398075"/>
              <a:ext cx="72725" cy="406175"/>
            </a:xfrm>
            <a:custGeom>
              <a:avLst/>
              <a:gdLst/>
              <a:ahLst/>
              <a:cxnLst/>
              <a:rect l="l" t="t" r="r" b="b"/>
              <a:pathLst>
                <a:path w="2909" h="16247" extrusionOk="0">
                  <a:moveTo>
                    <a:pt x="1284" y="0"/>
                  </a:moveTo>
                  <a:cubicBezTo>
                    <a:pt x="1064" y="0"/>
                    <a:pt x="860" y="107"/>
                    <a:pt x="791" y="357"/>
                  </a:cubicBezTo>
                  <a:cubicBezTo>
                    <a:pt x="489" y="1706"/>
                    <a:pt x="303" y="3172"/>
                    <a:pt x="210" y="4521"/>
                  </a:cubicBezTo>
                  <a:cubicBezTo>
                    <a:pt x="93" y="5010"/>
                    <a:pt x="93" y="5498"/>
                    <a:pt x="93" y="5964"/>
                  </a:cubicBezTo>
                  <a:cubicBezTo>
                    <a:pt x="0" y="7429"/>
                    <a:pt x="93" y="8872"/>
                    <a:pt x="303" y="10337"/>
                  </a:cubicBezTo>
                  <a:cubicBezTo>
                    <a:pt x="396" y="10919"/>
                    <a:pt x="489" y="11500"/>
                    <a:pt x="582" y="11989"/>
                  </a:cubicBezTo>
                  <a:cubicBezTo>
                    <a:pt x="884" y="13431"/>
                    <a:pt x="1257" y="14897"/>
                    <a:pt x="1838" y="16246"/>
                  </a:cubicBezTo>
                  <a:cubicBezTo>
                    <a:pt x="2141" y="16246"/>
                    <a:pt x="2536" y="16153"/>
                    <a:pt x="2908" y="15967"/>
                  </a:cubicBezTo>
                  <a:cubicBezTo>
                    <a:pt x="2327" y="14501"/>
                    <a:pt x="1955" y="13059"/>
                    <a:pt x="1652" y="11593"/>
                  </a:cubicBezTo>
                  <a:cubicBezTo>
                    <a:pt x="1559" y="11105"/>
                    <a:pt x="1466" y="10523"/>
                    <a:pt x="1466" y="10035"/>
                  </a:cubicBezTo>
                  <a:cubicBezTo>
                    <a:pt x="1257" y="8592"/>
                    <a:pt x="1164" y="7243"/>
                    <a:pt x="1257" y="5777"/>
                  </a:cubicBezTo>
                  <a:lnTo>
                    <a:pt x="1257" y="4428"/>
                  </a:lnTo>
                  <a:cubicBezTo>
                    <a:pt x="1466" y="3172"/>
                    <a:pt x="1652" y="2009"/>
                    <a:pt x="1955" y="729"/>
                  </a:cubicBezTo>
                  <a:cubicBezTo>
                    <a:pt x="2072" y="305"/>
                    <a:pt x="1655" y="0"/>
                    <a:pt x="1284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4506300" y="1582700"/>
              <a:ext cx="127600" cy="119750"/>
            </a:xfrm>
            <a:custGeom>
              <a:avLst/>
              <a:gdLst/>
              <a:ahLst/>
              <a:cxnLst/>
              <a:rect l="l" t="t" r="r" b="b"/>
              <a:pathLst>
                <a:path w="5104" h="4790" extrusionOk="0">
                  <a:moveTo>
                    <a:pt x="783" y="0"/>
                  </a:moveTo>
                  <a:cubicBezTo>
                    <a:pt x="381" y="0"/>
                    <a:pt x="1" y="365"/>
                    <a:pt x="262" y="812"/>
                  </a:cubicBezTo>
                  <a:cubicBezTo>
                    <a:pt x="1239" y="2371"/>
                    <a:pt x="2403" y="3627"/>
                    <a:pt x="3938" y="4697"/>
                  </a:cubicBezTo>
                  <a:cubicBezTo>
                    <a:pt x="4033" y="4761"/>
                    <a:pt x="4131" y="4789"/>
                    <a:pt x="4225" y="4789"/>
                  </a:cubicBezTo>
                  <a:cubicBezTo>
                    <a:pt x="4710" y="4789"/>
                    <a:pt x="5104" y="4051"/>
                    <a:pt x="4520" y="3720"/>
                  </a:cubicBezTo>
                  <a:cubicBezTo>
                    <a:pt x="3263" y="2859"/>
                    <a:pt x="2193" y="1696"/>
                    <a:pt x="1333" y="323"/>
                  </a:cubicBezTo>
                  <a:cubicBezTo>
                    <a:pt x="1199" y="95"/>
                    <a:pt x="988" y="0"/>
                    <a:pt x="783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4596175" y="1580500"/>
              <a:ext cx="112250" cy="112000"/>
            </a:xfrm>
            <a:custGeom>
              <a:avLst/>
              <a:gdLst/>
              <a:ahLst/>
              <a:cxnLst/>
              <a:rect l="l" t="t" r="r" b="b"/>
              <a:pathLst>
                <a:path w="4490" h="4480" extrusionOk="0">
                  <a:moveTo>
                    <a:pt x="3631" y="0"/>
                  </a:moveTo>
                  <a:cubicBezTo>
                    <a:pt x="3463" y="0"/>
                    <a:pt x="3292" y="65"/>
                    <a:pt x="3158" y="225"/>
                  </a:cubicBezTo>
                  <a:cubicBezTo>
                    <a:pt x="2204" y="1388"/>
                    <a:pt x="1320" y="2459"/>
                    <a:pt x="343" y="3622"/>
                  </a:cubicBezTo>
                  <a:cubicBezTo>
                    <a:pt x="0" y="4051"/>
                    <a:pt x="428" y="4479"/>
                    <a:pt x="873" y="4479"/>
                  </a:cubicBezTo>
                  <a:cubicBezTo>
                    <a:pt x="1031" y="4479"/>
                    <a:pt x="1192" y="4425"/>
                    <a:pt x="1320" y="4296"/>
                  </a:cubicBezTo>
                  <a:cubicBezTo>
                    <a:pt x="2297" y="3133"/>
                    <a:pt x="3158" y="1970"/>
                    <a:pt x="4135" y="807"/>
                  </a:cubicBezTo>
                  <a:cubicBezTo>
                    <a:pt x="4489" y="453"/>
                    <a:pt x="4073" y="0"/>
                    <a:pt x="3631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4527375" y="1411475"/>
              <a:ext cx="94500" cy="140725"/>
            </a:xfrm>
            <a:custGeom>
              <a:avLst/>
              <a:gdLst/>
              <a:ahLst/>
              <a:cxnLst/>
              <a:rect l="l" t="t" r="r" b="b"/>
              <a:pathLst>
                <a:path w="3780" h="5629" extrusionOk="0">
                  <a:moveTo>
                    <a:pt x="647" y="1"/>
                  </a:moveTo>
                  <a:cubicBezTo>
                    <a:pt x="366" y="1"/>
                    <a:pt x="94" y="169"/>
                    <a:pt x="94" y="496"/>
                  </a:cubicBezTo>
                  <a:cubicBezTo>
                    <a:pt x="1" y="2520"/>
                    <a:pt x="978" y="4381"/>
                    <a:pt x="2630" y="5544"/>
                  </a:cubicBezTo>
                  <a:cubicBezTo>
                    <a:pt x="2722" y="5603"/>
                    <a:pt x="2816" y="5628"/>
                    <a:pt x="2907" y="5628"/>
                  </a:cubicBezTo>
                  <a:cubicBezTo>
                    <a:pt x="3391" y="5628"/>
                    <a:pt x="3779" y="4900"/>
                    <a:pt x="3211" y="4567"/>
                  </a:cubicBezTo>
                  <a:cubicBezTo>
                    <a:pt x="1932" y="3590"/>
                    <a:pt x="1164" y="2240"/>
                    <a:pt x="1257" y="589"/>
                  </a:cubicBezTo>
                  <a:cubicBezTo>
                    <a:pt x="1257" y="192"/>
                    <a:pt x="947" y="1"/>
                    <a:pt x="647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4595325" y="1452875"/>
              <a:ext cx="111200" cy="89500"/>
            </a:xfrm>
            <a:custGeom>
              <a:avLst/>
              <a:gdLst/>
              <a:ahLst/>
              <a:cxnLst/>
              <a:rect l="l" t="t" r="r" b="b"/>
              <a:pathLst>
                <a:path w="4448" h="3580" extrusionOk="0">
                  <a:moveTo>
                    <a:pt x="3647" y="0"/>
                  </a:moveTo>
                  <a:cubicBezTo>
                    <a:pt x="3478" y="0"/>
                    <a:pt x="3310" y="82"/>
                    <a:pt x="3192" y="282"/>
                  </a:cubicBezTo>
                  <a:cubicBezTo>
                    <a:pt x="2517" y="1259"/>
                    <a:pt x="1657" y="1934"/>
                    <a:pt x="493" y="2515"/>
                  </a:cubicBezTo>
                  <a:cubicBezTo>
                    <a:pt x="1" y="2772"/>
                    <a:pt x="259" y="3579"/>
                    <a:pt x="774" y="3579"/>
                  </a:cubicBezTo>
                  <a:cubicBezTo>
                    <a:pt x="867" y="3579"/>
                    <a:pt x="968" y="3553"/>
                    <a:pt x="1075" y="3492"/>
                  </a:cubicBezTo>
                  <a:cubicBezTo>
                    <a:pt x="2331" y="2911"/>
                    <a:pt x="3285" y="2027"/>
                    <a:pt x="4169" y="864"/>
                  </a:cubicBezTo>
                  <a:cubicBezTo>
                    <a:pt x="4447" y="455"/>
                    <a:pt x="4047" y="0"/>
                    <a:pt x="3647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8"/>
          <p:cNvGrpSpPr/>
          <p:nvPr/>
        </p:nvGrpSpPr>
        <p:grpSpPr>
          <a:xfrm rot="2700000">
            <a:off x="22063" y="1026987"/>
            <a:ext cx="650608" cy="976556"/>
            <a:chOff x="3463650" y="2615600"/>
            <a:chExt cx="467625" cy="701900"/>
          </a:xfrm>
        </p:grpSpPr>
        <p:sp>
          <p:nvSpPr>
            <p:cNvPr id="657" name="Google Shape;657;p8"/>
            <p:cNvSpPr/>
            <p:nvPr/>
          </p:nvSpPr>
          <p:spPr>
            <a:xfrm>
              <a:off x="3463650" y="2615600"/>
              <a:ext cx="467625" cy="536200"/>
            </a:xfrm>
            <a:custGeom>
              <a:avLst/>
              <a:gdLst/>
              <a:ahLst/>
              <a:cxnLst/>
              <a:rect l="l" t="t" r="r" b="b"/>
              <a:pathLst>
                <a:path w="18705" h="21448" extrusionOk="0">
                  <a:moveTo>
                    <a:pt x="6293" y="0"/>
                  </a:moveTo>
                  <a:cubicBezTo>
                    <a:pt x="6099" y="0"/>
                    <a:pt x="5908" y="8"/>
                    <a:pt x="5723" y="22"/>
                  </a:cubicBezTo>
                  <a:cubicBezTo>
                    <a:pt x="4746" y="208"/>
                    <a:pt x="3676" y="510"/>
                    <a:pt x="3188" y="1371"/>
                  </a:cubicBezTo>
                  <a:cubicBezTo>
                    <a:pt x="2722" y="2348"/>
                    <a:pt x="3188" y="3511"/>
                    <a:pt x="3676" y="4488"/>
                  </a:cubicBezTo>
                  <a:cubicBezTo>
                    <a:pt x="4165" y="5349"/>
                    <a:pt x="4746" y="6326"/>
                    <a:pt x="4653" y="7396"/>
                  </a:cubicBezTo>
                  <a:cubicBezTo>
                    <a:pt x="4524" y="7464"/>
                    <a:pt x="4395" y="7493"/>
                    <a:pt x="4266" y="7493"/>
                  </a:cubicBezTo>
                  <a:cubicBezTo>
                    <a:pt x="3515" y="7493"/>
                    <a:pt x="2765" y="6499"/>
                    <a:pt x="1931" y="6419"/>
                  </a:cubicBezTo>
                  <a:cubicBezTo>
                    <a:pt x="1863" y="6404"/>
                    <a:pt x="1796" y="6397"/>
                    <a:pt x="1729" y="6397"/>
                  </a:cubicBezTo>
                  <a:cubicBezTo>
                    <a:pt x="951" y="6397"/>
                    <a:pt x="289" y="7350"/>
                    <a:pt x="396" y="8164"/>
                  </a:cubicBezTo>
                  <a:cubicBezTo>
                    <a:pt x="489" y="9025"/>
                    <a:pt x="1164" y="9816"/>
                    <a:pt x="1931" y="10397"/>
                  </a:cubicBezTo>
                  <a:cubicBezTo>
                    <a:pt x="2606" y="10886"/>
                    <a:pt x="3490" y="11351"/>
                    <a:pt x="4072" y="12049"/>
                  </a:cubicBezTo>
                  <a:cubicBezTo>
                    <a:pt x="4467" y="12421"/>
                    <a:pt x="4746" y="13212"/>
                    <a:pt x="4351" y="13491"/>
                  </a:cubicBezTo>
                  <a:cubicBezTo>
                    <a:pt x="4186" y="13625"/>
                    <a:pt x="3998" y="13677"/>
                    <a:pt x="3814" y="13677"/>
                  </a:cubicBezTo>
                  <a:cubicBezTo>
                    <a:pt x="3582" y="13677"/>
                    <a:pt x="3356" y="13595"/>
                    <a:pt x="3188" y="13491"/>
                  </a:cubicBezTo>
                  <a:cubicBezTo>
                    <a:pt x="2815" y="13212"/>
                    <a:pt x="2513" y="12910"/>
                    <a:pt x="2141" y="12817"/>
                  </a:cubicBezTo>
                  <a:cubicBezTo>
                    <a:pt x="1978" y="12746"/>
                    <a:pt x="1812" y="12714"/>
                    <a:pt x="1649" y="12714"/>
                  </a:cubicBezTo>
                  <a:cubicBezTo>
                    <a:pt x="1112" y="12714"/>
                    <a:pt x="610" y="13067"/>
                    <a:pt x="396" y="13584"/>
                  </a:cubicBezTo>
                  <a:cubicBezTo>
                    <a:pt x="0" y="14259"/>
                    <a:pt x="93" y="15050"/>
                    <a:pt x="396" y="15725"/>
                  </a:cubicBezTo>
                  <a:cubicBezTo>
                    <a:pt x="977" y="17283"/>
                    <a:pt x="2513" y="18330"/>
                    <a:pt x="4072" y="19121"/>
                  </a:cubicBezTo>
                  <a:cubicBezTo>
                    <a:pt x="5142" y="19703"/>
                    <a:pt x="6398" y="20563"/>
                    <a:pt x="7654" y="21052"/>
                  </a:cubicBezTo>
                  <a:cubicBezTo>
                    <a:pt x="7957" y="21238"/>
                    <a:pt x="8329" y="21354"/>
                    <a:pt x="8631" y="21448"/>
                  </a:cubicBezTo>
                  <a:lnTo>
                    <a:pt x="9213" y="21448"/>
                  </a:lnTo>
                  <a:cubicBezTo>
                    <a:pt x="10562" y="21448"/>
                    <a:pt x="12121" y="20563"/>
                    <a:pt x="13284" y="20191"/>
                  </a:cubicBezTo>
                  <a:cubicBezTo>
                    <a:pt x="14633" y="19703"/>
                    <a:pt x="16099" y="19214"/>
                    <a:pt x="17146" y="18144"/>
                  </a:cubicBezTo>
                  <a:cubicBezTo>
                    <a:pt x="18216" y="17074"/>
                    <a:pt x="18705" y="15422"/>
                    <a:pt x="18030" y="14166"/>
                  </a:cubicBezTo>
                  <a:cubicBezTo>
                    <a:pt x="17637" y="13379"/>
                    <a:pt x="16745" y="12917"/>
                    <a:pt x="15900" y="12917"/>
                  </a:cubicBezTo>
                  <a:cubicBezTo>
                    <a:pt x="15295" y="12917"/>
                    <a:pt x="14713" y="13153"/>
                    <a:pt x="14354" y="13677"/>
                  </a:cubicBezTo>
                  <a:cubicBezTo>
                    <a:pt x="14145" y="14073"/>
                    <a:pt x="13959" y="14561"/>
                    <a:pt x="13470" y="14748"/>
                  </a:cubicBezTo>
                  <a:cubicBezTo>
                    <a:pt x="13416" y="14764"/>
                    <a:pt x="13363" y="14772"/>
                    <a:pt x="13311" y="14772"/>
                  </a:cubicBezTo>
                  <a:cubicBezTo>
                    <a:pt x="12722" y="14772"/>
                    <a:pt x="12339" y="13737"/>
                    <a:pt x="12702" y="13096"/>
                  </a:cubicBezTo>
                  <a:cubicBezTo>
                    <a:pt x="13075" y="12514"/>
                    <a:pt x="13866" y="12235"/>
                    <a:pt x="14540" y="11840"/>
                  </a:cubicBezTo>
                  <a:cubicBezTo>
                    <a:pt x="16099" y="10886"/>
                    <a:pt x="16960" y="8932"/>
                    <a:pt x="16285" y="7280"/>
                  </a:cubicBezTo>
                  <a:cubicBezTo>
                    <a:pt x="15887" y="6164"/>
                    <a:pt x="14669" y="5441"/>
                    <a:pt x="13507" y="5441"/>
                  </a:cubicBezTo>
                  <a:cubicBezTo>
                    <a:pt x="12974" y="5441"/>
                    <a:pt x="12452" y="5594"/>
                    <a:pt x="12028" y="5931"/>
                  </a:cubicBezTo>
                  <a:cubicBezTo>
                    <a:pt x="11632" y="6326"/>
                    <a:pt x="11237" y="6815"/>
                    <a:pt x="10865" y="7094"/>
                  </a:cubicBezTo>
                  <a:cubicBezTo>
                    <a:pt x="10592" y="7314"/>
                    <a:pt x="10261" y="7441"/>
                    <a:pt x="9954" y="7441"/>
                  </a:cubicBezTo>
                  <a:cubicBezTo>
                    <a:pt x="9710" y="7441"/>
                    <a:pt x="9481" y="7362"/>
                    <a:pt x="9306" y="7187"/>
                  </a:cubicBezTo>
                  <a:cubicBezTo>
                    <a:pt x="9701" y="6233"/>
                    <a:pt x="10074" y="5163"/>
                    <a:pt x="10283" y="4093"/>
                  </a:cubicBezTo>
                  <a:cubicBezTo>
                    <a:pt x="10376" y="3023"/>
                    <a:pt x="10074" y="1952"/>
                    <a:pt x="9399" y="1092"/>
                  </a:cubicBezTo>
                  <a:cubicBezTo>
                    <a:pt x="8665" y="258"/>
                    <a:pt x="7422" y="0"/>
                    <a:pt x="6293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8"/>
            <p:cNvSpPr/>
            <p:nvPr/>
          </p:nvSpPr>
          <p:spPr>
            <a:xfrm>
              <a:off x="3655000" y="3141900"/>
              <a:ext cx="91350" cy="175600"/>
            </a:xfrm>
            <a:custGeom>
              <a:avLst/>
              <a:gdLst/>
              <a:ahLst/>
              <a:cxnLst/>
              <a:rect l="l" t="t" r="r" b="b"/>
              <a:pathLst>
                <a:path w="3654" h="7024" extrusionOk="0">
                  <a:moveTo>
                    <a:pt x="0" y="0"/>
                  </a:moveTo>
                  <a:lnTo>
                    <a:pt x="0" y="0"/>
                  </a:lnTo>
                  <a:cubicBezTo>
                    <a:pt x="489" y="2233"/>
                    <a:pt x="1163" y="4467"/>
                    <a:pt x="2047" y="6584"/>
                  </a:cubicBezTo>
                  <a:cubicBezTo>
                    <a:pt x="2178" y="6893"/>
                    <a:pt x="2431" y="7023"/>
                    <a:pt x="2688" y="7023"/>
                  </a:cubicBezTo>
                  <a:cubicBezTo>
                    <a:pt x="3164" y="7023"/>
                    <a:pt x="3654" y="6576"/>
                    <a:pt x="3397" y="6002"/>
                  </a:cubicBezTo>
                  <a:cubicBezTo>
                    <a:pt x="2722" y="4164"/>
                    <a:pt x="2047" y="2326"/>
                    <a:pt x="1559" y="396"/>
                  </a:cubicBezTo>
                  <a:lnTo>
                    <a:pt x="977" y="396"/>
                  </a:lnTo>
                  <a:cubicBezTo>
                    <a:pt x="675" y="302"/>
                    <a:pt x="303" y="186"/>
                    <a:pt x="0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3611375" y="2701525"/>
              <a:ext cx="82600" cy="450275"/>
            </a:xfrm>
            <a:custGeom>
              <a:avLst/>
              <a:gdLst/>
              <a:ahLst/>
              <a:cxnLst/>
              <a:rect l="l" t="t" r="r" b="b"/>
              <a:pathLst>
                <a:path w="3304" h="18011" extrusionOk="0">
                  <a:moveTo>
                    <a:pt x="1436" y="1"/>
                  </a:moveTo>
                  <a:cubicBezTo>
                    <a:pt x="1119" y="1"/>
                    <a:pt x="819" y="179"/>
                    <a:pt x="768" y="563"/>
                  </a:cubicBezTo>
                  <a:cubicBezTo>
                    <a:pt x="0" y="6286"/>
                    <a:pt x="396" y="12101"/>
                    <a:pt x="1745" y="17615"/>
                  </a:cubicBezTo>
                  <a:cubicBezTo>
                    <a:pt x="2048" y="17801"/>
                    <a:pt x="2420" y="17917"/>
                    <a:pt x="2722" y="18011"/>
                  </a:cubicBezTo>
                  <a:lnTo>
                    <a:pt x="3304" y="18011"/>
                  </a:lnTo>
                  <a:cubicBezTo>
                    <a:pt x="1838" y="12381"/>
                    <a:pt x="1466" y="6565"/>
                    <a:pt x="2234" y="842"/>
                  </a:cubicBezTo>
                  <a:cubicBezTo>
                    <a:pt x="2286" y="302"/>
                    <a:pt x="1848" y="1"/>
                    <a:pt x="1436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0" name="Google Shape;660;p8"/>
          <p:cNvSpPr txBox="1">
            <a:spLocks noGrp="1"/>
          </p:cNvSpPr>
          <p:nvPr>
            <p:ph type="title"/>
          </p:nvPr>
        </p:nvSpPr>
        <p:spPr>
          <a:xfrm>
            <a:off x="1963538" y="3353738"/>
            <a:ext cx="52746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61" name="Google Shape;661;p8"/>
          <p:cNvSpPr txBox="1">
            <a:spLocks noGrp="1"/>
          </p:cNvSpPr>
          <p:nvPr>
            <p:ph type="subTitle" idx="1"/>
          </p:nvPr>
        </p:nvSpPr>
        <p:spPr>
          <a:xfrm>
            <a:off x="1905863" y="1817662"/>
            <a:ext cx="5274600" cy="16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9"/>
          <p:cNvSpPr txBox="1">
            <a:spLocks noGrp="1"/>
          </p:cNvSpPr>
          <p:nvPr>
            <p:ph type="title"/>
          </p:nvPr>
        </p:nvSpPr>
        <p:spPr>
          <a:xfrm>
            <a:off x="713225" y="1385575"/>
            <a:ext cx="4045200" cy="12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64" name="Google Shape;664;p9"/>
          <p:cNvSpPr txBox="1">
            <a:spLocks noGrp="1"/>
          </p:cNvSpPr>
          <p:nvPr>
            <p:ph type="subTitle" idx="1"/>
          </p:nvPr>
        </p:nvSpPr>
        <p:spPr>
          <a:xfrm>
            <a:off x="713225" y="2753750"/>
            <a:ext cx="39930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65" name="Google Shape;665;p9"/>
          <p:cNvSpPr/>
          <p:nvPr/>
        </p:nvSpPr>
        <p:spPr>
          <a:xfrm>
            <a:off x="-527663" y="3338900"/>
            <a:ext cx="3395186" cy="1919709"/>
          </a:xfrm>
          <a:custGeom>
            <a:avLst/>
            <a:gdLst/>
            <a:ahLst/>
            <a:cxnLst/>
            <a:rect l="l" t="t" r="r" b="b"/>
            <a:pathLst>
              <a:path w="100710" h="60808" extrusionOk="0">
                <a:moveTo>
                  <a:pt x="20725" y="1"/>
                </a:moveTo>
                <a:cubicBezTo>
                  <a:pt x="18693" y="1"/>
                  <a:pt x="16637" y="491"/>
                  <a:pt x="14842" y="1433"/>
                </a:cubicBezTo>
                <a:cubicBezTo>
                  <a:pt x="0" y="9087"/>
                  <a:pt x="1349" y="37306"/>
                  <a:pt x="3885" y="50776"/>
                </a:cubicBezTo>
                <a:cubicBezTo>
                  <a:pt x="4374" y="53381"/>
                  <a:pt x="5048" y="56103"/>
                  <a:pt x="6979" y="57848"/>
                </a:cubicBezTo>
                <a:cubicBezTo>
                  <a:pt x="9037" y="59742"/>
                  <a:pt x="11908" y="60153"/>
                  <a:pt x="14788" y="60153"/>
                </a:cubicBezTo>
                <a:cubicBezTo>
                  <a:pt x="15586" y="60153"/>
                  <a:pt x="16386" y="60122"/>
                  <a:pt x="17169" y="60081"/>
                </a:cubicBezTo>
                <a:cubicBezTo>
                  <a:pt x="26850" y="59672"/>
                  <a:pt x="36519" y="59467"/>
                  <a:pt x="46182" y="59467"/>
                </a:cubicBezTo>
                <a:cubicBezTo>
                  <a:pt x="59621" y="59467"/>
                  <a:pt x="73046" y="59864"/>
                  <a:pt x="86472" y="60663"/>
                </a:cubicBezTo>
                <a:cubicBezTo>
                  <a:pt x="87638" y="60735"/>
                  <a:pt x="88832" y="60807"/>
                  <a:pt x="90021" y="60807"/>
                </a:cubicBezTo>
                <a:cubicBezTo>
                  <a:pt x="91893" y="60807"/>
                  <a:pt x="93754" y="60628"/>
                  <a:pt x="95475" y="59988"/>
                </a:cubicBezTo>
                <a:cubicBezTo>
                  <a:pt x="98290" y="58825"/>
                  <a:pt x="100709" y="56010"/>
                  <a:pt x="100221" y="53009"/>
                </a:cubicBezTo>
                <a:cubicBezTo>
                  <a:pt x="99848" y="49519"/>
                  <a:pt x="96056" y="47565"/>
                  <a:pt x="92567" y="46891"/>
                </a:cubicBezTo>
                <a:cubicBezTo>
                  <a:pt x="89077" y="46123"/>
                  <a:pt x="85402" y="46123"/>
                  <a:pt x="82494" y="43983"/>
                </a:cubicBezTo>
                <a:cubicBezTo>
                  <a:pt x="76678" y="39725"/>
                  <a:pt x="77934" y="29536"/>
                  <a:pt x="71839" y="25674"/>
                </a:cubicBezTo>
                <a:cubicBezTo>
                  <a:pt x="70267" y="24640"/>
                  <a:pt x="68426" y="24230"/>
                  <a:pt x="66525" y="24230"/>
                </a:cubicBezTo>
                <a:cubicBezTo>
                  <a:pt x="64320" y="24230"/>
                  <a:pt x="62034" y="24783"/>
                  <a:pt x="59998" y="25558"/>
                </a:cubicBezTo>
                <a:cubicBezTo>
                  <a:pt x="56136" y="27023"/>
                  <a:pt x="52344" y="29047"/>
                  <a:pt x="48273" y="29443"/>
                </a:cubicBezTo>
                <a:cubicBezTo>
                  <a:pt x="47966" y="29465"/>
                  <a:pt x="47659" y="29475"/>
                  <a:pt x="47351" y="29475"/>
                </a:cubicBezTo>
                <a:cubicBezTo>
                  <a:pt x="42133" y="29475"/>
                  <a:pt x="36902" y="26348"/>
                  <a:pt x="34617" y="21603"/>
                </a:cubicBezTo>
                <a:cubicBezTo>
                  <a:pt x="31709" y="15577"/>
                  <a:pt x="32965" y="7528"/>
                  <a:pt x="28219" y="2875"/>
                </a:cubicBezTo>
                <a:cubicBezTo>
                  <a:pt x="26255" y="924"/>
                  <a:pt x="23512" y="1"/>
                  <a:pt x="20725" y="1"/>
                </a:cubicBezTo>
                <a:close/>
              </a:path>
            </a:pathLst>
          </a:custGeom>
          <a:solidFill>
            <a:srgbClr val="FF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6" name="Google Shape;666;p9"/>
          <p:cNvGrpSpPr/>
          <p:nvPr/>
        </p:nvGrpSpPr>
        <p:grpSpPr>
          <a:xfrm>
            <a:off x="183500" y="3690400"/>
            <a:ext cx="1972838" cy="1216700"/>
            <a:chOff x="3095850" y="2740875"/>
            <a:chExt cx="1972838" cy="1216700"/>
          </a:xfrm>
        </p:grpSpPr>
        <p:sp>
          <p:nvSpPr>
            <p:cNvPr id="667" name="Google Shape;667;p9"/>
            <p:cNvSpPr/>
            <p:nvPr/>
          </p:nvSpPr>
          <p:spPr>
            <a:xfrm>
              <a:off x="3095850" y="2740875"/>
              <a:ext cx="1211125" cy="1089775"/>
            </a:xfrm>
            <a:custGeom>
              <a:avLst/>
              <a:gdLst/>
              <a:ahLst/>
              <a:cxnLst/>
              <a:rect l="l" t="t" r="r" b="b"/>
              <a:pathLst>
                <a:path w="48445" h="43591" extrusionOk="0">
                  <a:moveTo>
                    <a:pt x="47712" y="1"/>
                  </a:moveTo>
                  <a:cubicBezTo>
                    <a:pt x="47346" y="1"/>
                    <a:pt x="46979" y="245"/>
                    <a:pt x="46979" y="733"/>
                  </a:cubicBezTo>
                  <a:cubicBezTo>
                    <a:pt x="46514" y="8969"/>
                    <a:pt x="42722" y="16925"/>
                    <a:pt x="36627" y="22532"/>
                  </a:cubicBezTo>
                  <a:cubicBezTo>
                    <a:pt x="29741" y="28836"/>
                    <a:pt x="20528" y="30488"/>
                    <a:pt x="12200" y="33977"/>
                  </a:cubicBezTo>
                  <a:cubicBezTo>
                    <a:pt x="7733" y="35908"/>
                    <a:pt x="3476" y="38444"/>
                    <a:pt x="452" y="42306"/>
                  </a:cubicBezTo>
                  <a:cubicBezTo>
                    <a:pt x="0" y="42829"/>
                    <a:pt x="543" y="43591"/>
                    <a:pt x="1081" y="43591"/>
                  </a:cubicBezTo>
                  <a:cubicBezTo>
                    <a:pt x="1236" y="43591"/>
                    <a:pt x="1391" y="43527"/>
                    <a:pt x="1522" y="43376"/>
                  </a:cubicBezTo>
                  <a:cubicBezTo>
                    <a:pt x="7640" y="35420"/>
                    <a:pt x="18109" y="33791"/>
                    <a:pt x="26833" y="30185"/>
                  </a:cubicBezTo>
                  <a:cubicBezTo>
                    <a:pt x="34673" y="26998"/>
                    <a:pt x="41163" y="21461"/>
                    <a:pt x="44955" y="13808"/>
                  </a:cubicBezTo>
                  <a:cubicBezTo>
                    <a:pt x="46979" y="9737"/>
                    <a:pt x="48143" y="5293"/>
                    <a:pt x="48445" y="733"/>
                  </a:cubicBezTo>
                  <a:cubicBezTo>
                    <a:pt x="48445" y="245"/>
                    <a:pt x="48079" y="1"/>
                    <a:pt x="477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3303325" y="2880600"/>
              <a:ext cx="1035075" cy="1066625"/>
            </a:xfrm>
            <a:custGeom>
              <a:avLst/>
              <a:gdLst/>
              <a:ahLst/>
              <a:cxnLst/>
              <a:rect l="l" t="t" r="r" b="b"/>
              <a:pathLst>
                <a:path w="41403" h="42665" extrusionOk="0">
                  <a:moveTo>
                    <a:pt x="40147" y="1"/>
                  </a:moveTo>
                  <a:cubicBezTo>
                    <a:pt x="39726" y="1"/>
                    <a:pt x="39253" y="377"/>
                    <a:pt x="39378" y="960"/>
                  </a:cubicBezTo>
                  <a:cubicBezTo>
                    <a:pt x="40541" y="8521"/>
                    <a:pt x="38308" y="16361"/>
                    <a:pt x="33446" y="22270"/>
                  </a:cubicBezTo>
                  <a:cubicBezTo>
                    <a:pt x="31120" y="25178"/>
                    <a:pt x="28212" y="27621"/>
                    <a:pt x="24838" y="29249"/>
                  </a:cubicBezTo>
                  <a:cubicBezTo>
                    <a:pt x="20558" y="31389"/>
                    <a:pt x="15905" y="32367"/>
                    <a:pt x="11462" y="34018"/>
                  </a:cubicBezTo>
                  <a:cubicBezTo>
                    <a:pt x="7181" y="35554"/>
                    <a:pt x="3203" y="37880"/>
                    <a:pt x="411" y="41579"/>
                  </a:cubicBezTo>
                  <a:cubicBezTo>
                    <a:pt x="0" y="42122"/>
                    <a:pt x="508" y="42665"/>
                    <a:pt x="1046" y="42665"/>
                  </a:cubicBezTo>
                  <a:cubicBezTo>
                    <a:pt x="1269" y="42665"/>
                    <a:pt x="1497" y="42572"/>
                    <a:pt x="1668" y="42347"/>
                  </a:cubicBezTo>
                  <a:cubicBezTo>
                    <a:pt x="7670" y="34484"/>
                    <a:pt x="18441" y="34484"/>
                    <a:pt x="26583" y="30040"/>
                  </a:cubicBezTo>
                  <a:cubicBezTo>
                    <a:pt x="33074" y="26458"/>
                    <a:pt x="37913" y="20060"/>
                    <a:pt x="39960" y="12965"/>
                  </a:cubicBezTo>
                  <a:cubicBezTo>
                    <a:pt x="41216" y="9010"/>
                    <a:pt x="41402" y="4729"/>
                    <a:pt x="40728" y="565"/>
                  </a:cubicBezTo>
                  <a:cubicBezTo>
                    <a:pt x="40690" y="171"/>
                    <a:pt x="40430" y="1"/>
                    <a:pt x="40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3644325" y="2826700"/>
              <a:ext cx="943575" cy="1110700"/>
            </a:xfrm>
            <a:custGeom>
              <a:avLst/>
              <a:gdLst/>
              <a:ahLst/>
              <a:cxnLst/>
              <a:rect l="l" t="t" r="r" b="b"/>
              <a:pathLst>
                <a:path w="37743" h="44428" extrusionOk="0">
                  <a:moveTo>
                    <a:pt x="35585" y="0"/>
                  </a:moveTo>
                  <a:cubicBezTo>
                    <a:pt x="35127" y="0"/>
                    <a:pt x="34665" y="348"/>
                    <a:pt x="34834" y="883"/>
                  </a:cubicBezTo>
                  <a:cubicBezTo>
                    <a:pt x="36975" y="8141"/>
                    <a:pt x="35905" y="16005"/>
                    <a:pt x="32229" y="22588"/>
                  </a:cubicBezTo>
                  <a:cubicBezTo>
                    <a:pt x="30391" y="25799"/>
                    <a:pt x="27948" y="28707"/>
                    <a:pt x="25040" y="31033"/>
                  </a:cubicBezTo>
                  <a:cubicBezTo>
                    <a:pt x="21667" y="33732"/>
                    <a:pt x="17689" y="35197"/>
                    <a:pt x="13618" y="36453"/>
                  </a:cubicBezTo>
                  <a:cubicBezTo>
                    <a:pt x="8872" y="37919"/>
                    <a:pt x="4103" y="39454"/>
                    <a:pt x="520" y="43153"/>
                  </a:cubicBezTo>
                  <a:cubicBezTo>
                    <a:pt x="1" y="43673"/>
                    <a:pt x="516" y="44428"/>
                    <a:pt x="1089" y="44428"/>
                  </a:cubicBezTo>
                  <a:cubicBezTo>
                    <a:pt x="1260" y="44428"/>
                    <a:pt x="1435" y="44361"/>
                    <a:pt x="1590" y="44200"/>
                  </a:cubicBezTo>
                  <a:cubicBezTo>
                    <a:pt x="5173" y="40432"/>
                    <a:pt x="10221" y="39082"/>
                    <a:pt x="15060" y="37617"/>
                  </a:cubicBezTo>
                  <a:cubicBezTo>
                    <a:pt x="18945" y="36360"/>
                    <a:pt x="22714" y="34802"/>
                    <a:pt x="25924" y="32196"/>
                  </a:cubicBezTo>
                  <a:cubicBezTo>
                    <a:pt x="31833" y="27636"/>
                    <a:pt x="35905" y="20564"/>
                    <a:pt x="37068" y="13190"/>
                  </a:cubicBezTo>
                  <a:cubicBezTo>
                    <a:pt x="37742" y="8932"/>
                    <a:pt x="37463" y="4652"/>
                    <a:pt x="36300" y="488"/>
                  </a:cubicBezTo>
                  <a:cubicBezTo>
                    <a:pt x="36181" y="148"/>
                    <a:pt x="35884" y="0"/>
                    <a:pt x="35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3956825" y="2885300"/>
              <a:ext cx="927100" cy="1072275"/>
            </a:xfrm>
            <a:custGeom>
              <a:avLst/>
              <a:gdLst/>
              <a:ahLst/>
              <a:cxnLst/>
              <a:rect l="l" t="t" r="r" b="b"/>
              <a:pathLst>
                <a:path w="37084" h="42891" extrusionOk="0">
                  <a:moveTo>
                    <a:pt x="32659" y="0"/>
                  </a:moveTo>
                  <a:cubicBezTo>
                    <a:pt x="32184" y="0"/>
                    <a:pt x="31669" y="550"/>
                    <a:pt x="31942" y="1145"/>
                  </a:cubicBezTo>
                  <a:cubicBezTo>
                    <a:pt x="37084" y="10450"/>
                    <a:pt x="35804" y="22291"/>
                    <a:pt x="28453" y="30038"/>
                  </a:cubicBezTo>
                  <a:cubicBezTo>
                    <a:pt x="25056" y="33621"/>
                    <a:pt x="20799" y="36040"/>
                    <a:pt x="16030" y="37204"/>
                  </a:cubicBezTo>
                  <a:cubicBezTo>
                    <a:pt x="10796" y="38367"/>
                    <a:pt x="5096" y="38274"/>
                    <a:pt x="629" y="41484"/>
                  </a:cubicBezTo>
                  <a:cubicBezTo>
                    <a:pt x="0" y="41961"/>
                    <a:pt x="340" y="42890"/>
                    <a:pt x="905" y="42890"/>
                  </a:cubicBezTo>
                  <a:cubicBezTo>
                    <a:pt x="1030" y="42890"/>
                    <a:pt x="1165" y="42845"/>
                    <a:pt x="1304" y="42740"/>
                  </a:cubicBezTo>
                  <a:cubicBezTo>
                    <a:pt x="5282" y="39925"/>
                    <a:pt x="10516" y="39832"/>
                    <a:pt x="15169" y="38855"/>
                  </a:cubicBezTo>
                  <a:cubicBezTo>
                    <a:pt x="19054" y="38088"/>
                    <a:pt x="22730" y="36622"/>
                    <a:pt x="25917" y="34202"/>
                  </a:cubicBezTo>
                  <a:cubicBezTo>
                    <a:pt x="32315" y="29457"/>
                    <a:pt x="36293" y="22082"/>
                    <a:pt x="36595" y="14149"/>
                  </a:cubicBezTo>
                  <a:cubicBezTo>
                    <a:pt x="36688" y="9287"/>
                    <a:pt x="35525" y="4541"/>
                    <a:pt x="33199" y="377"/>
                  </a:cubicBezTo>
                  <a:cubicBezTo>
                    <a:pt x="33076" y="111"/>
                    <a:pt x="32872" y="0"/>
                    <a:pt x="326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4509563" y="3168313"/>
              <a:ext cx="559125" cy="775225"/>
            </a:xfrm>
            <a:custGeom>
              <a:avLst/>
              <a:gdLst/>
              <a:ahLst/>
              <a:cxnLst/>
              <a:rect l="l" t="t" r="r" b="b"/>
              <a:pathLst>
                <a:path w="22365" h="31009" extrusionOk="0">
                  <a:moveTo>
                    <a:pt x="19626" y="0"/>
                  </a:moveTo>
                  <a:cubicBezTo>
                    <a:pt x="19168" y="0"/>
                    <a:pt x="18706" y="348"/>
                    <a:pt x="18875" y="883"/>
                  </a:cubicBezTo>
                  <a:cubicBezTo>
                    <a:pt x="20923" y="7188"/>
                    <a:pt x="20039" y="14167"/>
                    <a:pt x="16177" y="19680"/>
                  </a:cubicBezTo>
                  <a:cubicBezTo>
                    <a:pt x="14525" y="22100"/>
                    <a:pt x="12292" y="24240"/>
                    <a:pt x="9779" y="25799"/>
                  </a:cubicBezTo>
                  <a:cubicBezTo>
                    <a:pt x="6964" y="27544"/>
                    <a:pt x="3754" y="28311"/>
                    <a:pt x="753" y="29661"/>
                  </a:cubicBezTo>
                  <a:cubicBezTo>
                    <a:pt x="1" y="30006"/>
                    <a:pt x="492" y="31008"/>
                    <a:pt x="1201" y="31008"/>
                  </a:cubicBezTo>
                  <a:cubicBezTo>
                    <a:pt x="1304" y="31008"/>
                    <a:pt x="1412" y="30987"/>
                    <a:pt x="1521" y="30940"/>
                  </a:cubicBezTo>
                  <a:cubicBezTo>
                    <a:pt x="4824" y="29475"/>
                    <a:pt x="8221" y="28614"/>
                    <a:pt x="11222" y="26567"/>
                  </a:cubicBezTo>
                  <a:cubicBezTo>
                    <a:pt x="13850" y="24822"/>
                    <a:pt x="15967" y="22588"/>
                    <a:pt x="17712" y="20076"/>
                  </a:cubicBezTo>
                  <a:cubicBezTo>
                    <a:pt x="21504" y="14353"/>
                    <a:pt x="22365" y="6978"/>
                    <a:pt x="20341" y="488"/>
                  </a:cubicBezTo>
                  <a:cubicBezTo>
                    <a:pt x="20222" y="148"/>
                    <a:pt x="19925" y="0"/>
                    <a:pt x="19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9"/>
          <p:cNvGrpSpPr/>
          <p:nvPr/>
        </p:nvGrpSpPr>
        <p:grpSpPr>
          <a:xfrm rot="5100183">
            <a:off x="440516" y="4050590"/>
            <a:ext cx="657160" cy="704603"/>
            <a:chOff x="1721175" y="2665325"/>
            <a:chExt cx="809625" cy="868075"/>
          </a:xfrm>
        </p:grpSpPr>
        <p:sp>
          <p:nvSpPr>
            <p:cNvPr id="673" name="Google Shape;673;p9"/>
            <p:cNvSpPr/>
            <p:nvPr/>
          </p:nvSpPr>
          <p:spPr>
            <a:xfrm>
              <a:off x="2191125" y="2884650"/>
              <a:ext cx="339675" cy="506775"/>
            </a:xfrm>
            <a:custGeom>
              <a:avLst/>
              <a:gdLst/>
              <a:ahLst/>
              <a:cxnLst/>
              <a:rect l="l" t="t" r="r" b="b"/>
              <a:pathLst>
                <a:path w="13587" h="20271" extrusionOk="0">
                  <a:moveTo>
                    <a:pt x="8761" y="0"/>
                  </a:moveTo>
                  <a:cubicBezTo>
                    <a:pt x="8499" y="0"/>
                    <a:pt x="8234" y="76"/>
                    <a:pt x="8049" y="217"/>
                  </a:cubicBezTo>
                  <a:cubicBezTo>
                    <a:pt x="7677" y="589"/>
                    <a:pt x="7468" y="1078"/>
                    <a:pt x="7282" y="1566"/>
                  </a:cubicBezTo>
                  <a:cubicBezTo>
                    <a:pt x="6793" y="2822"/>
                    <a:pt x="6398" y="3986"/>
                    <a:pt x="5932" y="5242"/>
                  </a:cubicBezTo>
                  <a:cubicBezTo>
                    <a:pt x="5444" y="4288"/>
                    <a:pt x="5048" y="3404"/>
                    <a:pt x="4560" y="2450"/>
                  </a:cubicBezTo>
                  <a:cubicBezTo>
                    <a:pt x="3699" y="5056"/>
                    <a:pt x="3490" y="7964"/>
                    <a:pt x="3978" y="10686"/>
                  </a:cubicBezTo>
                  <a:cubicBezTo>
                    <a:pt x="3923" y="10713"/>
                    <a:pt x="3867" y="10726"/>
                    <a:pt x="3811" y="10726"/>
                  </a:cubicBezTo>
                  <a:cubicBezTo>
                    <a:pt x="3495" y="10726"/>
                    <a:pt x="3197" y="10310"/>
                    <a:pt x="3117" y="9895"/>
                  </a:cubicBezTo>
                  <a:cubicBezTo>
                    <a:pt x="3024" y="9429"/>
                    <a:pt x="3024" y="8848"/>
                    <a:pt x="2629" y="8638"/>
                  </a:cubicBezTo>
                  <a:cubicBezTo>
                    <a:pt x="2524" y="8589"/>
                    <a:pt x="2412" y="8566"/>
                    <a:pt x="2302" y="8566"/>
                  </a:cubicBezTo>
                  <a:cubicBezTo>
                    <a:pt x="1995" y="8566"/>
                    <a:pt x="1695" y="8743"/>
                    <a:pt x="1559" y="9034"/>
                  </a:cubicBezTo>
                  <a:cubicBezTo>
                    <a:pt x="1373" y="9429"/>
                    <a:pt x="1373" y="9895"/>
                    <a:pt x="1373" y="10290"/>
                  </a:cubicBezTo>
                  <a:cubicBezTo>
                    <a:pt x="1466" y="12128"/>
                    <a:pt x="1745" y="14268"/>
                    <a:pt x="1373" y="16106"/>
                  </a:cubicBezTo>
                  <a:cubicBezTo>
                    <a:pt x="1070" y="17572"/>
                    <a:pt x="116" y="18828"/>
                    <a:pt x="0" y="20270"/>
                  </a:cubicBezTo>
                  <a:cubicBezTo>
                    <a:pt x="1163" y="19107"/>
                    <a:pt x="2815" y="19107"/>
                    <a:pt x="4374" y="18921"/>
                  </a:cubicBezTo>
                  <a:cubicBezTo>
                    <a:pt x="5932" y="18735"/>
                    <a:pt x="7863" y="17851"/>
                    <a:pt x="7863" y="16199"/>
                  </a:cubicBezTo>
                  <a:lnTo>
                    <a:pt x="7863" y="16199"/>
                  </a:lnTo>
                  <a:cubicBezTo>
                    <a:pt x="7623" y="16373"/>
                    <a:pt x="7343" y="16450"/>
                    <a:pt x="7062" y="16450"/>
                  </a:cubicBezTo>
                  <a:cubicBezTo>
                    <a:pt x="6554" y="16450"/>
                    <a:pt x="6037" y="16201"/>
                    <a:pt x="5723" y="15827"/>
                  </a:cubicBezTo>
                  <a:cubicBezTo>
                    <a:pt x="7677" y="15245"/>
                    <a:pt x="9213" y="13780"/>
                    <a:pt x="10097" y="12035"/>
                  </a:cubicBezTo>
                  <a:cubicBezTo>
                    <a:pt x="9213" y="12035"/>
                    <a:pt x="8352" y="11942"/>
                    <a:pt x="7468" y="11942"/>
                  </a:cubicBezTo>
                  <a:cubicBezTo>
                    <a:pt x="7863" y="10476"/>
                    <a:pt x="9026" y="9313"/>
                    <a:pt x="10376" y="8848"/>
                  </a:cubicBezTo>
                  <a:cubicBezTo>
                    <a:pt x="11539" y="8452"/>
                    <a:pt x="13005" y="8266"/>
                    <a:pt x="13284" y="7103"/>
                  </a:cubicBezTo>
                  <a:cubicBezTo>
                    <a:pt x="13586" y="6126"/>
                    <a:pt x="12702" y="5149"/>
                    <a:pt x="11748" y="4963"/>
                  </a:cubicBezTo>
                  <a:cubicBezTo>
                    <a:pt x="11620" y="4950"/>
                    <a:pt x="11493" y="4945"/>
                    <a:pt x="11365" y="4945"/>
                  </a:cubicBezTo>
                  <a:cubicBezTo>
                    <a:pt x="10516" y="4945"/>
                    <a:pt x="9669" y="5200"/>
                    <a:pt x="8840" y="5544"/>
                  </a:cubicBezTo>
                  <a:cubicBezTo>
                    <a:pt x="9119" y="4195"/>
                    <a:pt x="9306" y="2822"/>
                    <a:pt x="9608" y="1380"/>
                  </a:cubicBezTo>
                  <a:cubicBezTo>
                    <a:pt x="9608" y="1078"/>
                    <a:pt x="9701" y="589"/>
                    <a:pt x="9515" y="310"/>
                  </a:cubicBezTo>
                  <a:cubicBezTo>
                    <a:pt x="9354" y="99"/>
                    <a:pt x="9060" y="0"/>
                    <a:pt x="8761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9"/>
            <p:cNvSpPr/>
            <p:nvPr/>
          </p:nvSpPr>
          <p:spPr>
            <a:xfrm>
              <a:off x="2009650" y="2665325"/>
              <a:ext cx="239650" cy="472150"/>
            </a:xfrm>
            <a:custGeom>
              <a:avLst/>
              <a:gdLst/>
              <a:ahLst/>
              <a:cxnLst/>
              <a:rect l="l" t="t" r="r" b="b"/>
              <a:pathLst>
                <a:path w="9586" h="18886" extrusionOk="0">
                  <a:moveTo>
                    <a:pt x="8252" y="0"/>
                  </a:moveTo>
                  <a:cubicBezTo>
                    <a:pt x="6583" y="0"/>
                    <a:pt x="4923" y="1409"/>
                    <a:pt x="4840" y="3081"/>
                  </a:cubicBezTo>
                  <a:cubicBezTo>
                    <a:pt x="4747" y="3546"/>
                    <a:pt x="4840" y="4128"/>
                    <a:pt x="4747" y="4616"/>
                  </a:cubicBezTo>
                  <a:cubicBezTo>
                    <a:pt x="4591" y="4946"/>
                    <a:pt x="4225" y="5341"/>
                    <a:pt x="3825" y="5341"/>
                  </a:cubicBezTo>
                  <a:cubicBezTo>
                    <a:pt x="3745" y="5341"/>
                    <a:pt x="3664" y="5325"/>
                    <a:pt x="3583" y="5291"/>
                  </a:cubicBezTo>
                  <a:cubicBezTo>
                    <a:pt x="2816" y="5012"/>
                    <a:pt x="3002" y="3267"/>
                    <a:pt x="2141" y="3267"/>
                  </a:cubicBezTo>
                  <a:cubicBezTo>
                    <a:pt x="1443" y="3267"/>
                    <a:pt x="1350" y="4128"/>
                    <a:pt x="1443" y="4826"/>
                  </a:cubicBezTo>
                  <a:cubicBezTo>
                    <a:pt x="1839" y="6756"/>
                    <a:pt x="2141" y="8594"/>
                    <a:pt x="2420" y="10525"/>
                  </a:cubicBezTo>
                  <a:cubicBezTo>
                    <a:pt x="2367" y="10565"/>
                    <a:pt x="2309" y="10583"/>
                    <a:pt x="2249" y="10583"/>
                  </a:cubicBezTo>
                  <a:cubicBezTo>
                    <a:pt x="1997" y="10583"/>
                    <a:pt x="1710" y="10263"/>
                    <a:pt x="1559" y="9944"/>
                  </a:cubicBezTo>
                  <a:cubicBezTo>
                    <a:pt x="1350" y="9571"/>
                    <a:pt x="1257" y="9083"/>
                    <a:pt x="768" y="8990"/>
                  </a:cubicBezTo>
                  <a:cubicBezTo>
                    <a:pt x="736" y="8982"/>
                    <a:pt x="703" y="8978"/>
                    <a:pt x="670" y="8978"/>
                  </a:cubicBezTo>
                  <a:cubicBezTo>
                    <a:pt x="330" y="8978"/>
                    <a:pt x="1" y="9397"/>
                    <a:pt x="1" y="9757"/>
                  </a:cubicBezTo>
                  <a:cubicBezTo>
                    <a:pt x="1" y="10153"/>
                    <a:pt x="187" y="10525"/>
                    <a:pt x="396" y="10921"/>
                  </a:cubicBezTo>
                  <a:cubicBezTo>
                    <a:pt x="1257" y="12665"/>
                    <a:pt x="2816" y="17900"/>
                    <a:pt x="4653" y="18784"/>
                  </a:cubicBezTo>
                  <a:cubicBezTo>
                    <a:pt x="4803" y="18853"/>
                    <a:pt x="4957" y="18885"/>
                    <a:pt x="5114" y="18885"/>
                  </a:cubicBezTo>
                  <a:cubicBezTo>
                    <a:pt x="6697" y="18885"/>
                    <a:pt x="8600" y="15637"/>
                    <a:pt x="9213" y="14410"/>
                  </a:cubicBezTo>
                  <a:cubicBezTo>
                    <a:pt x="9399" y="13922"/>
                    <a:pt x="9585" y="13433"/>
                    <a:pt x="9399" y="13061"/>
                  </a:cubicBezTo>
                  <a:cubicBezTo>
                    <a:pt x="9182" y="12681"/>
                    <a:pt x="8782" y="12540"/>
                    <a:pt x="8385" y="12540"/>
                  </a:cubicBezTo>
                  <a:cubicBezTo>
                    <a:pt x="8272" y="12540"/>
                    <a:pt x="8159" y="12552"/>
                    <a:pt x="8050" y="12572"/>
                  </a:cubicBezTo>
                  <a:cubicBezTo>
                    <a:pt x="7561" y="12665"/>
                    <a:pt x="7073" y="12968"/>
                    <a:pt x="6677" y="13340"/>
                  </a:cubicBezTo>
                  <a:cubicBezTo>
                    <a:pt x="7468" y="11805"/>
                    <a:pt x="8236" y="10339"/>
                    <a:pt x="8911" y="8897"/>
                  </a:cubicBezTo>
                  <a:cubicBezTo>
                    <a:pt x="9120" y="8501"/>
                    <a:pt x="9306" y="8013"/>
                    <a:pt x="9306" y="7617"/>
                  </a:cubicBezTo>
                  <a:cubicBezTo>
                    <a:pt x="9227" y="7221"/>
                    <a:pt x="8929" y="6809"/>
                    <a:pt x="8599" y="6809"/>
                  </a:cubicBezTo>
                  <a:cubicBezTo>
                    <a:pt x="8540" y="6809"/>
                    <a:pt x="8481" y="6822"/>
                    <a:pt x="8422" y="6850"/>
                  </a:cubicBezTo>
                  <a:cubicBezTo>
                    <a:pt x="7867" y="6938"/>
                    <a:pt x="7587" y="7833"/>
                    <a:pt x="7057" y="7833"/>
                  </a:cubicBezTo>
                  <a:cubicBezTo>
                    <a:pt x="7032" y="7833"/>
                    <a:pt x="7006" y="7831"/>
                    <a:pt x="6980" y="7827"/>
                  </a:cubicBezTo>
                  <a:cubicBezTo>
                    <a:pt x="6398" y="7827"/>
                    <a:pt x="6398" y="6943"/>
                    <a:pt x="6584" y="6361"/>
                  </a:cubicBezTo>
                  <a:cubicBezTo>
                    <a:pt x="7375" y="4244"/>
                    <a:pt x="8050" y="2197"/>
                    <a:pt x="8818" y="56"/>
                  </a:cubicBezTo>
                  <a:cubicBezTo>
                    <a:pt x="8631" y="19"/>
                    <a:pt x="8441" y="0"/>
                    <a:pt x="8252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9"/>
            <p:cNvSpPr/>
            <p:nvPr/>
          </p:nvSpPr>
          <p:spPr>
            <a:xfrm>
              <a:off x="1721175" y="2710025"/>
              <a:ext cx="353650" cy="604050"/>
            </a:xfrm>
            <a:custGeom>
              <a:avLst/>
              <a:gdLst/>
              <a:ahLst/>
              <a:cxnLst/>
              <a:rect l="l" t="t" r="r" b="b"/>
              <a:pathLst>
                <a:path w="14146" h="24162" extrusionOk="0">
                  <a:moveTo>
                    <a:pt x="2783" y="0"/>
                  </a:moveTo>
                  <a:cubicBezTo>
                    <a:pt x="1785" y="0"/>
                    <a:pt x="791" y="1178"/>
                    <a:pt x="885" y="2340"/>
                  </a:cubicBezTo>
                  <a:cubicBezTo>
                    <a:pt x="978" y="3712"/>
                    <a:pt x="2048" y="4782"/>
                    <a:pt x="3002" y="5736"/>
                  </a:cubicBezTo>
                  <a:cubicBezTo>
                    <a:pt x="2048" y="5736"/>
                    <a:pt x="978" y="5829"/>
                    <a:pt x="1" y="5946"/>
                  </a:cubicBezTo>
                  <a:cubicBezTo>
                    <a:pt x="1653" y="7574"/>
                    <a:pt x="3793" y="8854"/>
                    <a:pt x="6119" y="9621"/>
                  </a:cubicBezTo>
                  <a:cubicBezTo>
                    <a:pt x="5142" y="9621"/>
                    <a:pt x="4165" y="9714"/>
                    <a:pt x="3095" y="9807"/>
                  </a:cubicBezTo>
                  <a:cubicBezTo>
                    <a:pt x="2909" y="11366"/>
                    <a:pt x="4258" y="13018"/>
                    <a:pt x="5910" y="13018"/>
                  </a:cubicBezTo>
                  <a:cubicBezTo>
                    <a:pt x="6405" y="12960"/>
                    <a:pt x="6927" y="12819"/>
                    <a:pt x="7413" y="12819"/>
                  </a:cubicBezTo>
                  <a:cubicBezTo>
                    <a:pt x="7705" y="12819"/>
                    <a:pt x="7984" y="12870"/>
                    <a:pt x="8236" y="13018"/>
                  </a:cubicBezTo>
                  <a:cubicBezTo>
                    <a:pt x="9213" y="13599"/>
                    <a:pt x="8632" y="15251"/>
                    <a:pt x="7562" y="15623"/>
                  </a:cubicBezTo>
                  <a:cubicBezTo>
                    <a:pt x="7240" y="15770"/>
                    <a:pt x="6910" y="15829"/>
                    <a:pt x="6577" y="15829"/>
                  </a:cubicBezTo>
                  <a:cubicBezTo>
                    <a:pt x="5801" y="15829"/>
                    <a:pt x="5007" y="15511"/>
                    <a:pt x="4258" y="15251"/>
                  </a:cubicBezTo>
                  <a:lnTo>
                    <a:pt x="4258" y="15251"/>
                  </a:lnTo>
                  <a:cubicBezTo>
                    <a:pt x="3979" y="16298"/>
                    <a:pt x="4840" y="17368"/>
                    <a:pt x="5910" y="17764"/>
                  </a:cubicBezTo>
                  <a:cubicBezTo>
                    <a:pt x="6887" y="18159"/>
                    <a:pt x="8050" y="18159"/>
                    <a:pt x="9120" y="18345"/>
                  </a:cubicBezTo>
                  <a:cubicBezTo>
                    <a:pt x="11802" y="18923"/>
                    <a:pt x="13932" y="21407"/>
                    <a:pt x="14141" y="24109"/>
                  </a:cubicBezTo>
                  <a:lnTo>
                    <a:pt x="14141" y="24109"/>
                  </a:lnTo>
                  <a:cubicBezTo>
                    <a:pt x="14042" y="22645"/>
                    <a:pt x="13678" y="9528"/>
                    <a:pt x="13564" y="9528"/>
                  </a:cubicBezTo>
                  <a:cubicBezTo>
                    <a:pt x="12796" y="9714"/>
                    <a:pt x="12214" y="10389"/>
                    <a:pt x="12214" y="11180"/>
                  </a:cubicBezTo>
                  <a:cubicBezTo>
                    <a:pt x="11540" y="10877"/>
                    <a:pt x="11237" y="10017"/>
                    <a:pt x="11354" y="9319"/>
                  </a:cubicBezTo>
                  <a:cubicBezTo>
                    <a:pt x="11447" y="8644"/>
                    <a:pt x="11819" y="7969"/>
                    <a:pt x="11819" y="7295"/>
                  </a:cubicBezTo>
                  <a:cubicBezTo>
                    <a:pt x="11935" y="6527"/>
                    <a:pt x="11633" y="5643"/>
                    <a:pt x="10958" y="5457"/>
                  </a:cubicBezTo>
                  <a:cubicBezTo>
                    <a:pt x="10899" y="5439"/>
                    <a:pt x="10840" y="5430"/>
                    <a:pt x="10781" y="5430"/>
                  </a:cubicBezTo>
                  <a:cubicBezTo>
                    <a:pt x="10175" y="5430"/>
                    <a:pt x="9660" y="6352"/>
                    <a:pt x="10190" y="6713"/>
                  </a:cubicBezTo>
                  <a:cubicBezTo>
                    <a:pt x="10034" y="6843"/>
                    <a:pt x="9860" y="6900"/>
                    <a:pt x="9686" y="6900"/>
                  </a:cubicBezTo>
                  <a:cubicBezTo>
                    <a:pt x="9081" y="6900"/>
                    <a:pt x="8466" y="6218"/>
                    <a:pt x="8539" y="5550"/>
                  </a:cubicBezTo>
                  <a:cubicBezTo>
                    <a:pt x="8539" y="4666"/>
                    <a:pt x="9213" y="3898"/>
                    <a:pt x="9399" y="3131"/>
                  </a:cubicBezTo>
                  <a:cubicBezTo>
                    <a:pt x="9601" y="2280"/>
                    <a:pt x="9156" y="1171"/>
                    <a:pt x="8335" y="1171"/>
                  </a:cubicBezTo>
                  <a:cubicBezTo>
                    <a:pt x="8303" y="1171"/>
                    <a:pt x="8270" y="1173"/>
                    <a:pt x="8236" y="1176"/>
                  </a:cubicBezTo>
                  <a:cubicBezTo>
                    <a:pt x="7282" y="1386"/>
                    <a:pt x="7166" y="2828"/>
                    <a:pt x="6212" y="3131"/>
                  </a:cubicBezTo>
                  <a:cubicBezTo>
                    <a:pt x="6135" y="3152"/>
                    <a:pt x="6057" y="3162"/>
                    <a:pt x="5980" y="3162"/>
                  </a:cubicBezTo>
                  <a:cubicBezTo>
                    <a:pt x="5383" y="3162"/>
                    <a:pt x="4808" y="2565"/>
                    <a:pt x="4561" y="1967"/>
                  </a:cubicBezTo>
                  <a:cubicBezTo>
                    <a:pt x="4258" y="1386"/>
                    <a:pt x="4072" y="595"/>
                    <a:pt x="3490" y="223"/>
                  </a:cubicBezTo>
                  <a:cubicBezTo>
                    <a:pt x="3264" y="69"/>
                    <a:pt x="3023" y="0"/>
                    <a:pt x="2783" y="0"/>
                  </a:cubicBezTo>
                  <a:close/>
                  <a:moveTo>
                    <a:pt x="14141" y="24109"/>
                  </a:moveTo>
                  <a:cubicBezTo>
                    <a:pt x="14143" y="24128"/>
                    <a:pt x="14144" y="24146"/>
                    <a:pt x="14145" y="24161"/>
                  </a:cubicBezTo>
                  <a:cubicBezTo>
                    <a:pt x="14144" y="24144"/>
                    <a:pt x="14143" y="24126"/>
                    <a:pt x="14141" y="24109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9"/>
            <p:cNvSpPr/>
            <p:nvPr/>
          </p:nvSpPr>
          <p:spPr>
            <a:xfrm>
              <a:off x="1816475" y="2797975"/>
              <a:ext cx="294975" cy="678200"/>
            </a:xfrm>
            <a:custGeom>
              <a:avLst/>
              <a:gdLst/>
              <a:ahLst/>
              <a:cxnLst/>
              <a:rect l="l" t="t" r="r" b="b"/>
              <a:pathLst>
                <a:path w="11799" h="27128" extrusionOk="0">
                  <a:moveTo>
                    <a:pt x="894" y="1"/>
                  </a:moveTo>
                  <a:cubicBezTo>
                    <a:pt x="415" y="1"/>
                    <a:pt x="1" y="610"/>
                    <a:pt x="446" y="1055"/>
                  </a:cubicBezTo>
                  <a:cubicBezTo>
                    <a:pt x="7053" y="7848"/>
                    <a:pt x="10543" y="17060"/>
                    <a:pt x="10054" y="26552"/>
                  </a:cubicBezTo>
                  <a:cubicBezTo>
                    <a:pt x="10054" y="26936"/>
                    <a:pt x="10368" y="27128"/>
                    <a:pt x="10682" y="27128"/>
                  </a:cubicBezTo>
                  <a:cubicBezTo>
                    <a:pt x="10996" y="27128"/>
                    <a:pt x="11310" y="26936"/>
                    <a:pt x="11310" y="26552"/>
                  </a:cubicBezTo>
                  <a:cubicBezTo>
                    <a:pt x="11799" y="16758"/>
                    <a:pt x="8216" y="7173"/>
                    <a:pt x="1330" y="194"/>
                  </a:cubicBezTo>
                  <a:cubicBezTo>
                    <a:pt x="1194" y="58"/>
                    <a:pt x="1041" y="1"/>
                    <a:pt x="894" y="1"/>
                  </a:cubicBezTo>
                  <a:close/>
                </a:path>
              </a:pathLst>
            </a:custGeom>
            <a:solidFill>
              <a:srgbClr val="4B6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9"/>
            <p:cNvSpPr/>
            <p:nvPr/>
          </p:nvSpPr>
          <p:spPr>
            <a:xfrm>
              <a:off x="2060900" y="2847025"/>
              <a:ext cx="113375" cy="657125"/>
            </a:xfrm>
            <a:custGeom>
              <a:avLst/>
              <a:gdLst/>
              <a:ahLst/>
              <a:cxnLst/>
              <a:rect l="l" t="t" r="r" b="b"/>
              <a:pathLst>
                <a:path w="4535" h="26285" extrusionOk="0">
                  <a:moveTo>
                    <a:pt x="1839" y="1"/>
                  </a:moveTo>
                  <a:cubicBezTo>
                    <a:pt x="1485" y="1"/>
                    <a:pt x="1131" y="292"/>
                    <a:pt x="1254" y="745"/>
                  </a:cubicBezTo>
                  <a:cubicBezTo>
                    <a:pt x="3278" y="8980"/>
                    <a:pt x="2883" y="17518"/>
                    <a:pt x="184" y="25567"/>
                  </a:cubicBezTo>
                  <a:cubicBezTo>
                    <a:pt x="0" y="25977"/>
                    <a:pt x="358" y="26284"/>
                    <a:pt x="735" y="26284"/>
                  </a:cubicBezTo>
                  <a:cubicBezTo>
                    <a:pt x="978" y="26284"/>
                    <a:pt x="1229" y="26157"/>
                    <a:pt x="1347" y="25846"/>
                  </a:cubicBezTo>
                  <a:cubicBezTo>
                    <a:pt x="4162" y="17611"/>
                    <a:pt x="4534" y="8887"/>
                    <a:pt x="2417" y="466"/>
                  </a:cubicBezTo>
                  <a:cubicBezTo>
                    <a:pt x="2332" y="141"/>
                    <a:pt x="2085" y="1"/>
                    <a:pt x="1839" y="1"/>
                  </a:cubicBezTo>
                  <a:close/>
                </a:path>
              </a:pathLst>
            </a:custGeom>
            <a:solidFill>
              <a:srgbClr val="4B6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2044050" y="3053725"/>
              <a:ext cx="317450" cy="479675"/>
            </a:xfrm>
            <a:custGeom>
              <a:avLst/>
              <a:gdLst/>
              <a:ahLst/>
              <a:cxnLst/>
              <a:rect l="l" t="t" r="r" b="b"/>
              <a:pathLst>
                <a:path w="12698" h="19187" extrusionOk="0">
                  <a:moveTo>
                    <a:pt x="11935" y="0"/>
                  </a:moveTo>
                  <a:cubicBezTo>
                    <a:pt x="11707" y="0"/>
                    <a:pt x="11491" y="129"/>
                    <a:pt x="11420" y="433"/>
                  </a:cubicBezTo>
                  <a:cubicBezTo>
                    <a:pt x="10071" y="7505"/>
                    <a:pt x="6185" y="13717"/>
                    <a:pt x="463" y="18160"/>
                  </a:cubicBezTo>
                  <a:cubicBezTo>
                    <a:pt x="0" y="18548"/>
                    <a:pt x="464" y="19187"/>
                    <a:pt x="966" y="19187"/>
                  </a:cubicBezTo>
                  <a:cubicBezTo>
                    <a:pt x="1095" y="19187"/>
                    <a:pt x="1227" y="19144"/>
                    <a:pt x="1347" y="19044"/>
                  </a:cubicBezTo>
                  <a:cubicBezTo>
                    <a:pt x="7256" y="14484"/>
                    <a:pt x="11117" y="7994"/>
                    <a:pt x="12583" y="805"/>
                  </a:cubicBezTo>
                  <a:cubicBezTo>
                    <a:pt x="12698" y="332"/>
                    <a:pt x="12300" y="0"/>
                    <a:pt x="11935" y="0"/>
                  </a:cubicBezTo>
                  <a:close/>
                </a:path>
              </a:pathLst>
            </a:custGeom>
            <a:solidFill>
              <a:srgbClr val="4B6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9"/>
          <p:cNvGrpSpPr/>
          <p:nvPr/>
        </p:nvGrpSpPr>
        <p:grpSpPr>
          <a:xfrm>
            <a:off x="261759" y="4035931"/>
            <a:ext cx="346800" cy="525634"/>
            <a:chOff x="2525525" y="689125"/>
            <a:chExt cx="298400" cy="452275"/>
          </a:xfrm>
        </p:grpSpPr>
        <p:sp>
          <p:nvSpPr>
            <p:cNvPr id="680" name="Google Shape;680;p9"/>
            <p:cNvSpPr/>
            <p:nvPr/>
          </p:nvSpPr>
          <p:spPr>
            <a:xfrm>
              <a:off x="2525525" y="689125"/>
              <a:ext cx="269300" cy="187475"/>
            </a:xfrm>
            <a:custGeom>
              <a:avLst/>
              <a:gdLst/>
              <a:ahLst/>
              <a:cxnLst/>
              <a:rect l="l" t="t" r="r" b="b"/>
              <a:pathLst>
                <a:path w="10772" h="7499" extrusionOk="0">
                  <a:moveTo>
                    <a:pt x="4571" y="0"/>
                  </a:moveTo>
                  <a:cubicBezTo>
                    <a:pt x="3917" y="0"/>
                    <a:pt x="3244" y="296"/>
                    <a:pt x="2816" y="798"/>
                  </a:cubicBezTo>
                  <a:cubicBezTo>
                    <a:pt x="2234" y="1566"/>
                    <a:pt x="2141" y="2729"/>
                    <a:pt x="2327" y="3706"/>
                  </a:cubicBezTo>
                  <a:cubicBezTo>
                    <a:pt x="2443" y="3986"/>
                    <a:pt x="2537" y="4288"/>
                    <a:pt x="2723" y="4660"/>
                  </a:cubicBezTo>
                  <a:cubicBezTo>
                    <a:pt x="2537" y="4567"/>
                    <a:pt x="2327" y="4474"/>
                    <a:pt x="2141" y="4381"/>
                  </a:cubicBezTo>
                  <a:cubicBezTo>
                    <a:pt x="1921" y="4297"/>
                    <a:pt x="1702" y="4251"/>
                    <a:pt x="1493" y="4251"/>
                  </a:cubicBezTo>
                  <a:cubicBezTo>
                    <a:pt x="1237" y="4251"/>
                    <a:pt x="997" y="4320"/>
                    <a:pt x="792" y="4474"/>
                  </a:cubicBezTo>
                  <a:cubicBezTo>
                    <a:pt x="117" y="4870"/>
                    <a:pt x="1" y="5823"/>
                    <a:pt x="396" y="6405"/>
                  </a:cubicBezTo>
                  <a:cubicBezTo>
                    <a:pt x="792" y="7103"/>
                    <a:pt x="1559" y="7382"/>
                    <a:pt x="2234" y="7475"/>
                  </a:cubicBezTo>
                  <a:cubicBezTo>
                    <a:pt x="2365" y="7491"/>
                    <a:pt x="2503" y="7498"/>
                    <a:pt x="2645" y="7498"/>
                  </a:cubicBezTo>
                  <a:cubicBezTo>
                    <a:pt x="3359" y="7498"/>
                    <a:pt x="4168" y="7301"/>
                    <a:pt x="4654" y="6894"/>
                  </a:cubicBezTo>
                  <a:cubicBezTo>
                    <a:pt x="4863" y="6894"/>
                    <a:pt x="4956" y="6987"/>
                    <a:pt x="5142" y="6987"/>
                  </a:cubicBezTo>
                  <a:cubicBezTo>
                    <a:pt x="5142" y="6894"/>
                    <a:pt x="5142" y="6800"/>
                    <a:pt x="5235" y="6707"/>
                  </a:cubicBezTo>
                  <a:cubicBezTo>
                    <a:pt x="6026" y="6614"/>
                    <a:pt x="6887" y="6405"/>
                    <a:pt x="7678" y="6312"/>
                  </a:cubicBezTo>
                  <a:cubicBezTo>
                    <a:pt x="8259" y="6219"/>
                    <a:pt x="8841" y="6126"/>
                    <a:pt x="9423" y="5823"/>
                  </a:cubicBezTo>
                  <a:cubicBezTo>
                    <a:pt x="10004" y="5544"/>
                    <a:pt x="10470" y="5056"/>
                    <a:pt x="10586" y="4474"/>
                  </a:cubicBezTo>
                  <a:cubicBezTo>
                    <a:pt x="10772" y="3497"/>
                    <a:pt x="10004" y="2543"/>
                    <a:pt x="9120" y="2334"/>
                  </a:cubicBezTo>
                  <a:cubicBezTo>
                    <a:pt x="8954" y="2302"/>
                    <a:pt x="8789" y="2287"/>
                    <a:pt x="8625" y="2287"/>
                  </a:cubicBezTo>
                  <a:cubicBezTo>
                    <a:pt x="7824" y="2287"/>
                    <a:pt x="7055" y="2642"/>
                    <a:pt x="6398" y="3125"/>
                  </a:cubicBezTo>
                  <a:cubicBezTo>
                    <a:pt x="6305" y="3218"/>
                    <a:pt x="6305" y="3218"/>
                    <a:pt x="6212" y="3311"/>
                  </a:cubicBezTo>
                  <a:cubicBezTo>
                    <a:pt x="6305" y="2915"/>
                    <a:pt x="6398" y="2450"/>
                    <a:pt x="6398" y="2055"/>
                  </a:cubicBezTo>
                  <a:cubicBezTo>
                    <a:pt x="6398" y="1380"/>
                    <a:pt x="6119" y="705"/>
                    <a:pt x="5631" y="310"/>
                  </a:cubicBezTo>
                  <a:cubicBezTo>
                    <a:pt x="5317" y="98"/>
                    <a:pt x="4947" y="0"/>
                    <a:pt x="4571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2542975" y="832625"/>
              <a:ext cx="280950" cy="308775"/>
            </a:xfrm>
            <a:custGeom>
              <a:avLst/>
              <a:gdLst/>
              <a:ahLst/>
              <a:cxnLst/>
              <a:rect l="l" t="t" r="r" b="b"/>
              <a:pathLst>
                <a:path w="11238" h="12351" extrusionOk="0">
                  <a:moveTo>
                    <a:pt x="7904" y="0"/>
                  </a:moveTo>
                  <a:cubicBezTo>
                    <a:pt x="6382" y="0"/>
                    <a:pt x="4677" y="365"/>
                    <a:pt x="3862" y="572"/>
                  </a:cubicBezTo>
                  <a:cubicBezTo>
                    <a:pt x="2420" y="967"/>
                    <a:pt x="955" y="2038"/>
                    <a:pt x="466" y="3480"/>
                  </a:cubicBezTo>
                  <a:cubicBezTo>
                    <a:pt x="1" y="4852"/>
                    <a:pt x="373" y="6388"/>
                    <a:pt x="1257" y="7551"/>
                  </a:cubicBezTo>
                  <a:cubicBezTo>
                    <a:pt x="2025" y="8807"/>
                    <a:pt x="3188" y="9691"/>
                    <a:pt x="4258" y="10668"/>
                  </a:cubicBezTo>
                  <a:cubicBezTo>
                    <a:pt x="5026" y="11250"/>
                    <a:pt x="5817" y="11832"/>
                    <a:pt x="6677" y="12111"/>
                  </a:cubicBezTo>
                  <a:cubicBezTo>
                    <a:pt x="7035" y="12271"/>
                    <a:pt x="7420" y="12351"/>
                    <a:pt x="7803" y="12351"/>
                  </a:cubicBezTo>
                  <a:cubicBezTo>
                    <a:pt x="8367" y="12351"/>
                    <a:pt x="8928" y="12178"/>
                    <a:pt x="9399" y="11832"/>
                  </a:cubicBezTo>
                  <a:cubicBezTo>
                    <a:pt x="10167" y="11250"/>
                    <a:pt x="10353" y="10180"/>
                    <a:pt x="10562" y="9203"/>
                  </a:cubicBezTo>
                  <a:cubicBezTo>
                    <a:pt x="10842" y="7458"/>
                    <a:pt x="11051" y="5713"/>
                    <a:pt x="11144" y="3968"/>
                  </a:cubicBezTo>
                  <a:cubicBezTo>
                    <a:pt x="11237" y="2898"/>
                    <a:pt x="11237" y="1828"/>
                    <a:pt x="10656" y="967"/>
                  </a:cubicBezTo>
                  <a:cubicBezTo>
                    <a:pt x="10221" y="234"/>
                    <a:pt x="9121" y="0"/>
                    <a:pt x="7904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2572050" y="929775"/>
              <a:ext cx="32450" cy="39625"/>
            </a:xfrm>
            <a:custGeom>
              <a:avLst/>
              <a:gdLst/>
              <a:ahLst/>
              <a:cxnLst/>
              <a:rect l="l" t="t" r="r" b="b"/>
              <a:pathLst>
                <a:path w="1298" h="1585" extrusionOk="0">
                  <a:moveTo>
                    <a:pt x="398" y="1"/>
                  </a:moveTo>
                  <a:cubicBezTo>
                    <a:pt x="261" y="1"/>
                    <a:pt x="131" y="82"/>
                    <a:pt x="94" y="269"/>
                  </a:cubicBezTo>
                  <a:cubicBezTo>
                    <a:pt x="1" y="757"/>
                    <a:pt x="187" y="1246"/>
                    <a:pt x="582" y="1548"/>
                  </a:cubicBezTo>
                  <a:cubicBezTo>
                    <a:pt x="632" y="1573"/>
                    <a:pt x="682" y="1584"/>
                    <a:pt x="731" y="1584"/>
                  </a:cubicBezTo>
                  <a:cubicBezTo>
                    <a:pt x="1046" y="1584"/>
                    <a:pt x="1297" y="1112"/>
                    <a:pt x="955" y="850"/>
                  </a:cubicBezTo>
                  <a:cubicBezTo>
                    <a:pt x="862" y="850"/>
                    <a:pt x="862" y="757"/>
                    <a:pt x="769" y="757"/>
                  </a:cubicBezTo>
                  <a:lnTo>
                    <a:pt x="769" y="571"/>
                  </a:lnTo>
                  <a:lnTo>
                    <a:pt x="769" y="478"/>
                  </a:lnTo>
                  <a:cubicBezTo>
                    <a:pt x="824" y="185"/>
                    <a:pt x="604" y="1"/>
                    <a:pt x="398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2630225" y="1020500"/>
              <a:ext cx="38400" cy="28250"/>
            </a:xfrm>
            <a:custGeom>
              <a:avLst/>
              <a:gdLst/>
              <a:ahLst/>
              <a:cxnLst/>
              <a:rect l="l" t="t" r="r" b="b"/>
              <a:pathLst>
                <a:path w="1536" h="1130" extrusionOk="0">
                  <a:moveTo>
                    <a:pt x="389" y="0"/>
                  </a:moveTo>
                  <a:cubicBezTo>
                    <a:pt x="343" y="0"/>
                    <a:pt x="304" y="12"/>
                    <a:pt x="279" y="36"/>
                  </a:cubicBezTo>
                  <a:cubicBezTo>
                    <a:pt x="93" y="245"/>
                    <a:pt x="0" y="432"/>
                    <a:pt x="93" y="618"/>
                  </a:cubicBezTo>
                  <a:cubicBezTo>
                    <a:pt x="248" y="946"/>
                    <a:pt x="610" y="1130"/>
                    <a:pt x="1008" y="1130"/>
                  </a:cubicBezTo>
                  <a:cubicBezTo>
                    <a:pt x="1090" y="1130"/>
                    <a:pt x="1173" y="1122"/>
                    <a:pt x="1257" y="1106"/>
                  </a:cubicBezTo>
                  <a:cubicBezTo>
                    <a:pt x="1443" y="1106"/>
                    <a:pt x="1536" y="827"/>
                    <a:pt x="1443" y="711"/>
                  </a:cubicBezTo>
                  <a:cubicBezTo>
                    <a:pt x="1443" y="432"/>
                    <a:pt x="1257" y="432"/>
                    <a:pt x="1047" y="432"/>
                  </a:cubicBezTo>
                  <a:lnTo>
                    <a:pt x="861" y="432"/>
                  </a:lnTo>
                  <a:cubicBezTo>
                    <a:pt x="954" y="432"/>
                    <a:pt x="954" y="432"/>
                    <a:pt x="861" y="339"/>
                  </a:cubicBezTo>
                  <a:lnTo>
                    <a:pt x="768" y="339"/>
                  </a:lnTo>
                  <a:cubicBezTo>
                    <a:pt x="861" y="339"/>
                    <a:pt x="768" y="245"/>
                    <a:pt x="768" y="245"/>
                  </a:cubicBezTo>
                  <a:cubicBezTo>
                    <a:pt x="699" y="91"/>
                    <a:pt x="517" y="0"/>
                    <a:pt x="389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2717450" y="1077225"/>
              <a:ext cx="21550" cy="29100"/>
            </a:xfrm>
            <a:custGeom>
              <a:avLst/>
              <a:gdLst/>
              <a:ahLst/>
              <a:cxnLst/>
              <a:rect l="l" t="t" r="r" b="b"/>
              <a:pathLst>
                <a:path w="862" h="1164" extrusionOk="0">
                  <a:moveTo>
                    <a:pt x="466" y="0"/>
                  </a:moveTo>
                  <a:cubicBezTo>
                    <a:pt x="280" y="0"/>
                    <a:pt x="94" y="93"/>
                    <a:pt x="94" y="303"/>
                  </a:cubicBezTo>
                  <a:lnTo>
                    <a:pt x="94" y="768"/>
                  </a:lnTo>
                  <a:cubicBezTo>
                    <a:pt x="1" y="978"/>
                    <a:pt x="187" y="1164"/>
                    <a:pt x="373" y="1164"/>
                  </a:cubicBezTo>
                  <a:cubicBezTo>
                    <a:pt x="675" y="1164"/>
                    <a:pt x="769" y="978"/>
                    <a:pt x="769" y="768"/>
                  </a:cubicBezTo>
                  <a:cubicBezTo>
                    <a:pt x="769" y="582"/>
                    <a:pt x="769" y="489"/>
                    <a:pt x="862" y="303"/>
                  </a:cubicBezTo>
                  <a:cubicBezTo>
                    <a:pt x="862" y="93"/>
                    <a:pt x="675" y="0"/>
                    <a:pt x="466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2758175" y="1064400"/>
              <a:ext cx="29100" cy="40225"/>
            </a:xfrm>
            <a:custGeom>
              <a:avLst/>
              <a:gdLst/>
              <a:ahLst/>
              <a:cxnLst/>
              <a:rect l="l" t="t" r="r" b="b"/>
              <a:pathLst>
                <a:path w="1164" h="1609" extrusionOk="0">
                  <a:moveTo>
                    <a:pt x="680" y="0"/>
                  </a:moveTo>
                  <a:cubicBezTo>
                    <a:pt x="520" y="0"/>
                    <a:pt x="396" y="156"/>
                    <a:pt x="396" y="327"/>
                  </a:cubicBezTo>
                  <a:cubicBezTo>
                    <a:pt x="303" y="606"/>
                    <a:pt x="117" y="909"/>
                    <a:pt x="0" y="1188"/>
                  </a:cubicBezTo>
                  <a:cubicBezTo>
                    <a:pt x="0" y="1281"/>
                    <a:pt x="117" y="1584"/>
                    <a:pt x="303" y="1584"/>
                  </a:cubicBezTo>
                  <a:cubicBezTo>
                    <a:pt x="338" y="1601"/>
                    <a:pt x="375" y="1609"/>
                    <a:pt x="411" y="1609"/>
                  </a:cubicBezTo>
                  <a:cubicBezTo>
                    <a:pt x="565" y="1609"/>
                    <a:pt x="716" y="1473"/>
                    <a:pt x="791" y="1397"/>
                  </a:cubicBezTo>
                  <a:cubicBezTo>
                    <a:pt x="884" y="1095"/>
                    <a:pt x="977" y="816"/>
                    <a:pt x="1070" y="513"/>
                  </a:cubicBezTo>
                  <a:cubicBezTo>
                    <a:pt x="1164" y="327"/>
                    <a:pt x="977" y="25"/>
                    <a:pt x="791" y="25"/>
                  </a:cubicBezTo>
                  <a:cubicBezTo>
                    <a:pt x="753" y="8"/>
                    <a:pt x="716" y="0"/>
                    <a:pt x="680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2774700" y="994375"/>
              <a:ext cx="28900" cy="37325"/>
            </a:xfrm>
            <a:custGeom>
              <a:avLst/>
              <a:gdLst/>
              <a:ahLst/>
              <a:cxnLst/>
              <a:rect l="l" t="t" r="r" b="b"/>
              <a:pathLst>
                <a:path w="1156" h="1493" extrusionOk="0">
                  <a:moveTo>
                    <a:pt x="687" y="1"/>
                  </a:moveTo>
                  <a:cubicBezTo>
                    <a:pt x="538" y="1"/>
                    <a:pt x="389" y="67"/>
                    <a:pt x="316" y="220"/>
                  </a:cubicBezTo>
                  <a:cubicBezTo>
                    <a:pt x="223" y="500"/>
                    <a:pt x="223" y="802"/>
                    <a:pt x="130" y="1081"/>
                  </a:cubicBezTo>
                  <a:cubicBezTo>
                    <a:pt x="0" y="1327"/>
                    <a:pt x="257" y="1492"/>
                    <a:pt x="492" y="1492"/>
                  </a:cubicBezTo>
                  <a:cubicBezTo>
                    <a:pt x="635" y="1492"/>
                    <a:pt x="770" y="1431"/>
                    <a:pt x="805" y="1290"/>
                  </a:cubicBezTo>
                  <a:cubicBezTo>
                    <a:pt x="898" y="988"/>
                    <a:pt x="991" y="709"/>
                    <a:pt x="1084" y="406"/>
                  </a:cubicBezTo>
                  <a:cubicBezTo>
                    <a:pt x="1155" y="165"/>
                    <a:pt x="922" y="1"/>
                    <a:pt x="687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2738975" y="1016725"/>
              <a:ext cx="19225" cy="29125"/>
            </a:xfrm>
            <a:custGeom>
              <a:avLst/>
              <a:gdLst/>
              <a:ahLst/>
              <a:cxnLst/>
              <a:rect l="l" t="t" r="r" b="b"/>
              <a:pathLst>
                <a:path w="769" h="1165" extrusionOk="0">
                  <a:moveTo>
                    <a:pt x="396" y="1"/>
                  </a:moveTo>
                  <a:cubicBezTo>
                    <a:pt x="187" y="1"/>
                    <a:pt x="94" y="187"/>
                    <a:pt x="1" y="396"/>
                  </a:cubicBezTo>
                  <a:lnTo>
                    <a:pt x="1" y="769"/>
                  </a:lnTo>
                  <a:cubicBezTo>
                    <a:pt x="1" y="978"/>
                    <a:pt x="187" y="1164"/>
                    <a:pt x="396" y="1164"/>
                  </a:cubicBezTo>
                  <a:cubicBezTo>
                    <a:pt x="582" y="1164"/>
                    <a:pt x="675" y="978"/>
                    <a:pt x="768" y="769"/>
                  </a:cubicBezTo>
                  <a:lnTo>
                    <a:pt x="768" y="396"/>
                  </a:lnTo>
                  <a:cubicBezTo>
                    <a:pt x="768" y="187"/>
                    <a:pt x="582" y="1"/>
                    <a:pt x="396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2678225" y="1010300"/>
              <a:ext cx="37725" cy="41975"/>
            </a:xfrm>
            <a:custGeom>
              <a:avLst/>
              <a:gdLst/>
              <a:ahLst/>
              <a:cxnLst/>
              <a:rect l="l" t="t" r="r" b="b"/>
              <a:pathLst>
                <a:path w="1509" h="1679" extrusionOk="0">
                  <a:moveTo>
                    <a:pt x="524" y="1"/>
                  </a:moveTo>
                  <a:cubicBezTo>
                    <a:pt x="278" y="1"/>
                    <a:pt x="0" y="275"/>
                    <a:pt x="197" y="537"/>
                  </a:cubicBezTo>
                  <a:cubicBezTo>
                    <a:pt x="290" y="840"/>
                    <a:pt x="500" y="1235"/>
                    <a:pt x="686" y="1514"/>
                  </a:cubicBezTo>
                  <a:cubicBezTo>
                    <a:pt x="740" y="1630"/>
                    <a:pt x="839" y="1678"/>
                    <a:pt x="945" y="1678"/>
                  </a:cubicBezTo>
                  <a:cubicBezTo>
                    <a:pt x="1203" y="1678"/>
                    <a:pt x="1509" y="1398"/>
                    <a:pt x="1360" y="1119"/>
                  </a:cubicBezTo>
                  <a:cubicBezTo>
                    <a:pt x="1174" y="840"/>
                    <a:pt x="988" y="537"/>
                    <a:pt x="779" y="165"/>
                  </a:cubicBezTo>
                  <a:cubicBezTo>
                    <a:pt x="724" y="48"/>
                    <a:pt x="627" y="1"/>
                    <a:pt x="524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2712225" y="977775"/>
              <a:ext cx="22125" cy="36650"/>
            </a:xfrm>
            <a:custGeom>
              <a:avLst/>
              <a:gdLst/>
              <a:ahLst/>
              <a:cxnLst/>
              <a:rect l="l" t="t" r="r" b="b"/>
              <a:pathLst>
                <a:path w="885" h="1466" extrusionOk="0">
                  <a:moveTo>
                    <a:pt x="396" y="0"/>
                  </a:moveTo>
                  <a:cubicBezTo>
                    <a:pt x="210" y="0"/>
                    <a:pt x="0" y="210"/>
                    <a:pt x="0" y="396"/>
                  </a:cubicBezTo>
                  <a:cubicBezTo>
                    <a:pt x="0" y="582"/>
                    <a:pt x="0" y="884"/>
                    <a:pt x="94" y="1070"/>
                  </a:cubicBezTo>
                  <a:cubicBezTo>
                    <a:pt x="94" y="1257"/>
                    <a:pt x="210" y="1466"/>
                    <a:pt x="489" y="1466"/>
                  </a:cubicBezTo>
                  <a:cubicBezTo>
                    <a:pt x="582" y="1466"/>
                    <a:pt x="884" y="1257"/>
                    <a:pt x="791" y="1070"/>
                  </a:cubicBezTo>
                  <a:cubicBezTo>
                    <a:pt x="791" y="884"/>
                    <a:pt x="791" y="582"/>
                    <a:pt x="675" y="396"/>
                  </a:cubicBezTo>
                  <a:cubicBezTo>
                    <a:pt x="675" y="210"/>
                    <a:pt x="582" y="0"/>
                    <a:pt x="396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2748875" y="960900"/>
              <a:ext cx="23850" cy="34600"/>
            </a:xfrm>
            <a:custGeom>
              <a:avLst/>
              <a:gdLst/>
              <a:ahLst/>
              <a:cxnLst/>
              <a:rect l="l" t="t" r="r" b="b"/>
              <a:pathLst>
                <a:path w="954" h="1384" extrusionOk="0">
                  <a:moveTo>
                    <a:pt x="675" y="1"/>
                  </a:moveTo>
                  <a:cubicBezTo>
                    <a:pt x="489" y="1"/>
                    <a:pt x="186" y="94"/>
                    <a:pt x="186" y="303"/>
                  </a:cubicBezTo>
                  <a:cubicBezTo>
                    <a:pt x="186" y="489"/>
                    <a:pt x="93" y="675"/>
                    <a:pt x="93" y="885"/>
                  </a:cubicBezTo>
                  <a:cubicBezTo>
                    <a:pt x="0" y="1071"/>
                    <a:pt x="93" y="1257"/>
                    <a:pt x="279" y="1350"/>
                  </a:cubicBezTo>
                  <a:cubicBezTo>
                    <a:pt x="321" y="1373"/>
                    <a:pt x="362" y="1383"/>
                    <a:pt x="402" y="1383"/>
                  </a:cubicBezTo>
                  <a:cubicBezTo>
                    <a:pt x="559" y="1383"/>
                    <a:pt x="693" y="1220"/>
                    <a:pt x="768" y="1071"/>
                  </a:cubicBezTo>
                  <a:cubicBezTo>
                    <a:pt x="768" y="885"/>
                    <a:pt x="861" y="675"/>
                    <a:pt x="861" y="489"/>
                  </a:cubicBezTo>
                  <a:cubicBezTo>
                    <a:pt x="954" y="303"/>
                    <a:pt x="861" y="94"/>
                    <a:pt x="675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2784925" y="918000"/>
              <a:ext cx="20950" cy="40450"/>
            </a:xfrm>
            <a:custGeom>
              <a:avLst/>
              <a:gdLst/>
              <a:ahLst/>
              <a:cxnLst/>
              <a:rect l="l" t="t" r="r" b="b"/>
              <a:pathLst>
                <a:path w="838" h="1618" extrusionOk="0">
                  <a:moveTo>
                    <a:pt x="477" y="1"/>
                  </a:moveTo>
                  <a:cubicBezTo>
                    <a:pt x="291" y="1"/>
                    <a:pt x="94" y="123"/>
                    <a:pt x="94" y="367"/>
                  </a:cubicBezTo>
                  <a:cubicBezTo>
                    <a:pt x="94" y="647"/>
                    <a:pt x="94" y="949"/>
                    <a:pt x="0" y="1321"/>
                  </a:cubicBezTo>
                  <a:cubicBezTo>
                    <a:pt x="0" y="1519"/>
                    <a:pt x="198" y="1618"/>
                    <a:pt x="396" y="1618"/>
                  </a:cubicBezTo>
                  <a:cubicBezTo>
                    <a:pt x="594" y="1618"/>
                    <a:pt x="791" y="1519"/>
                    <a:pt x="791" y="1321"/>
                  </a:cubicBezTo>
                  <a:lnTo>
                    <a:pt x="791" y="367"/>
                  </a:lnTo>
                  <a:cubicBezTo>
                    <a:pt x="838" y="123"/>
                    <a:pt x="663" y="1"/>
                    <a:pt x="477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2630225" y="976600"/>
              <a:ext cx="31425" cy="32025"/>
            </a:xfrm>
            <a:custGeom>
              <a:avLst/>
              <a:gdLst/>
              <a:ahLst/>
              <a:cxnLst/>
              <a:rect l="l" t="t" r="r" b="b"/>
              <a:pathLst>
                <a:path w="1257" h="1281" extrusionOk="0">
                  <a:moveTo>
                    <a:pt x="375" y="1"/>
                  </a:moveTo>
                  <a:cubicBezTo>
                    <a:pt x="279" y="1"/>
                    <a:pt x="186" y="47"/>
                    <a:pt x="93" y="140"/>
                  </a:cubicBezTo>
                  <a:cubicBezTo>
                    <a:pt x="0" y="257"/>
                    <a:pt x="0" y="536"/>
                    <a:pt x="93" y="629"/>
                  </a:cubicBezTo>
                  <a:cubicBezTo>
                    <a:pt x="279" y="838"/>
                    <a:pt x="372" y="1024"/>
                    <a:pt x="582" y="1211"/>
                  </a:cubicBezTo>
                  <a:cubicBezTo>
                    <a:pt x="628" y="1257"/>
                    <a:pt x="721" y="1280"/>
                    <a:pt x="814" y="1280"/>
                  </a:cubicBezTo>
                  <a:cubicBezTo>
                    <a:pt x="908" y="1280"/>
                    <a:pt x="1001" y="1257"/>
                    <a:pt x="1047" y="1211"/>
                  </a:cubicBezTo>
                  <a:cubicBezTo>
                    <a:pt x="1257" y="1024"/>
                    <a:pt x="1257" y="838"/>
                    <a:pt x="1047" y="629"/>
                  </a:cubicBezTo>
                  <a:cubicBezTo>
                    <a:pt x="954" y="536"/>
                    <a:pt x="768" y="350"/>
                    <a:pt x="675" y="140"/>
                  </a:cubicBezTo>
                  <a:cubicBezTo>
                    <a:pt x="570" y="47"/>
                    <a:pt x="471" y="1"/>
                    <a:pt x="375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2661625" y="944775"/>
              <a:ext cx="29275" cy="35375"/>
            </a:xfrm>
            <a:custGeom>
              <a:avLst/>
              <a:gdLst/>
              <a:ahLst/>
              <a:cxnLst/>
              <a:rect l="l" t="t" r="r" b="b"/>
              <a:pathLst>
                <a:path w="1171" h="1415" extrusionOk="0">
                  <a:moveTo>
                    <a:pt x="338" y="0"/>
                  </a:moveTo>
                  <a:cubicBezTo>
                    <a:pt x="169" y="0"/>
                    <a:pt x="1" y="122"/>
                    <a:pt x="1" y="366"/>
                  </a:cubicBezTo>
                  <a:cubicBezTo>
                    <a:pt x="1" y="739"/>
                    <a:pt x="94" y="1041"/>
                    <a:pt x="373" y="1320"/>
                  </a:cubicBezTo>
                  <a:cubicBezTo>
                    <a:pt x="459" y="1386"/>
                    <a:pt x="549" y="1414"/>
                    <a:pt x="634" y="1414"/>
                  </a:cubicBezTo>
                  <a:cubicBezTo>
                    <a:pt x="939" y="1414"/>
                    <a:pt x="1171" y="1048"/>
                    <a:pt x="861" y="739"/>
                  </a:cubicBezTo>
                  <a:cubicBezTo>
                    <a:pt x="768" y="646"/>
                    <a:pt x="675" y="553"/>
                    <a:pt x="675" y="366"/>
                  </a:cubicBezTo>
                  <a:cubicBezTo>
                    <a:pt x="675" y="122"/>
                    <a:pt x="507" y="0"/>
                    <a:pt x="338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2717450" y="910300"/>
              <a:ext cx="21550" cy="33775"/>
            </a:xfrm>
            <a:custGeom>
              <a:avLst/>
              <a:gdLst/>
              <a:ahLst/>
              <a:cxnLst/>
              <a:rect l="l" t="t" r="r" b="b"/>
              <a:pathLst>
                <a:path w="862" h="1351" extrusionOk="0">
                  <a:moveTo>
                    <a:pt x="280" y="1"/>
                  </a:moveTo>
                  <a:cubicBezTo>
                    <a:pt x="94" y="94"/>
                    <a:pt x="1" y="280"/>
                    <a:pt x="94" y="466"/>
                  </a:cubicBezTo>
                  <a:cubicBezTo>
                    <a:pt x="94" y="675"/>
                    <a:pt x="94" y="861"/>
                    <a:pt x="187" y="1048"/>
                  </a:cubicBezTo>
                  <a:cubicBezTo>
                    <a:pt x="187" y="1257"/>
                    <a:pt x="373" y="1350"/>
                    <a:pt x="582" y="1350"/>
                  </a:cubicBezTo>
                  <a:cubicBezTo>
                    <a:pt x="769" y="1257"/>
                    <a:pt x="862" y="1048"/>
                    <a:pt x="862" y="861"/>
                  </a:cubicBezTo>
                  <a:cubicBezTo>
                    <a:pt x="862" y="675"/>
                    <a:pt x="769" y="466"/>
                    <a:pt x="769" y="280"/>
                  </a:cubicBezTo>
                  <a:cubicBezTo>
                    <a:pt x="769" y="94"/>
                    <a:pt x="466" y="1"/>
                    <a:pt x="280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2753525" y="901150"/>
              <a:ext cx="16875" cy="34150"/>
            </a:xfrm>
            <a:custGeom>
              <a:avLst/>
              <a:gdLst/>
              <a:ahLst/>
              <a:cxnLst/>
              <a:rect l="l" t="t" r="r" b="b"/>
              <a:pathLst>
                <a:path w="675" h="1366" extrusionOk="0">
                  <a:moveTo>
                    <a:pt x="338" y="0"/>
                  </a:moveTo>
                  <a:cubicBezTo>
                    <a:pt x="169" y="0"/>
                    <a:pt x="0" y="122"/>
                    <a:pt x="0" y="367"/>
                  </a:cubicBezTo>
                  <a:lnTo>
                    <a:pt x="0" y="1041"/>
                  </a:lnTo>
                  <a:cubicBezTo>
                    <a:pt x="0" y="1240"/>
                    <a:pt x="192" y="1366"/>
                    <a:pt x="371" y="1366"/>
                  </a:cubicBezTo>
                  <a:cubicBezTo>
                    <a:pt x="528" y="1366"/>
                    <a:pt x="675" y="1269"/>
                    <a:pt x="675" y="1041"/>
                  </a:cubicBezTo>
                  <a:lnTo>
                    <a:pt x="675" y="367"/>
                  </a:lnTo>
                  <a:cubicBezTo>
                    <a:pt x="675" y="122"/>
                    <a:pt x="506" y="0"/>
                    <a:pt x="338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2772750" y="863350"/>
              <a:ext cx="26750" cy="29550"/>
            </a:xfrm>
            <a:custGeom>
              <a:avLst/>
              <a:gdLst/>
              <a:ahLst/>
              <a:cxnLst/>
              <a:rect l="l" t="t" r="r" b="b"/>
              <a:pathLst>
                <a:path w="1070" h="1182" extrusionOk="0">
                  <a:moveTo>
                    <a:pt x="541" y="0"/>
                  </a:moveTo>
                  <a:cubicBezTo>
                    <a:pt x="264" y="0"/>
                    <a:pt x="1" y="387"/>
                    <a:pt x="301" y="599"/>
                  </a:cubicBezTo>
                  <a:lnTo>
                    <a:pt x="301" y="716"/>
                  </a:lnTo>
                  <a:cubicBezTo>
                    <a:pt x="246" y="994"/>
                    <a:pt x="465" y="1181"/>
                    <a:pt x="691" y="1181"/>
                  </a:cubicBezTo>
                  <a:cubicBezTo>
                    <a:pt x="841" y="1181"/>
                    <a:pt x="994" y="1097"/>
                    <a:pt x="1069" y="902"/>
                  </a:cubicBezTo>
                  <a:cubicBezTo>
                    <a:pt x="1069" y="599"/>
                    <a:pt x="1069" y="320"/>
                    <a:pt x="790" y="134"/>
                  </a:cubicBezTo>
                  <a:cubicBezTo>
                    <a:pt x="717" y="39"/>
                    <a:pt x="629" y="0"/>
                    <a:pt x="541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2676175" y="890525"/>
              <a:ext cx="19200" cy="34350"/>
            </a:xfrm>
            <a:custGeom>
              <a:avLst/>
              <a:gdLst/>
              <a:ahLst/>
              <a:cxnLst/>
              <a:rect l="l" t="t" r="r" b="b"/>
              <a:pathLst>
                <a:path w="768" h="1374" extrusionOk="0">
                  <a:moveTo>
                    <a:pt x="372" y="1"/>
                  </a:moveTo>
                  <a:cubicBezTo>
                    <a:pt x="186" y="1"/>
                    <a:pt x="0" y="210"/>
                    <a:pt x="0" y="396"/>
                  </a:cubicBezTo>
                  <a:lnTo>
                    <a:pt x="0" y="978"/>
                  </a:lnTo>
                  <a:cubicBezTo>
                    <a:pt x="0" y="1164"/>
                    <a:pt x="186" y="1373"/>
                    <a:pt x="372" y="1373"/>
                  </a:cubicBezTo>
                  <a:cubicBezTo>
                    <a:pt x="582" y="1373"/>
                    <a:pt x="768" y="1164"/>
                    <a:pt x="768" y="978"/>
                  </a:cubicBezTo>
                  <a:cubicBezTo>
                    <a:pt x="768" y="792"/>
                    <a:pt x="768" y="582"/>
                    <a:pt x="675" y="396"/>
                  </a:cubicBezTo>
                  <a:cubicBezTo>
                    <a:pt x="675" y="210"/>
                    <a:pt x="582" y="1"/>
                    <a:pt x="372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2718975" y="864325"/>
              <a:ext cx="30600" cy="23725"/>
            </a:xfrm>
            <a:custGeom>
              <a:avLst/>
              <a:gdLst/>
              <a:ahLst/>
              <a:cxnLst/>
              <a:rect l="l" t="t" r="r" b="b"/>
              <a:pathLst>
                <a:path w="1224" h="949" extrusionOk="0">
                  <a:moveTo>
                    <a:pt x="496" y="1"/>
                  </a:moveTo>
                  <a:cubicBezTo>
                    <a:pt x="238" y="1"/>
                    <a:pt x="1" y="367"/>
                    <a:pt x="219" y="677"/>
                  </a:cubicBezTo>
                  <a:cubicBezTo>
                    <a:pt x="312" y="677"/>
                    <a:pt x="405" y="770"/>
                    <a:pt x="521" y="863"/>
                  </a:cubicBezTo>
                  <a:cubicBezTo>
                    <a:pt x="582" y="923"/>
                    <a:pt x="652" y="948"/>
                    <a:pt x="721" y="948"/>
                  </a:cubicBezTo>
                  <a:cubicBezTo>
                    <a:pt x="975" y="948"/>
                    <a:pt x="1224" y="611"/>
                    <a:pt x="987" y="374"/>
                  </a:cubicBezTo>
                  <a:cubicBezTo>
                    <a:pt x="894" y="281"/>
                    <a:pt x="801" y="188"/>
                    <a:pt x="708" y="95"/>
                  </a:cubicBezTo>
                  <a:cubicBezTo>
                    <a:pt x="642" y="29"/>
                    <a:pt x="568" y="1"/>
                    <a:pt x="496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2622650" y="885875"/>
              <a:ext cx="24450" cy="36075"/>
            </a:xfrm>
            <a:custGeom>
              <a:avLst/>
              <a:gdLst/>
              <a:ahLst/>
              <a:cxnLst/>
              <a:rect l="l" t="t" r="r" b="b"/>
              <a:pathLst>
                <a:path w="978" h="1443" extrusionOk="0">
                  <a:moveTo>
                    <a:pt x="582" y="1"/>
                  </a:moveTo>
                  <a:cubicBezTo>
                    <a:pt x="489" y="1"/>
                    <a:pt x="187" y="94"/>
                    <a:pt x="187" y="280"/>
                  </a:cubicBezTo>
                  <a:cubicBezTo>
                    <a:pt x="94" y="489"/>
                    <a:pt x="94" y="768"/>
                    <a:pt x="1" y="978"/>
                  </a:cubicBezTo>
                  <a:cubicBezTo>
                    <a:pt x="1" y="1164"/>
                    <a:pt x="94" y="1350"/>
                    <a:pt x="303" y="1443"/>
                  </a:cubicBezTo>
                  <a:cubicBezTo>
                    <a:pt x="489" y="1443"/>
                    <a:pt x="675" y="1350"/>
                    <a:pt x="769" y="1164"/>
                  </a:cubicBezTo>
                  <a:cubicBezTo>
                    <a:pt x="769" y="978"/>
                    <a:pt x="885" y="675"/>
                    <a:pt x="885" y="489"/>
                  </a:cubicBezTo>
                  <a:cubicBezTo>
                    <a:pt x="978" y="280"/>
                    <a:pt x="885" y="94"/>
                    <a:pt x="582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2586600" y="993150"/>
              <a:ext cx="29100" cy="37350"/>
            </a:xfrm>
            <a:custGeom>
              <a:avLst/>
              <a:gdLst/>
              <a:ahLst/>
              <a:cxnLst/>
              <a:rect l="l" t="t" r="r" b="b"/>
              <a:pathLst>
                <a:path w="1164" h="1494" extrusionOk="0">
                  <a:moveTo>
                    <a:pt x="445" y="0"/>
                  </a:moveTo>
                  <a:cubicBezTo>
                    <a:pt x="354" y="0"/>
                    <a:pt x="261" y="23"/>
                    <a:pt x="187" y="60"/>
                  </a:cubicBezTo>
                  <a:cubicBezTo>
                    <a:pt x="0" y="176"/>
                    <a:pt x="0" y="362"/>
                    <a:pt x="94" y="549"/>
                  </a:cubicBezTo>
                  <a:cubicBezTo>
                    <a:pt x="187" y="851"/>
                    <a:pt x="280" y="1037"/>
                    <a:pt x="373" y="1339"/>
                  </a:cubicBezTo>
                  <a:cubicBezTo>
                    <a:pt x="427" y="1448"/>
                    <a:pt x="554" y="1494"/>
                    <a:pt x="686" y="1494"/>
                  </a:cubicBezTo>
                  <a:cubicBezTo>
                    <a:pt x="780" y="1494"/>
                    <a:pt x="877" y="1471"/>
                    <a:pt x="954" y="1433"/>
                  </a:cubicBezTo>
                  <a:cubicBezTo>
                    <a:pt x="1164" y="1339"/>
                    <a:pt x="1164" y="1130"/>
                    <a:pt x="1047" y="944"/>
                  </a:cubicBezTo>
                  <a:cubicBezTo>
                    <a:pt x="954" y="758"/>
                    <a:pt x="861" y="455"/>
                    <a:pt x="768" y="176"/>
                  </a:cubicBezTo>
                  <a:cubicBezTo>
                    <a:pt x="712" y="51"/>
                    <a:pt x="581" y="0"/>
                    <a:pt x="445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2658775" y="1066900"/>
              <a:ext cx="37425" cy="29575"/>
            </a:xfrm>
            <a:custGeom>
              <a:avLst/>
              <a:gdLst/>
              <a:ahLst/>
              <a:cxnLst/>
              <a:rect l="l" t="t" r="r" b="b"/>
              <a:pathLst>
                <a:path w="1497" h="1183" extrusionOk="0">
                  <a:moveTo>
                    <a:pt x="502" y="1"/>
                  </a:moveTo>
                  <a:cubicBezTo>
                    <a:pt x="210" y="1"/>
                    <a:pt x="0" y="387"/>
                    <a:pt x="301" y="600"/>
                  </a:cubicBezTo>
                  <a:cubicBezTo>
                    <a:pt x="394" y="809"/>
                    <a:pt x="603" y="902"/>
                    <a:pt x="789" y="1088"/>
                  </a:cubicBezTo>
                  <a:cubicBezTo>
                    <a:pt x="850" y="1154"/>
                    <a:pt x="921" y="1182"/>
                    <a:pt x="991" y="1182"/>
                  </a:cubicBezTo>
                  <a:cubicBezTo>
                    <a:pt x="1245" y="1182"/>
                    <a:pt x="1496" y="816"/>
                    <a:pt x="1278" y="506"/>
                  </a:cubicBezTo>
                  <a:cubicBezTo>
                    <a:pt x="1068" y="413"/>
                    <a:pt x="975" y="227"/>
                    <a:pt x="789" y="134"/>
                  </a:cubicBezTo>
                  <a:cubicBezTo>
                    <a:pt x="694" y="39"/>
                    <a:pt x="594" y="1"/>
                    <a:pt x="502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2612775" y="940800"/>
              <a:ext cx="24450" cy="29175"/>
            </a:xfrm>
            <a:custGeom>
              <a:avLst/>
              <a:gdLst/>
              <a:ahLst/>
              <a:cxnLst/>
              <a:rect l="l" t="t" r="r" b="b"/>
              <a:pathLst>
                <a:path w="978" h="1167" extrusionOk="0">
                  <a:moveTo>
                    <a:pt x="629" y="0"/>
                  </a:moveTo>
                  <a:cubicBezTo>
                    <a:pt x="489" y="0"/>
                    <a:pt x="371" y="87"/>
                    <a:pt x="303" y="223"/>
                  </a:cubicBezTo>
                  <a:cubicBezTo>
                    <a:pt x="210" y="316"/>
                    <a:pt x="210" y="525"/>
                    <a:pt x="117" y="619"/>
                  </a:cubicBezTo>
                  <a:cubicBezTo>
                    <a:pt x="0" y="805"/>
                    <a:pt x="0" y="991"/>
                    <a:pt x="210" y="1107"/>
                  </a:cubicBezTo>
                  <a:cubicBezTo>
                    <a:pt x="284" y="1144"/>
                    <a:pt x="377" y="1167"/>
                    <a:pt x="462" y="1167"/>
                  </a:cubicBezTo>
                  <a:cubicBezTo>
                    <a:pt x="589" y="1167"/>
                    <a:pt x="698" y="1116"/>
                    <a:pt x="698" y="991"/>
                  </a:cubicBezTo>
                  <a:cubicBezTo>
                    <a:pt x="791" y="805"/>
                    <a:pt x="884" y="712"/>
                    <a:pt x="884" y="525"/>
                  </a:cubicBezTo>
                  <a:cubicBezTo>
                    <a:pt x="977" y="409"/>
                    <a:pt x="977" y="130"/>
                    <a:pt x="791" y="37"/>
                  </a:cubicBezTo>
                  <a:cubicBezTo>
                    <a:pt x="735" y="12"/>
                    <a:pt x="681" y="0"/>
                    <a:pt x="629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and subtitle">
  <p:cSld name="CUSTOM">
    <p:bg>
      <p:bgPr>
        <a:solidFill>
          <a:schemeClr val="lt1"/>
        </a:solidFill>
        <a:effectLst/>
      </p:bgPr>
    </p:bg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4" name="Google Shape;864;p13"/>
          <p:cNvGrpSpPr/>
          <p:nvPr/>
        </p:nvGrpSpPr>
        <p:grpSpPr>
          <a:xfrm>
            <a:off x="-585550" y="-251369"/>
            <a:ext cx="2197697" cy="1243196"/>
            <a:chOff x="3260100" y="4040200"/>
            <a:chExt cx="1579600" cy="893550"/>
          </a:xfrm>
        </p:grpSpPr>
        <p:sp>
          <p:nvSpPr>
            <p:cNvPr id="865" name="Google Shape;865;p13"/>
            <p:cNvSpPr/>
            <p:nvPr/>
          </p:nvSpPr>
          <p:spPr>
            <a:xfrm>
              <a:off x="3766650" y="4800800"/>
              <a:ext cx="93575" cy="132950"/>
            </a:xfrm>
            <a:custGeom>
              <a:avLst/>
              <a:gdLst/>
              <a:ahLst/>
              <a:cxnLst/>
              <a:rect l="l" t="t" r="r" b="b"/>
              <a:pathLst>
                <a:path w="3743" h="5318" extrusionOk="0">
                  <a:moveTo>
                    <a:pt x="1308" y="0"/>
                  </a:moveTo>
                  <a:cubicBezTo>
                    <a:pt x="951" y="0"/>
                    <a:pt x="610" y="212"/>
                    <a:pt x="489" y="714"/>
                  </a:cubicBezTo>
                  <a:cubicBezTo>
                    <a:pt x="1" y="2458"/>
                    <a:pt x="1164" y="4785"/>
                    <a:pt x="3002" y="5273"/>
                  </a:cubicBezTo>
                  <a:cubicBezTo>
                    <a:pt x="3059" y="5304"/>
                    <a:pt x="3116" y="5318"/>
                    <a:pt x="3171" y="5318"/>
                  </a:cubicBezTo>
                  <a:cubicBezTo>
                    <a:pt x="3494" y="5318"/>
                    <a:pt x="3743" y="4844"/>
                    <a:pt x="3583" y="4506"/>
                  </a:cubicBezTo>
                  <a:cubicBezTo>
                    <a:pt x="3281" y="4017"/>
                    <a:pt x="2909" y="3436"/>
                    <a:pt x="2699" y="2854"/>
                  </a:cubicBezTo>
                  <a:cubicBezTo>
                    <a:pt x="2513" y="2179"/>
                    <a:pt x="2420" y="1598"/>
                    <a:pt x="2327" y="923"/>
                  </a:cubicBezTo>
                  <a:cubicBezTo>
                    <a:pt x="2274" y="368"/>
                    <a:pt x="1778" y="0"/>
                    <a:pt x="1308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3754450" y="4603725"/>
              <a:ext cx="70400" cy="96800"/>
            </a:xfrm>
            <a:custGeom>
              <a:avLst/>
              <a:gdLst/>
              <a:ahLst/>
              <a:cxnLst/>
              <a:rect l="l" t="t" r="r" b="b"/>
              <a:pathLst>
                <a:path w="2816" h="3872" extrusionOk="0">
                  <a:moveTo>
                    <a:pt x="1615" y="1"/>
                  </a:moveTo>
                  <a:cubicBezTo>
                    <a:pt x="1383" y="1"/>
                    <a:pt x="1151" y="86"/>
                    <a:pt x="977" y="268"/>
                  </a:cubicBezTo>
                  <a:cubicBezTo>
                    <a:pt x="186" y="943"/>
                    <a:pt x="0" y="2315"/>
                    <a:pt x="186" y="3362"/>
                  </a:cubicBezTo>
                  <a:cubicBezTo>
                    <a:pt x="320" y="3674"/>
                    <a:pt x="643" y="3872"/>
                    <a:pt x="956" y="3872"/>
                  </a:cubicBezTo>
                  <a:cubicBezTo>
                    <a:pt x="1133" y="3872"/>
                    <a:pt x="1308" y="3808"/>
                    <a:pt x="1443" y="3665"/>
                  </a:cubicBezTo>
                  <a:cubicBezTo>
                    <a:pt x="2234" y="2897"/>
                    <a:pt x="2815" y="1734"/>
                    <a:pt x="2513" y="664"/>
                  </a:cubicBezTo>
                  <a:cubicBezTo>
                    <a:pt x="2396" y="241"/>
                    <a:pt x="2005" y="1"/>
                    <a:pt x="1615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3802075" y="4390150"/>
              <a:ext cx="96350" cy="123825"/>
            </a:xfrm>
            <a:custGeom>
              <a:avLst/>
              <a:gdLst/>
              <a:ahLst/>
              <a:cxnLst/>
              <a:rect l="l" t="t" r="r" b="b"/>
              <a:pathLst>
                <a:path w="3854" h="4953" extrusionOk="0">
                  <a:moveTo>
                    <a:pt x="2798" y="1"/>
                  </a:moveTo>
                  <a:cubicBezTo>
                    <a:pt x="2547" y="1"/>
                    <a:pt x="2282" y="116"/>
                    <a:pt x="2073" y="390"/>
                  </a:cubicBezTo>
                  <a:cubicBezTo>
                    <a:pt x="1399" y="1437"/>
                    <a:pt x="817" y="2600"/>
                    <a:pt x="329" y="3879"/>
                  </a:cubicBezTo>
                  <a:cubicBezTo>
                    <a:pt x="0" y="4458"/>
                    <a:pt x="461" y="4953"/>
                    <a:pt x="946" y="4953"/>
                  </a:cubicBezTo>
                  <a:cubicBezTo>
                    <a:pt x="1183" y="4953"/>
                    <a:pt x="1425" y="4836"/>
                    <a:pt x="1585" y="4554"/>
                  </a:cubicBezTo>
                  <a:cubicBezTo>
                    <a:pt x="2260" y="3484"/>
                    <a:pt x="3027" y="2414"/>
                    <a:pt x="3516" y="1250"/>
                  </a:cubicBezTo>
                  <a:cubicBezTo>
                    <a:pt x="3853" y="576"/>
                    <a:pt x="3358" y="1"/>
                    <a:pt x="2798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3"/>
            <p:cNvSpPr/>
            <p:nvPr/>
          </p:nvSpPr>
          <p:spPr>
            <a:xfrm>
              <a:off x="3901125" y="4239675"/>
              <a:ext cx="104300" cy="68425"/>
            </a:xfrm>
            <a:custGeom>
              <a:avLst/>
              <a:gdLst/>
              <a:ahLst/>
              <a:cxnLst/>
              <a:rect l="l" t="t" r="r" b="b"/>
              <a:pathLst>
                <a:path w="4172" h="2737" extrusionOk="0">
                  <a:moveTo>
                    <a:pt x="2917" y="1"/>
                  </a:moveTo>
                  <a:cubicBezTo>
                    <a:pt x="2867" y="1"/>
                    <a:pt x="2816" y="4"/>
                    <a:pt x="2764" y="11"/>
                  </a:cubicBezTo>
                  <a:cubicBezTo>
                    <a:pt x="1880" y="197"/>
                    <a:pt x="1206" y="779"/>
                    <a:pt x="531" y="1360"/>
                  </a:cubicBezTo>
                  <a:cubicBezTo>
                    <a:pt x="0" y="1806"/>
                    <a:pt x="516" y="2737"/>
                    <a:pt x="1123" y="2737"/>
                  </a:cubicBezTo>
                  <a:cubicBezTo>
                    <a:pt x="1181" y="2737"/>
                    <a:pt x="1240" y="2728"/>
                    <a:pt x="1299" y="2710"/>
                  </a:cubicBezTo>
                  <a:cubicBezTo>
                    <a:pt x="2183" y="2431"/>
                    <a:pt x="3043" y="2128"/>
                    <a:pt x="3625" y="1453"/>
                  </a:cubicBezTo>
                  <a:cubicBezTo>
                    <a:pt x="4171" y="820"/>
                    <a:pt x="3691" y="1"/>
                    <a:pt x="2917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3"/>
            <p:cNvSpPr/>
            <p:nvPr/>
          </p:nvSpPr>
          <p:spPr>
            <a:xfrm>
              <a:off x="4085650" y="4070600"/>
              <a:ext cx="128875" cy="112175"/>
            </a:xfrm>
            <a:custGeom>
              <a:avLst/>
              <a:gdLst/>
              <a:ahLst/>
              <a:cxnLst/>
              <a:rect l="l" t="t" r="r" b="b"/>
              <a:pathLst>
                <a:path w="5155" h="4487" extrusionOk="0">
                  <a:moveTo>
                    <a:pt x="3913" y="1"/>
                  </a:moveTo>
                  <a:cubicBezTo>
                    <a:pt x="3751" y="1"/>
                    <a:pt x="3586" y="51"/>
                    <a:pt x="3432" y="167"/>
                  </a:cubicBezTo>
                  <a:cubicBezTo>
                    <a:pt x="2362" y="958"/>
                    <a:pt x="1571" y="1912"/>
                    <a:pt x="618" y="2889"/>
                  </a:cubicBezTo>
                  <a:cubicBezTo>
                    <a:pt x="1" y="3560"/>
                    <a:pt x="643" y="4486"/>
                    <a:pt x="1364" y="4486"/>
                  </a:cubicBezTo>
                  <a:cubicBezTo>
                    <a:pt x="1568" y="4486"/>
                    <a:pt x="1777" y="4412"/>
                    <a:pt x="1967" y="4238"/>
                  </a:cubicBezTo>
                  <a:cubicBezTo>
                    <a:pt x="2944" y="3378"/>
                    <a:pt x="4014" y="2494"/>
                    <a:pt x="4689" y="1423"/>
                  </a:cubicBezTo>
                  <a:cubicBezTo>
                    <a:pt x="5154" y="809"/>
                    <a:pt x="4562" y="1"/>
                    <a:pt x="3913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3"/>
            <p:cNvSpPr/>
            <p:nvPr/>
          </p:nvSpPr>
          <p:spPr>
            <a:xfrm>
              <a:off x="3621250" y="4817475"/>
              <a:ext cx="65925" cy="100450"/>
            </a:xfrm>
            <a:custGeom>
              <a:avLst/>
              <a:gdLst/>
              <a:ahLst/>
              <a:cxnLst/>
              <a:rect l="l" t="t" r="r" b="b"/>
              <a:pathLst>
                <a:path w="2637" h="4018" extrusionOk="0">
                  <a:moveTo>
                    <a:pt x="798" y="1"/>
                  </a:moveTo>
                  <a:cubicBezTo>
                    <a:pt x="438" y="1"/>
                    <a:pt x="1" y="297"/>
                    <a:pt x="1" y="628"/>
                  </a:cubicBezTo>
                  <a:cubicBezTo>
                    <a:pt x="94" y="1210"/>
                    <a:pt x="280" y="1698"/>
                    <a:pt x="489" y="2187"/>
                  </a:cubicBezTo>
                  <a:cubicBezTo>
                    <a:pt x="676" y="2675"/>
                    <a:pt x="955" y="3164"/>
                    <a:pt x="1257" y="3653"/>
                  </a:cubicBezTo>
                  <a:cubicBezTo>
                    <a:pt x="1351" y="3912"/>
                    <a:pt x="1546" y="4017"/>
                    <a:pt x="1756" y="4017"/>
                  </a:cubicBezTo>
                  <a:cubicBezTo>
                    <a:pt x="2168" y="4017"/>
                    <a:pt x="2637" y="3611"/>
                    <a:pt x="2513" y="3164"/>
                  </a:cubicBezTo>
                  <a:cubicBezTo>
                    <a:pt x="2327" y="2582"/>
                    <a:pt x="2234" y="2094"/>
                    <a:pt x="2025" y="1605"/>
                  </a:cubicBezTo>
                  <a:cubicBezTo>
                    <a:pt x="1839" y="1024"/>
                    <a:pt x="1536" y="628"/>
                    <a:pt x="1164" y="163"/>
                  </a:cubicBezTo>
                  <a:cubicBezTo>
                    <a:pt x="1077" y="49"/>
                    <a:pt x="944" y="1"/>
                    <a:pt x="798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3"/>
            <p:cNvSpPr/>
            <p:nvPr/>
          </p:nvSpPr>
          <p:spPr>
            <a:xfrm>
              <a:off x="3611375" y="4619725"/>
              <a:ext cx="48300" cy="83400"/>
            </a:xfrm>
            <a:custGeom>
              <a:avLst/>
              <a:gdLst/>
              <a:ahLst/>
              <a:cxnLst/>
              <a:rect l="l" t="t" r="r" b="b"/>
              <a:pathLst>
                <a:path w="1932" h="3336" extrusionOk="0">
                  <a:moveTo>
                    <a:pt x="1159" y="0"/>
                  </a:moveTo>
                  <a:cubicBezTo>
                    <a:pt x="852" y="0"/>
                    <a:pt x="566" y="184"/>
                    <a:pt x="489" y="512"/>
                  </a:cubicBezTo>
                  <a:cubicBezTo>
                    <a:pt x="303" y="1094"/>
                    <a:pt x="187" y="1768"/>
                    <a:pt x="93" y="2350"/>
                  </a:cubicBezTo>
                  <a:cubicBezTo>
                    <a:pt x="0" y="2722"/>
                    <a:pt x="187" y="3211"/>
                    <a:pt x="582" y="3304"/>
                  </a:cubicBezTo>
                  <a:cubicBezTo>
                    <a:pt x="654" y="3325"/>
                    <a:pt x="728" y="3335"/>
                    <a:pt x="803" y="3335"/>
                  </a:cubicBezTo>
                  <a:cubicBezTo>
                    <a:pt x="1141" y="3335"/>
                    <a:pt x="1483" y="3122"/>
                    <a:pt x="1559" y="2722"/>
                  </a:cubicBezTo>
                  <a:cubicBezTo>
                    <a:pt x="1652" y="2141"/>
                    <a:pt x="1838" y="1559"/>
                    <a:pt x="1931" y="884"/>
                  </a:cubicBezTo>
                  <a:cubicBezTo>
                    <a:pt x="1931" y="512"/>
                    <a:pt x="1838" y="117"/>
                    <a:pt x="1350" y="24"/>
                  </a:cubicBezTo>
                  <a:cubicBezTo>
                    <a:pt x="1286" y="8"/>
                    <a:pt x="1222" y="0"/>
                    <a:pt x="1159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3"/>
            <p:cNvSpPr/>
            <p:nvPr/>
          </p:nvSpPr>
          <p:spPr>
            <a:xfrm>
              <a:off x="3662550" y="4400075"/>
              <a:ext cx="65175" cy="78025"/>
            </a:xfrm>
            <a:custGeom>
              <a:avLst/>
              <a:gdLst/>
              <a:ahLst/>
              <a:cxnLst/>
              <a:rect l="l" t="t" r="r" b="b"/>
              <a:pathLst>
                <a:path w="2607" h="3121" extrusionOk="0">
                  <a:moveTo>
                    <a:pt x="1679" y="1"/>
                  </a:moveTo>
                  <a:cubicBezTo>
                    <a:pt x="1386" y="1"/>
                    <a:pt x="1104" y="165"/>
                    <a:pt x="954" y="365"/>
                  </a:cubicBezTo>
                  <a:cubicBezTo>
                    <a:pt x="768" y="667"/>
                    <a:pt x="582" y="853"/>
                    <a:pt x="466" y="1156"/>
                  </a:cubicBezTo>
                  <a:cubicBezTo>
                    <a:pt x="280" y="1435"/>
                    <a:pt x="280" y="1831"/>
                    <a:pt x="94" y="2110"/>
                  </a:cubicBezTo>
                  <a:cubicBezTo>
                    <a:pt x="1" y="2505"/>
                    <a:pt x="280" y="2901"/>
                    <a:pt x="582" y="3087"/>
                  </a:cubicBezTo>
                  <a:cubicBezTo>
                    <a:pt x="669" y="3108"/>
                    <a:pt x="757" y="3120"/>
                    <a:pt x="844" y="3120"/>
                  </a:cubicBezTo>
                  <a:cubicBezTo>
                    <a:pt x="1132" y="3120"/>
                    <a:pt x="1415" y="2995"/>
                    <a:pt x="1629" y="2691"/>
                  </a:cubicBezTo>
                  <a:cubicBezTo>
                    <a:pt x="1838" y="2505"/>
                    <a:pt x="2025" y="2203"/>
                    <a:pt x="2118" y="2017"/>
                  </a:cubicBezTo>
                  <a:cubicBezTo>
                    <a:pt x="2211" y="1737"/>
                    <a:pt x="2420" y="1342"/>
                    <a:pt x="2513" y="1040"/>
                  </a:cubicBezTo>
                  <a:cubicBezTo>
                    <a:pt x="2606" y="667"/>
                    <a:pt x="2327" y="179"/>
                    <a:pt x="2025" y="86"/>
                  </a:cubicBezTo>
                  <a:cubicBezTo>
                    <a:pt x="1912" y="26"/>
                    <a:pt x="1795" y="1"/>
                    <a:pt x="1679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3"/>
            <p:cNvSpPr/>
            <p:nvPr/>
          </p:nvSpPr>
          <p:spPr>
            <a:xfrm>
              <a:off x="3759100" y="4243100"/>
              <a:ext cx="107025" cy="69800"/>
            </a:xfrm>
            <a:custGeom>
              <a:avLst/>
              <a:gdLst/>
              <a:ahLst/>
              <a:cxnLst/>
              <a:rect l="l" t="t" r="r" b="b"/>
              <a:pathLst>
                <a:path w="4281" h="2792" extrusionOk="0">
                  <a:moveTo>
                    <a:pt x="2603" y="0"/>
                  </a:moveTo>
                  <a:cubicBezTo>
                    <a:pt x="2025" y="0"/>
                    <a:pt x="1501" y="221"/>
                    <a:pt x="978" y="456"/>
                  </a:cubicBezTo>
                  <a:cubicBezTo>
                    <a:pt x="396" y="642"/>
                    <a:pt x="0" y="1130"/>
                    <a:pt x="93" y="1712"/>
                  </a:cubicBezTo>
                  <a:cubicBezTo>
                    <a:pt x="201" y="2252"/>
                    <a:pt x="610" y="2792"/>
                    <a:pt x="1134" y="2792"/>
                  </a:cubicBezTo>
                  <a:cubicBezTo>
                    <a:pt x="1174" y="2792"/>
                    <a:pt x="1215" y="2789"/>
                    <a:pt x="1257" y="2782"/>
                  </a:cubicBezTo>
                  <a:cubicBezTo>
                    <a:pt x="2141" y="2666"/>
                    <a:pt x="2908" y="2666"/>
                    <a:pt x="3583" y="2084"/>
                  </a:cubicBezTo>
                  <a:cubicBezTo>
                    <a:pt x="4281" y="1503"/>
                    <a:pt x="3979" y="246"/>
                    <a:pt x="3118" y="60"/>
                  </a:cubicBezTo>
                  <a:cubicBezTo>
                    <a:pt x="2941" y="19"/>
                    <a:pt x="2770" y="0"/>
                    <a:pt x="2603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3"/>
            <p:cNvSpPr/>
            <p:nvPr/>
          </p:nvSpPr>
          <p:spPr>
            <a:xfrm>
              <a:off x="3926600" y="4103425"/>
              <a:ext cx="79700" cy="56250"/>
            </a:xfrm>
            <a:custGeom>
              <a:avLst/>
              <a:gdLst/>
              <a:ahLst/>
              <a:cxnLst/>
              <a:rect l="l" t="t" r="r" b="b"/>
              <a:pathLst>
                <a:path w="3188" h="2250" extrusionOk="0">
                  <a:moveTo>
                    <a:pt x="2375" y="0"/>
                  </a:moveTo>
                  <a:cubicBezTo>
                    <a:pt x="2328" y="0"/>
                    <a:pt x="2281" y="6"/>
                    <a:pt x="2234" y="17"/>
                  </a:cubicBezTo>
                  <a:cubicBezTo>
                    <a:pt x="1652" y="320"/>
                    <a:pt x="1071" y="506"/>
                    <a:pt x="582" y="808"/>
                  </a:cubicBezTo>
                  <a:cubicBezTo>
                    <a:pt x="187" y="994"/>
                    <a:pt x="0" y="1576"/>
                    <a:pt x="280" y="1855"/>
                  </a:cubicBezTo>
                  <a:cubicBezTo>
                    <a:pt x="420" y="2121"/>
                    <a:pt x="676" y="2250"/>
                    <a:pt x="949" y="2250"/>
                  </a:cubicBezTo>
                  <a:cubicBezTo>
                    <a:pt x="1082" y="2250"/>
                    <a:pt x="1220" y="2219"/>
                    <a:pt x="1350" y="2158"/>
                  </a:cubicBezTo>
                  <a:cubicBezTo>
                    <a:pt x="1838" y="1972"/>
                    <a:pt x="2327" y="1669"/>
                    <a:pt x="2815" y="1390"/>
                  </a:cubicBezTo>
                  <a:cubicBezTo>
                    <a:pt x="3095" y="1181"/>
                    <a:pt x="3188" y="808"/>
                    <a:pt x="3095" y="506"/>
                  </a:cubicBezTo>
                  <a:cubicBezTo>
                    <a:pt x="3013" y="262"/>
                    <a:pt x="2701" y="0"/>
                    <a:pt x="2375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3"/>
            <p:cNvSpPr/>
            <p:nvPr/>
          </p:nvSpPr>
          <p:spPr>
            <a:xfrm>
              <a:off x="4113825" y="4232175"/>
              <a:ext cx="122400" cy="80075"/>
            </a:xfrm>
            <a:custGeom>
              <a:avLst/>
              <a:gdLst/>
              <a:ahLst/>
              <a:cxnLst/>
              <a:rect l="l" t="t" r="r" b="b"/>
              <a:pathLst>
                <a:path w="4896" h="3203" extrusionOk="0">
                  <a:moveTo>
                    <a:pt x="4030" y="1"/>
                  </a:moveTo>
                  <a:cubicBezTo>
                    <a:pt x="3999" y="1"/>
                    <a:pt x="3967" y="3"/>
                    <a:pt x="3934" y="9"/>
                  </a:cubicBezTo>
                  <a:cubicBezTo>
                    <a:pt x="2678" y="9"/>
                    <a:pt x="1817" y="893"/>
                    <a:pt x="840" y="1567"/>
                  </a:cubicBezTo>
                  <a:cubicBezTo>
                    <a:pt x="0" y="2067"/>
                    <a:pt x="466" y="3202"/>
                    <a:pt x="1292" y="3202"/>
                  </a:cubicBezTo>
                  <a:cubicBezTo>
                    <a:pt x="1428" y="3202"/>
                    <a:pt x="1573" y="3172"/>
                    <a:pt x="1724" y="3103"/>
                  </a:cubicBezTo>
                  <a:cubicBezTo>
                    <a:pt x="2771" y="2521"/>
                    <a:pt x="3934" y="2242"/>
                    <a:pt x="4632" y="1172"/>
                  </a:cubicBezTo>
                  <a:cubicBezTo>
                    <a:pt x="4895" y="711"/>
                    <a:pt x="4558" y="1"/>
                    <a:pt x="4030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3"/>
            <p:cNvSpPr/>
            <p:nvPr/>
          </p:nvSpPr>
          <p:spPr>
            <a:xfrm>
              <a:off x="4240275" y="4265700"/>
              <a:ext cx="100450" cy="71525"/>
            </a:xfrm>
            <a:custGeom>
              <a:avLst/>
              <a:gdLst/>
              <a:ahLst/>
              <a:cxnLst/>
              <a:rect l="l" t="t" r="r" b="b"/>
              <a:pathLst>
                <a:path w="4018" h="2861" extrusionOk="0">
                  <a:moveTo>
                    <a:pt x="2912" y="0"/>
                  </a:moveTo>
                  <a:cubicBezTo>
                    <a:pt x="2861" y="0"/>
                    <a:pt x="2810" y="5"/>
                    <a:pt x="2761" y="17"/>
                  </a:cubicBezTo>
                  <a:cubicBezTo>
                    <a:pt x="2272" y="226"/>
                    <a:pt x="1900" y="412"/>
                    <a:pt x="1505" y="715"/>
                  </a:cubicBezTo>
                  <a:cubicBezTo>
                    <a:pt x="1109" y="901"/>
                    <a:pt x="830" y="1180"/>
                    <a:pt x="528" y="1483"/>
                  </a:cubicBezTo>
                  <a:cubicBezTo>
                    <a:pt x="1" y="2009"/>
                    <a:pt x="429" y="2861"/>
                    <a:pt x="1102" y="2861"/>
                  </a:cubicBezTo>
                  <a:cubicBezTo>
                    <a:pt x="1172" y="2861"/>
                    <a:pt x="1244" y="2852"/>
                    <a:pt x="1319" y="2832"/>
                  </a:cubicBezTo>
                  <a:cubicBezTo>
                    <a:pt x="2086" y="2646"/>
                    <a:pt x="2761" y="2343"/>
                    <a:pt x="3436" y="1762"/>
                  </a:cubicBezTo>
                  <a:cubicBezTo>
                    <a:pt x="3831" y="1483"/>
                    <a:pt x="4017" y="1087"/>
                    <a:pt x="3831" y="599"/>
                  </a:cubicBezTo>
                  <a:cubicBezTo>
                    <a:pt x="3668" y="273"/>
                    <a:pt x="3273" y="0"/>
                    <a:pt x="2912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3"/>
            <p:cNvSpPr/>
            <p:nvPr/>
          </p:nvSpPr>
          <p:spPr>
            <a:xfrm>
              <a:off x="4411075" y="4215100"/>
              <a:ext cx="123900" cy="81800"/>
            </a:xfrm>
            <a:custGeom>
              <a:avLst/>
              <a:gdLst/>
              <a:ahLst/>
              <a:cxnLst/>
              <a:rect l="l" t="t" r="r" b="b"/>
              <a:pathLst>
                <a:path w="4956" h="3272" extrusionOk="0">
                  <a:moveTo>
                    <a:pt x="2936" y="0"/>
                  </a:moveTo>
                  <a:cubicBezTo>
                    <a:pt x="2391" y="0"/>
                    <a:pt x="1855" y="173"/>
                    <a:pt x="1350" y="506"/>
                  </a:cubicBezTo>
                  <a:cubicBezTo>
                    <a:pt x="675" y="994"/>
                    <a:pt x="0" y="1855"/>
                    <a:pt x="0" y="2623"/>
                  </a:cubicBezTo>
                  <a:cubicBezTo>
                    <a:pt x="0" y="3004"/>
                    <a:pt x="354" y="3272"/>
                    <a:pt x="698" y="3272"/>
                  </a:cubicBezTo>
                  <a:cubicBezTo>
                    <a:pt x="794" y="3272"/>
                    <a:pt x="890" y="3250"/>
                    <a:pt x="977" y="3204"/>
                  </a:cubicBezTo>
                  <a:cubicBezTo>
                    <a:pt x="1350" y="2925"/>
                    <a:pt x="1745" y="2623"/>
                    <a:pt x="2327" y="2436"/>
                  </a:cubicBezTo>
                  <a:cubicBezTo>
                    <a:pt x="2815" y="2343"/>
                    <a:pt x="3397" y="2250"/>
                    <a:pt x="3885" y="2157"/>
                  </a:cubicBezTo>
                  <a:cubicBezTo>
                    <a:pt x="4653" y="1948"/>
                    <a:pt x="4955" y="692"/>
                    <a:pt x="4164" y="296"/>
                  </a:cubicBezTo>
                  <a:cubicBezTo>
                    <a:pt x="3756" y="97"/>
                    <a:pt x="3343" y="0"/>
                    <a:pt x="2936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3"/>
            <p:cNvSpPr/>
            <p:nvPr/>
          </p:nvSpPr>
          <p:spPr>
            <a:xfrm>
              <a:off x="4265650" y="4146900"/>
              <a:ext cx="167550" cy="88600"/>
            </a:xfrm>
            <a:custGeom>
              <a:avLst/>
              <a:gdLst/>
              <a:ahLst/>
              <a:cxnLst/>
              <a:rect l="l" t="t" r="r" b="b"/>
              <a:pathLst>
                <a:path w="6702" h="3544" extrusionOk="0">
                  <a:moveTo>
                    <a:pt x="5321" y="1"/>
                  </a:moveTo>
                  <a:cubicBezTo>
                    <a:pt x="5232" y="1"/>
                    <a:pt x="5141" y="9"/>
                    <a:pt x="5050" y="23"/>
                  </a:cubicBezTo>
                  <a:cubicBezTo>
                    <a:pt x="3677" y="233"/>
                    <a:pt x="2514" y="814"/>
                    <a:pt x="1257" y="1279"/>
                  </a:cubicBezTo>
                  <a:cubicBezTo>
                    <a:pt x="0" y="1735"/>
                    <a:pt x="339" y="3543"/>
                    <a:pt x="1633" y="3543"/>
                  </a:cubicBezTo>
                  <a:cubicBezTo>
                    <a:pt x="1727" y="3543"/>
                    <a:pt x="1827" y="3533"/>
                    <a:pt x="1932" y="3513"/>
                  </a:cubicBezTo>
                  <a:cubicBezTo>
                    <a:pt x="3305" y="3234"/>
                    <a:pt x="4654" y="2931"/>
                    <a:pt x="6003" y="2350"/>
                  </a:cubicBezTo>
                  <a:cubicBezTo>
                    <a:pt x="6585" y="2070"/>
                    <a:pt x="6701" y="1279"/>
                    <a:pt x="6492" y="814"/>
                  </a:cubicBezTo>
                  <a:cubicBezTo>
                    <a:pt x="6256" y="225"/>
                    <a:pt x="5806" y="1"/>
                    <a:pt x="5321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4264225" y="4040200"/>
              <a:ext cx="142200" cy="63775"/>
            </a:xfrm>
            <a:custGeom>
              <a:avLst/>
              <a:gdLst/>
              <a:ahLst/>
              <a:cxnLst/>
              <a:rect l="l" t="t" r="r" b="b"/>
              <a:pathLst>
                <a:path w="5688" h="2551" extrusionOk="0">
                  <a:moveTo>
                    <a:pt x="4304" y="1"/>
                  </a:moveTo>
                  <a:cubicBezTo>
                    <a:pt x="4219" y="1"/>
                    <a:pt x="4130" y="11"/>
                    <a:pt x="4036" y="34"/>
                  </a:cubicBezTo>
                  <a:cubicBezTo>
                    <a:pt x="2966" y="220"/>
                    <a:pt x="1989" y="522"/>
                    <a:pt x="1035" y="895"/>
                  </a:cubicBezTo>
                  <a:cubicBezTo>
                    <a:pt x="1" y="1277"/>
                    <a:pt x="423" y="2551"/>
                    <a:pt x="1419" y="2551"/>
                  </a:cubicBezTo>
                  <a:cubicBezTo>
                    <a:pt x="1454" y="2551"/>
                    <a:pt x="1488" y="2549"/>
                    <a:pt x="1524" y="2546"/>
                  </a:cubicBezTo>
                  <a:cubicBezTo>
                    <a:pt x="2478" y="2360"/>
                    <a:pt x="3548" y="2267"/>
                    <a:pt x="4525" y="1965"/>
                  </a:cubicBezTo>
                  <a:cubicBezTo>
                    <a:pt x="5687" y="1620"/>
                    <a:pt x="5356" y="1"/>
                    <a:pt x="4304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4540400" y="4262875"/>
              <a:ext cx="125425" cy="56875"/>
            </a:xfrm>
            <a:custGeom>
              <a:avLst/>
              <a:gdLst/>
              <a:ahLst/>
              <a:cxnLst/>
              <a:rect l="l" t="t" r="r" b="b"/>
              <a:pathLst>
                <a:path w="5017" h="2275" extrusionOk="0">
                  <a:moveTo>
                    <a:pt x="3788" y="1"/>
                  </a:moveTo>
                  <a:cubicBezTo>
                    <a:pt x="2825" y="1"/>
                    <a:pt x="1772" y="470"/>
                    <a:pt x="946" y="712"/>
                  </a:cubicBezTo>
                  <a:cubicBezTo>
                    <a:pt x="1" y="1004"/>
                    <a:pt x="339" y="2275"/>
                    <a:pt x="1225" y="2275"/>
                  </a:cubicBezTo>
                  <a:cubicBezTo>
                    <a:pt x="1255" y="2275"/>
                    <a:pt x="1286" y="2273"/>
                    <a:pt x="1318" y="2270"/>
                  </a:cubicBezTo>
                  <a:cubicBezTo>
                    <a:pt x="2388" y="1991"/>
                    <a:pt x="3737" y="1991"/>
                    <a:pt x="4621" y="1200"/>
                  </a:cubicBezTo>
                  <a:cubicBezTo>
                    <a:pt x="5017" y="921"/>
                    <a:pt x="4714" y="130"/>
                    <a:pt x="4226" y="37"/>
                  </a:cubicBezTo>
                  <a:cubicBezTo>
                    <a:pt x="4083" y="12"/>
                    <a:pt x="3936" y="1"/>
                    <a:pt x="3788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4529725" y="4165475"/>
              <a:ext cx="128550" cy="52400"/>
            </a:xfrm>
            <a:custGeom>
              <a:avLst/>
              <a:gdLst/>
              <a:ahLst/>
              <a:cxnLst/>
              <a:rect l="l" t="t" r="r" b="b"/>
              <a:pathLst>
                <a:path w="5142" h="2096" extrusionOk="0">
                  <a:moveTo>
                    <a:pt x="3498" y="0"/>
                  </a:moveTo>
                  <a:cubicBezTo>
                    <a:pt x="2599" y="0"/>
                    <a:pt x="1768" y="209"/>
                    <a:pt x="884" y="350"/>
                  </a:cubicBezTo>
                  <a:cubicBezTo>
                    <a:pt x="0" y="536"/>
                    <a:pt x="209" y="2095"/>
                    <a:pt x="1163" y="2095"/>
                  </a:cubicBezTo>
                  <a:cubicBezTo>
                    <a:pt x="2326" y="2002"/>
                    <a:pt x="3397" y="2002"/>
                    <a:pt x="4560" y="1514"/>
                  </a:cubicBezTo>
                  <a:cubicBezTo>
                    <a:pt x="5141" y="1234"/>
                    <a:pt x="4955" y="164"/>
                    <a:pt x="4374" y="71"/>
                  </a:cubicBezTo>
                  <a:cubicBezTo>
                    <a:pt x="4072" y="21"/>
                    <a:pt x="3782" y="0"/>
                    <a:pt x="3498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4502250" y="4064000"/>
              <a:ext cx="105425" cy="54925"/>
            </a:xfrm>
            <a:custGeom>
              <a:avLst/>
              <a:gdLst/>
              <a:ahLst/>
              <a:cxnLst/>
              <a:rect l="l" t="t" r="r" b="b"/>
              <a:pathLst>
                <a:path w="4217" h="2197" extrusionOk="0">
                  <a:moveTo>
                    <a:pt x="3071" y="0"/>
                  </a:moveTo>
                  <a:cubicBezTo>
                    <a:pt x="2312" y="0"/>
                    <a:pt x="1605" y="300"/>
                    <a:pt x="913" y="524"/>
                  </a:cubicBezTo>
                  <a:cubicBezTo>
                    <a:pt x="0" y="894"/>
                    <a:pt x="285" y="2196"/>
                    <a:pt x="1198" y="2196"/>
                  </a:cubicBezTo>
                  <a:cubicBezTo>
                    <a:pt x="1263" y="2196"/>
                    <a:pt x="1331" y="2190"/>
                    <a:pt x="1401" y="2176"/>
                  </a:cubicBezTo>
                  <a:cubicBezTo>
                    <a:pt x="2262" y="1990"/>
                    <a:pt x="3239" y="1804"/>
                    <a:pt x="3914" y="1106"/>
                  </a:cubicBezTo>
                  <a:cubicBezTo>
                    <a:pt x="4216" y="827"/>
                    <a:pt x="4100" y="152"/>
                    <a:pt x="3635" y="59"/>
                  </a:cubicBezTo>
                  <a:cubicBezTo>
                    <a:pt x="3443" y="18"/>
                    <a:pt x="3255" y="0"/>
                    <a:pt x="3071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4721050" y="4273550"/>
              <a:ext cx="118650" cy="58300"/>
            </a:xfrm>
            <a:custGeom>
              <a:avLst/>
              <a:gdLst/>
              <a:ahLst/>
              <a:cxnLst/>
              <a:rect l="l" t="t" r="r" b="b"/>
              <a:pathLst>
                <a:path w="4746" h="2332" extrusionOk="0">
                  <a:moveTo>
                    <a:pt x="3696" y="1"/>
                  </a:moveTo>
                  <a:cubicBezTo>
                    <a:pt x="3667" y="1"/>
                    <a:pt x="3637" y="2"/>
                    <a:pt x="3607" y="5"/>
                  </a:cubicBezTo>
                  <a:cubicBezTo>
                    <a:pt x="2537" y="5"/>
                    <a:pt x="1560" y="494"/>
                    <a:pt x="582" y="866"/>
                  </a:cubicBezTo>
                  <a:cubicBezTo>
                    <a:pt x="1" y="1262"/>
                    <a:pt x="303" y="2332"/>
                    <a:pt x="978" y="2332"/>
                  </a:cubicBezTo>
                  <a:cubicBezTo>
                    <a:pt x="2048" y="2239"/>
                    <a:pt x="3118" y="2029"/>
                    <a:pt x="4072" y="1564"/>
                  </a:cubicBezTo>
                  <a:cubicBezTo>
                    <a:pt x="4745" y="1183"/>
                    <a:pt x="4488" y="1"/>
                    <a:pt x="3696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4701875" y="4137725"/>
              <a:ext cx="97150" cy="58875"/>
            </a:xfrm>
            <a:custGeom>
              <a:avLst/>
              <a:gdLst/>
              <a:ahLst/>
              <a:cxnLst/>
              <a:rect l="l" t="t" r="r" b="b"/>
              <a:pathLst>
                <a:path w="3886" h="2355" extrusionOk="0">
                  <a:moveTo>
                    <a:pt x="3055" y="1"/>
                  </a:moveTo>
                  <a:cubicBezTo>
                    <a:pt x="3007" y="1"/>
                    <a:pt x="2958" y="6"/>
                    <a:pt x="2908" y="18"/>
                  </a:cubicBezTo>
                  <a:cubicBezTo>
                    <a:pt x="2140" y="111"/>
                    <a:pt x="1466" y="204"/>
                    <a:pt x="768" y="390"/>
                  </a:cubicBezTo>
                  <a:cubicBezTo>
                    <a:pt x="303" y="483"/>
                    <a:pt x="0" y="972"/>
                    <a:pt x="0" y="1460"/>
                  </a:cubicBezTo>
                  <a:cubicBezTo>
                    <a:pt x="86" y="1827"/>
                    <a:pt x="433" y="2354"/>
                    <a:pt x="873" y="2354"/>
                  </a:cubicBezTo>
                  <a:cubicBezTo>
                    <a:pt x="907" y="2354"/>
                    <a:pt x="942" y="2351"/>
                    <a:pt x="977" y="2344"/>
                  </a:cubicBezTo>
                  <a:cubicBezTo>
                    <a:pt x="1349" y="2228"/>
                    <a:pt x="1745" y="2228"/>
                    <a:pt x="2140" y="2135"/>
                  </a:cubicBezTo>
                  <a:cubicBezTo>
                    <a:pt x="2513" y="2135"/>
                    <a:pt x="2815" y="1949"/>
                    <a:pt x="3094" y="1856"/>
                  </a:cubicBezTo>
                  <a:cubicBezTo>
                    <a:pt x="3583" y="1763"/>
                    <a:pt x="3885" y="1274"/>
                    <a:pt x="3885" y="786"/>
                  </a:cubicBezTo>
                  <a:cubicBezTo>
                    <a:pt x="3802" y="431"/>
                    <a:pt x="3474" y="1"/>
                    <a:pt x="3055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3260100" y="4818400"/>
              <a:ext cx="59450" cy="107575"/>
            </a:xfrm>
            <a:custGeom>
              <a:avLst/>
              <a:gdLst/>
              <a:ahLst/>
              <a:cxnLst/>
              <a:rect l="l" t="t" r="r" b="b"/>
              <a:pathLst>
                <a:path w="2378" h="4303" extrusionOk="0">
                  <a:moveTo>
                    <a:pt x="1319" y="1"/>
                  </a:moveTo>
                  <a:cubicBezTo>
                    <a:pt x="894" y="1"/>
                    <a:pt x="479" y="228"/>
                    <a:pt x="396" y="708"/>
                  </a:cubicBezTo>
                  <a:cubicBezTo>
                    <a:pt x="186" y="1661"/>
                    <a:pt x="0" y="2825"/>
                    <a:pt x="186" y="3802"/>
                  </a:cubicBezTo>
                  <a:cubicBezTo>
                    <a:pt x="304" y="4130"/>
                    <a:pt x="630" y="4303"/>
                    <a:pt x="946" y="4303"/>
                  </a:cubicBezTo>
                  <a:cubicBezTo>
                    <a:pt x="1190" y="4303"/>
                    <a:pt x="1427" y="4200"/>
                    <a:pt x="1559" y="3988"/>
                  </a:cubicBezTo>
                  <a:cubicBezTo>
                    <a:pt x="2024" y="3034"/>
                    <a:pt x="2233" y="1964"/>
                    <a:pt x="2326" y="987"/>
                  </a:cubicBezTo>
                  <a:cubicBezTo>
                    <a:pt x="2378" y="345"/>
                    <a:pt x="1841" y="1"/>
                    <a:pt x="1319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3335875" y="4631900"/>
              <a:ext cx="79975" cy="109300"/>
            </a:xfrm>
            <a:custGeom>
              <a:avLst/>
              <a:gdLst/>
              <a:ahLst/>
              <a:cxnLst/>
              <a:rect l="l" t="t" r="r" b="b"/>
              <a:pathLst>
                <a:path w="3199" h="4372" extrusionOk="0">
                  <a:moveTo>
                    <a:pt x="2471" y="0"/>
                  </a:moveTo>
                  <a:cubicBezTo>
                    <a:pt x="2261" y="0"/>
                    <a:pt x="2043" y="95"/>
                    <a:pt x="1901" y="304"/>
                  </a:cubicBezTo>
                  <a:cubicBezTo>
                    <a:pt x="1226" y="1188"/>
                    <a:pt x="738" y="2142"/>
                    <a:pt x="272" y="3212"/>
                  </a:cubicBezTo>
                  <a:cubicBezTo>
                    <a:pt x="1" y="3820"/>
                    <a:pt x="552" y="4372"/>
                    <a:pt x="1052" y="4372"/>
                  </a:cubicBezTo>
                  <a:cubicBezTo>
                    <a:pt x="1281" y="4372"/>
                    <a:pt x="1498" y="4257"/>
                    <a:pt x="1622" y="3980"/>
                  </a:cubicBezTo>
                  <a:cubicBezTo>
                    <a:pt x="2203" y="2933"/>
                    <a:pt x="2785" y="1863"/>
                    <a:pt x="3064" y="793"/>
                  </a:cubicBezTo>
                  <a:cubicBezTo>
                    <a:pt x="3198" y="301"/>
                    <a:pt x="2846" y="0"/>
                    <a:pt x="2471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3420025" y="4806200"/>
              <a:ext cx="50625" cy="64225"/>
            </a:xfrm>
            <a:custGeom>
              <a:avLst/>
              <a:gdLst/>
              <a:ahLst/>
              <a:cxnLst/>
              <a:rect l="l" t="t" r="r" b="b"/>
              <a:pathLst>
                <a:path w="2025" h="2569" extrusionOk="0">
                  <a:moveTo>
                    <a:pt x="1241" y="0"/>
                  </a:moveTo>
                  <a:cubicBezTo>
                    <a:pt x="961" y="0"/>
                    <a:pt x="733" y="195"/>
                    <a:pt x="582" y="498"/>
                  </a:cubicBezTo>
                  <a:cubicBezTo>
                    <a:pt x="489" y="893"/>
                    <a:pt x="280" y="1289"/>
                    <a:pt x="187" y="1661"/>
                  </a:cubicBezTo>
                  <a:cubicBezTo>
                    <a:pt x="1" y="1963"/>
                    <a:pt x="280" y="2452"/>
                    <a:pt x="675" y="2545"/>
                  </a:cubicBezTo>
                  <a:cubicBezTo>
                    <a:pt x="743" y="2561"/>
                    <a:pt x="809" y="2568"/>
                    <a:pt x="875" y="2568"/>
                  </a:cubicBezTo>
                  <a:cubicBezTo>
                    <a:pt x="1193" y="2568"/>
                    <a:pt x="1479" y="2384"/>
                    <a:pt x="1652" y="2056"/>
                  </a:cubicBezTo>
                  <a:cubicBezTo>
                    <a:pt x="1745" y="1661"/>
                    <a:pt x="1838" y="1289"/>
                    <a:pt x="1931" y="893"/>
                  </a:cubicBezTo>
                  <a:cubicBezTo>
                    <a:pt x="2025" y="498"/>
                    <a:pt x="1838" y="125"/>
                    <a:pt x="1443" y="32"/>
                  </a:cubicBezTo>
                  <a:cubicBezTo>
                    <a:pt x="1373" y="11"/>
                    <a:pt x="1306" y="0"/>
                    <a:pt x="1241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3"/>
            <p:cNvSpPr/>
            <p:nvPr/>
          </p:nvSpPr>
          <p:spPr>
            <a:xfrm>
              <a:off x="3465975" y="4547825"/>
              <a:ext cx="68550" cy="113925"/>
            </a:xfrm>
            <a:custGeom>
              <a:avLst/>
              <a:gdLst/>
              <a:ahLst/>
              <a:cxnLst/>
              <a:rect l="l" t="t" r="r" b="b"/>
              <a:pathLst>
                <a:path w="2742" h="4557" extrusionOk="0">
                  <a:moveTo>
                    <a:pt x="1626" y="1"/>
                  </a:moveTo>
                  <a:cubicBezTo>
                    <a:pt x="1251" y="1"/>
                    <a:pt x="870" y="202"/>
                    <a:pt x="675" y="666"/>
                  </a:cubicBezTo>
                  <a:cubicBezTo>
                    <a:pt x="303" y="1736"/>
                    <a:pt x="0" y="2900"/>
                    <a:pt x="303" y="4063"/>
                  </a:cubicBezTo>
                  <a:cubicBezTo>
                    <a:pt x="361" y="4369"/>
                    <a:pt x="648" y="4556"/>
                    <a:pt x="922" y="4556"/>
                  </a:cubicBezTo>
                  <a:cubicBezTo>
                    <a:pt x="1086" y="4556"/>
                    <a:pt x="1245" y="4490"/>
                    <a:pt x="1350" y="4342"/>
                  </a:cubicBezTo>
                  <a:cubicBezTo>
                    <a:pt x="2141" y="3481"/>
                    <a:pt x="2420" y="2318"/>
                    <a:pt x="2629" y="1155"/>
                  </a:cubicBezTo>
                  <a:cubicBezTo>
                    <a:pt x="2741" y="456"/>
                    <a:pt x="2190" y="1"/>
                    <a:pt x="1626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3"/>
            <p:cNvSpPr/>
            <p:nvPr/>
          </p:nvSpPr>
          <p:spPr>
            <a:xfrm>
              <a:off x="3411575" y="4411050"/>
              <a:ext cx="116825" cy="99675"/>
            </a:xfrm>
            <a:custGeom>
              <a:avLst/>
              <a:gdLst/>
              <a:ahLst/>
              <a:cxnLst/>
              <a:rect l="l" t="t" r="r" b="b"/>
              <a:pathLst>
                <a:path w="4673" h="3987" extrusionOk="0">
                  <a:moveTo>
                    <a:pt x="3132" y="0"/>
                  </a:moveTo>
                  <a:cubicBezTo>
                    <a:pt x="2878" y="0"/>
                    <a:pt x="2610" y="96"/>
                    <a:pt x="2363" y="321"/>
                  </a:cubicBezTo>
                  <a:cubicBezTo>
                    <a:pt x="1502" y="1089"/>
                    <a:pt x="734" y="1973"/>
                    <a:pt x="246" y="3043"/>
                  </a:cubicBezTo>
                  <a:cubicBezTo>
                    <a:pt x="0" y="3515"/>
                    <a:pt x="337" y="3987"/>
                    <a:pt x="832" y="3987"/>
                  </a:cubicBezTo>
                  <a:cubicBezTo>
                    <a:pt x="948" y="3987"/>
                    <a:pt x="1072" y="3961"/>
                    <a:pt x="1199" y="3904"/>
                  </a:cubicBezTo>
                  <a:cubicBezTo>
                    <a:pt x="2269" y="3509"/>
                    <a:pt x="3154" y="2741"/>
                    <a:pt x="3921" y="1880"/>
                  </a:cubicBezTo>
                  <a:cubicBezTo>
                    <a:pt x="4673" y="1057"/>
                    <a:pt x="3979" y="0"/>
                    <a:pt x="3132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3563100" y="4402650"/>
              <a:ext cx="62825" cy="67300"/>
            </a:xfrm>
            <a:custGeom>
              <a:avLst/>
              <a:gdLst/>
              <a:ahLst/>
              <a:cxnLst/>
              <a:rect l="l" t="t" r="r" b="b"/>
              <a:pathLst>
                <a:path w="2513" h="2692" extrusionOk="0">
                  <a:moveTo>
                    <a:pt x="1694" y="1"/>
                  </a:moveTo>
                  <a:cubicBezTo>
                    <a:pt x="1401" y="1"/>
                    <a:pt x="1105" y="154"/>
                    <a:pt x="954" y="355"/>
                  </a:cubicBezTo>
                  <a:cubicBezTo>
                    <a:pt x="675" y="750"/>
                    <a:pt x="489" y="1146"/>
                    <a:pt x="187" y="1518"/>
                  </a:cubicBezTo>
                  <a:cubicBezTo>
                    <a:pt x="0" y="1821"/>
                    <a:pt x="94" y="2402"/>
                    <a:pt x="489" y="2588"/>
                  </a:cubicBezTo>
                  <a:cubicBezTo>
                    <a:pt x="613" y="2658"/>
                    <a:pt x="740" y="2692"/>
                    <a:pt x="864" y="2692"/>
                  </a:cubicBezTo>
                  <a:cubicBezTo>
                    <a:pt x="1112" y="2692"/>
                    <a:pt x="1350" y="2557"/>
                    <a:pt x="1536" y="2309"/>
                  </a:cubicBezTo>
                  <a:cubicBezTo>
                    <a:pt x="1745" y="1914"/>
                    <a:pt x="2024" y="1518"/>
                    <a:pt x="2327" y="1146"/>
                  </a:cubicBezTo>
                  <a:cubicBezTo>
                    <a:pt x="2513" y="843"/>
                    <a:pt x="2327" y="262"/>
                    <a:pt x="2024" y="76"/>
                  </a:cubicBezTo>
                  <a:cubicBezTo>
                    <a:pt x="1921" y="24"/>
                    <a:pt x="1808" y="1"/>
                    <a:pt x="1694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3575100" y="4226675"/>
              <a:ext cx="139275" cy="102625"/>
            </a:xfrm>
            <a:custGeom>
              <a:avLst/>
              <a:gdLst/>
              <a:ahLst/>
              <a:cxnLst/>
              <a:rect l="l" t="t" r="r" b="b"/>
              <a:pathLst>
                <a:path w="5571" h="4105" extrusionOk="0">
                  <a:moveTo>
                    <a:pt x="4098" y="1"/>
                  </a:moveTo>
                  <a:cubicBezTo>
                    <a:pt x="3935" y="1"/>
                    <a:pt x="3764" y="42"/>
                    <a:pt x="3592" y="136"/>
                  </a:cubicBezTo>
                  <a:cubicBezTo>
                    <a:pt x="2428" y="903"/>
                    <a:pt x="1544" y="1787"/>
                    <a:pt x="591" y="2741"/>
                  </a:cubicBezTo>
                  <a:cubicBezTo>
                    <a:pt x="1" y="3331"/>
                    <a:pt x="541" y="4104"/>
                    <a:pt x="1186" y="4104"/>
                  </a:cubicBezTo>
                  <a:cubicBezTo>
                    <a:pt x="1304" y="4104"/>
                    <a:pt x="1426" y="4078"/>
                    <a:pt x="1544" y="4021"/>
                  </a:cubicBezTo>
                  <a:cubicBezTo>
                    <a:pt x="2708" y="3323"/>
                    <a:pt x="3871" y="2741"/>
                    <a:pt x="4848" y="1787"/>
                  </a:cubicBezTo>
                  <a:cubicBezTo>
                    <a:pt x="5570" y="1124"/>
                    <a:pt x="4949" y="1"/>
                    <a:pt x="4098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2" name="Google Shape;892;p13"/>
          <p:cNvGrpSpPr/>
          <p:nvPr/>
        </p:nvGrpSpPr>
        <p:grpSpPr>
          <a:xfrm>
            <a:off x="7892711" y="-37929"/>
            <a:ext cx="1505769" cy="1179544"/>
            <a:chOff x="3495050" y="1152875"/>
            <a:chExt cx="1082275" cy="847800"/>
          </a:xfrm>
        </p:grpSpPr>
        <p:sp>
          <p:nvSpPr>
            <p:cNvPr id="893" name="Google Shape;893;p13"/>
            <p:cNvSpPr/>
            <p:nvPr/>
          </p:nvSpPr>
          <p:spPr>
            <a:xfrm>
              <a:off x="3495050" y="1170600"/>
              <a:ext cx="330975" cy="469025"/>
            </a:xfrm>
            <a:custGeom>
              <a:avLst/>
              <a:gdLst/>
              <a:ahLst/>
              <a:cxnLst/>
              <a:rect l="l" t="t" r="r" b="b"/>
              <a:pathLst>
                <a:path w="13239" h="18761" extrusionOk="0">
                  <a:moveTo>
                    <a:pt x="12300" y="0"/>
                  </a:moveTo>
                  <a:cubicBezTo>
                    <a:pt x="12182" y="0"/>
                    <a:pt x="12057" y="46"/>
                    <a:pt x="11935" y="150"/>
                  </a:cubicBezTo>
                  <a:cubicBezTo>
                    <a:pt x="6119" y="4408"/>
                    <a:pt x="1" y="10317"/>
                    <a:pt x="1164" y="18273"/>
                  </a:cubicBezTo>
                  <a:cubicBezTo>
                    <a:pt x="1201" y="18613"/>
                    <a:pt x="1451" y="18760"/>
                    <a:pt x="1728" y="18760"/>
                  </a:cubicBezTo>
                  <a:cubicBezTo>
                    <a:pt x="2153" y="18760"/>
                    <a:pt x="2640" y="18413"/>
                    <a:pt x="2513" y="17878"/>
                  </a:cubicBezTo>
                  <a:cubicBezTo>
                    <a:pt x="1559" y="10712"/>
                    <a:pt x="7468" y="5292"/>
                    <a:pt x="12610" y="1407"/>
                  </a:cubicBezTo>
                  <a:cubicBezTo>
                    <a:pt x="13239" y="930"/>
                    <a:pt x="12837" y="0"/>
                    <a:pt x="12300" y="0"/>
                  </a:cubicBezTo>
                  <a:close/>
                </a:path>
              </a:pathLst>
            </a:custGeom>
            <a:solidFill>
              <a:srgbClr val="BDA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3"/>
            <p:cNvSpPr/>
            <p:nvPr/>
          </p:nvSpPr>
          <p:spPr>
            <a:xfrm>
              <a:off x="3616025" y="1156225"/>
              <a:ext cx="508425" cy="530400"/>
            </a:xfrm>
            <a:custGeom>
              <a:avLst/>
              <a:gdLst/>
              <a:ahLst/>
              <a:cxnLst/>
              <a:rect l="l" t="t" r="r" b="b"/>
              <a:pathLst>
                <a:path w="20337" h="21216" extrusionOk="0">
                  <a:moveTo>
                    <a:pt x="19304" y="1"/>
                  </a:moveTo>
                  <a:cubicBezTo>
                    <a:pt x="19179" y="1"/>
                    <a:pt x="19046" y="44"/>
                    <a:pt x="18914" y="144"/>
                  </a:cubicBezTo>
                  <a:cubicBezTo>
                    <a:pt x="14657" y="3052"/>
                    <a:pt x="10004" y="5657"/>
                    <a:pt x="6119" y="9054"/>
                  </a:cubicBezTo>
                  <a:cubicBezTo>
                    <a:pt x="2722" y="11869"/>
                    <a:pt x="1" y="15940"/>
                    <a:pt x="303" y="20500"/>
                  </a:cubicBezTo>
                  <a:cubicBezTo>
                    <a:pt x="349" y="20977"/>
                    <a:pt x="739" y="21215"/>
                    <a:pt x="1117" y="21215"/>
                  </a:cubicBezTo>
                  <a:cubicBezTo>
                    <a:pt x="1495" y="21215"/>
                    <a:pt x="1862" y="20977"/>
                    <a:pt x="1862" y="20500"/>
                  </a:cubicBezTo>
                  <a:cubicBezTo>
                    <a:pt x="1559" y="15847"/>
                    <a:pt x="4560" y="12055"/>
                    <a:pt x="8050" y="9356"/>
                  </a:cubicBezTo>
                  <a:cubicBezTo>
                    <a:pt x="11749" y="6448"/>
                    <a:pt x="15820" y="4006"/>
                    <a:pt x="19682" y="1400"/>
                  </a:cubicBezTo>
                  <a:cubicBezTo>
                    <a:pt x="20337" y="996"/>
                    <a:pt x="19907" y="1"/>
                    <a:pt x="19304" y="1"/>
                  </a:cubicBezTo>
                  <a:close/>
                </a:path>
              </a:pathLst>
            </a:custGeom>
            <a:solidFill>
              <a:srgbClr val="BDA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3"/>
            <p:cNvSpPr/>
            <p:nvPr/>
          </p:nvSpPr>
          <p:spPr>
            <a:xfrm>
              <a:off x="3727200" y="1158575"/>
              <a:ext cx="697850" cy="565950"/>
            </a:xfrm>
            <a:custGeom>
              <a:avLst/>
              <a:gdLst/>
              <a:ahLst/>
              <a:cxnLst/>
              <a:rect l="l" t="t" r="r" b="b"/>
              <a:pathLst>
                <a:path w="27914" h="22638" extrusionOk="0">
                  <a:moveTo>
                    <a:pt x="26969" y="0"/>
                  </a:moveTo>
                  <a:cubicBezTo>
                    <a:pt x="26849" y="0"/>
                    <a:pt x="26720" y="43"/>
                    <a:pt x="26588" y="143"/>
                  </a:cubicBezTo>
                  <a:cubicBezTo>
                    <a:pt x="17561" y="6634"/>
                    <a:pt x="2835" y="9146"/>
                    <a:pt x="113" y="21755"/>
                  </a:cubicBezTo>
                  <a:cubicBezTo>
                    <a:pt x="1" y="22290"/>
                    <a:pt x="451" y="22638"/>
                    <a:pt x="890" y="22638"/>
                  </a:cubicBezTo>
                  <a:cubicBezTo>
                    <a:pt x="1177" y="22638"/>
                    <a:pt x="1460" y="22490"/>
                    <a:pt x="1579" y="22151"/>
                  </a:cubicBezTo>
                  <a:cubicBezTo>
                    <a:pt x="4184" y="10123"/>
                    <a:pt x="18724" y="7611"/>
                    <a:pt x="27355" y="1399"/>
                  </a:cubicBezTo>
                  <a:cubicBezTo>
                    <a:pt x="27914" y="995"/>
                    <a:pt x="27547" y="0"/>
                    <a:pt x="26969" y="0"/>
                  </a:cubicBezTo>
                  <a:close/>
                </a:path>
              </a:pathLst>
            </a:custGeom>
            <a:solidFill>
              <a:srgbClr val="BDA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3"/>
            <p:cNvSpPr/>
            <p:nvPr/>
          </p:nvSpPr>
          <p:spPr>
            <a:xfrm>
              <a:off x="3869500" y="1152875"/>
              <a:ext cx="707825" cy="611025"/>
            </a:xfrm>
            <a:custGeom>
              <a:avLst/>
              <a:gdLst/>
              <a:ahLst/>
              <a:cxnLst/>
              <a:rect l="l" t="t" r="r" b="b"/>
              <a:pathLst>
                <a:path w="28313" h="24441" extrusionOk="0">
                  <a:moveTo>
                    <a:pt x="27373" y="0"/>
                  </a:moveTo>
                  <a:cubicBezTo>
                    <a:pt x="27210" y="0"/>
                    <a:pt x="27042" y="82"/>
                    <a:pt x="26898" y="278"/>
                  </a:cubicBezTo>
                  <a:cubicBezTo>
                    <a:pt x="19523" y="9583"/>
                    <a:pt x="7123" y="13352"/>
                    <a:pt x="330" y="23332"/>
                  </a:cubicBezTo>
                  <a:cubicBezTo>
                    <a:pt x="1" y="23892"/>
                    <a:pt x="534" y="24441"/>
                    <a:pt x="1080" y="24441"/>
                  </a:cubicBezTo>
                  <a:cubicBezTo>
                    <a:pt x="1306" y="24441"/>
                    <a:pt x="1533" y="24347"/>
                    <a:pt x="1703" y="24123"/>
                  </a:cubicBezTo>
                  <a:cubicBezTo>
                    <a:pt x="8286" y="14236"/>
                    <a:pt x="20593" y="10537"/>
                    <a:pt x="27875" y="1348"/>
                  </a:cubicBezTo>
                  <a:cubicBezTo>
                    <a:pt x="28312" y="753"/>
                    <a:pt x="27868" y="0"/>
                    <a:pt x="27373" y="0"/>
                  </a:cubicBezTo>
                  <a:close/>
                </a:path>
              </a:pathLst>
            </a:custGeom>
            <a:solidFill>
              <a:srgbClr val="BDA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4007825" y="1440000"/>
              <a:ext cx="368075" cy="360050"/>
            </a:xfrm>
            <a:custGeom>
              <a:avLst/>
              <a:gdLst/>
              <a:ahLst/>
              <a:cxnLst/>
              <a:rect l="l" t="t" r="r" b="b"/>
              <a:pathLst>
                <a:path w="14723" h="14402" extrusionOk="0">
                  <a:moveTo>
                    <a:pt x="13618" y="1"/>
                  </a:moveTo>
                  <a:cubicBezTo>
                    <a:pt x="13451" y="1"/>
                    <a:pt x="13280" y="64"/>
                    <a:pt x="13129" y="215"/>
                  </a:cubicBezTo>
                  <a:cubicBezTo>
                    <a:pt x="8965" y="4496"/>
                    <a:pt x="4801" y="8846"/>
                    <a:pt x="520" y="13127"/>
                  </a:cubicBezTo>
                  <a:cubicBezTo>
                    <a:pt x="0" y="13647"/>
                    <a:pt x="516" y="14401"/>
                    <a:pt x="1089" y="14401"/>
                  </a:cubicBezTo>
                  <a:cubicBezTo>
                    <a:pt x="1260" y="14401"/>
                    <a:pt x="1435" y="14334"/>
                    <a:pt x="1590" y="14174"/>
                  </a:cubicBezTo>
                  <a:cubicBezTo>
                    <a:pt x="5755" y="9823"/>
                    <a:pt x="10035" y="5566"/>
                    <a:pt x="14199" y="1286"/>
                  </a:cubicBezTo>
                  <a:cubicBezTo>
                    <a:pt x="14723" y="762"/>
                    <a:pt x="14196" y="1"/>
                    <a:pt x="13618" y="1"/>
                  </a:cubicBezTo>
                  <a:close/>
                </a:path>
              </a:pathLst>
            </a:custGeom>
            <a:solidFill>
              <a:srgbClr val="BDA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4157900" y="1679825"/>
              <a:ext cx="248675" cy="219175"/>
            </a:xfrm>
            <a:custGeom>
              <a:avLst/>
              <a:gdLst/>
              <a:ahLst/>
              <a:cxnLst/>
              <a:rect l="l" t="t" r="r" b="b"/>
              <a:pathLst>
                <a:path w="9947" h="8767" extrusionOk="0">
                  <a:moveTo>
                    <a:pt x="9021" y="0"/>
                  </a:moveTo>
                  <a:cubicBezTo>
                    <a:pt x="8945" y="0"/>
                    <a:pt x="8864" y="14"/>
                    <a:pt x="8778" y="44"/>
                  </a:cubicBezTo>
                  <a:cubicBezTo>
                    <a:pt x="4800" y="1301"/>
                    <a:pt x="1799" y="4115"/>
                    <a:pt x="240" y="7884"/>
                  </a:cubicBezTo>
                  <a:cubicBezTo>
                    <a:pt x="1" y="8419"/>
                    <a:pt x="443" y="8767"/>
                    <a:pt x="918" y="8767"/>
                  </a:cubicBezTo>
                  <a:cubicBezTo>
                    <a:pt x="1227" y="8767"/>
                    <a:pt x="1550" y="8619"/>
                    <a:pt x="1706" y="8280"/>
                  </a:cubicBezTo>
                  <a:cubicBezTo>
                    <a:pt x="3055" y="4976"/>
                    <a:pt x="5777" y="2557"/>
                    <a:pt x="9150" y="1394"/>
                  </a:cubicBezTo>
                  <a:cubicBezTo>
                    <a:pt x="9946" y="1121"/>
                    <a:pt x="9705" y="0"/>
                    <a:pt x="9021" y="0"/>
                  </a:cubicBezTo>
                  <a:close/>
                </a:path>
              </a:pathLst>
            </a:custGeom>
            <a:solidFill>
              <a:srgbClr val="BDA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4283200" y="1837550"/>
              <a:ext cx="143475" cy="119625"/>
            </a:xfrm>
            <a:custGeom>
              <a:avLst/>
              <a:gdLst/>
              <a:ahLst/>
              <a:cxnLst/>
              <a:rect l="l" t="t" r="r" b="b"/>
              <a:pathLst>
                <a:path w="5739" h="4785" extrusionOk="0">
                  <a:moveTo>
                    <a:pt x="4686" y="0"/>
                  </a:moveTo>
                  <a:cubicBezTo>
                    <a:pt x="4637" y="0"/>
                    <a:pt x="4586" y="5"/>
                    <a:pt x="4534" y="17"/>
                  </a:cubicBezTo>
                  <a:cubicBezTo>
                    <a:pt x="2510" y="505"/>
                    <a:pt x="858" y="1971"/>
                    <a:pt x="183" y="3902"/>
                  </a:cubicBezTo>
                  <a:cubicBezTo>
                    <a:pt x="0" y="4437"/>
                    <a:pt x="465" y="4784"/>
                    <a:pt x="922" y="4784"/>
                  </a:cubicBezTo>
                  <a:cubicBezTo>
                    <a:pt x="1221" y="4784"/>
                    <a:pt x="1515" y="4637"/>
                    <a:pt x="1626" y="4297"/>
                  </a:cubicBezTo>
                  <a:cubicBezTo>
                    <a:pt x="2114" y="2831"/>
                    <a:pt x="3370" y="1761"/>
                    <a:pt x="4929" y="1482"/>
                  </a:cubicBezTo>
                  <a:cubicBezTo>
                    <a:pt x="5739" y="1307"/>
                    <a:pt x="5458" y="0"/>
                    <a:pt x="4686" y="0"/>
                  </a:cubicBezTo>
                  <a:close/>
                </a:path>
              </a:pathLst>
            </a:custGeom>
            <a:solidFill>
              <a:srgbClr val="BDA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3"/>
            <p:cNvSpPr/>
            <p:nvPr/>
          </p:nvSpPr>
          <p:spPr>
            <a:xfrm>
              <a:off x="4409450" y="1920125"/>
              <a:ext cx="138950" cy="80550"/>
            </a:xfrm>
            <a:custGeom>
              <a:avLst/>
              <a:gdLst/>
              <a:ahLst/>
              <a:cxnLst/>
              <a:rect l="l" t="t" r="r" b="b"/>
              <a:pathLst>
                <a:path w="5558" h="3222" extrusionOk="0">
                  <a:moveTo>
                    <a:pt x="4491" y="1"/>
                  </a:moveTo>
                  <a:cubicBezTo>
                    <a:pt x="4376" y="1"/>
                    <a:pt x="4256" y="34"/>
                    <a:pt x="4136" y="110"/>
                  </a:cubicBezTo>
                  <a:lnTo>
                    <a:pt x="647" y="1855"/>
                  </a:lnTo>
                  <a:cubicBezTo>
                    <a:pt x="0" y="2266"/>
                    <a:pt x="377" y="3222"/>
                    <a:pt x="1025" y="3222"/>
                  </a:cubicBezTo>
                  <a:cubicBezTo>
                    <a:pt x="1147" y="3222"/>
                    <a:pt x="1279" y="3188"/>
                    <a:pt x="1415" y="3111"/>
                  </a:cubicBezTo>
                  <a:cubicBezTo>
                    <a:pt x="2578" y="2529"/>
                    <a:pt x="3741" y="1948"/>
                    <a:pt x="4811" y="1366"/>
                  </a:cubicBezTo>
                  <a:cubicBezTo>
                    <a:pt x="5557" y="974"/>
                    <a:pt x="5110" y="1"/>
                    <a:pt x="4491" y="1"/>
                  </a:cubicBezTo>
                  <a:close/>
                </a:path>
              </a:pathLst>
            </a:custGeom>
            <a:solidFill>
              <a:srgbClr val="BDA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1" name="Google Shape;901;p13"/>
          <p:cNvGrpSpPr/>
          <p:nvPr/>
        </p:nvGrpSpPr>
        <p:grpSpPr>
          <a:xfrm>
            <a:off x="799786" y="362581"/>
            <a:ext cx="415164" cy="629250"/>
            <a:chOff x="2525525" y="689125"/>
            <a:chExt cx="298400" cy="452275"/>
          </a:xfrm>
        </p:grpSpPr>
        <p:sp>
          <p:nvSpPr>
            <p:cNvPr id="902" name="Google Shape;902;p13"/>
            <p:cNvSpPr/>
            <p:nvPr/>
          </p:nvSpPr>
          <p:spPr>
            <a:xfrm>
              <a:off x="2525525" y="689125"/>
              <a:ext cx="269300" cy="187475"/>
            </a:xfrm>
            <a:custGeom>
              <a:avLst/>
              <a:gdLst/>
              <a:ahLst/>
              <a:cxnLst/>
              <a:rect l="l" t="t" r="r" b="b"/>
              <a:pathLst>
                <a:path w="10772" h="7499" extrusionOk="0">
                  <a:moveTo>
                    <a:pt x="4571" y="0"/>
                  </a:moveTo>
                  <a:cubicBezTo>
                    <a:pt x="3917" y="0"/>
                    <a:pt x="3244" y="296"/>
                    <a:pt x="2816" y="798"/>
                  </a:cubicBezTo>
                  <a:cubicBezTo>
                    <a:pt x="2234" y="1566"/>
                    <a:pt x="2141" y="2729"/>
                    <a:pt x="2327" y="3706"/>
                  </a:cubicBezTo>
                  <a:cubicBezTo>
                    <a:pt x="2443" y="3986"/>
                    <a:pt x="2537" y="4288"/>
                    <a:pt x="2723" y="4660"/>
                  </a:cubicBezTo>
                  <a:cubicBezTo>
                    <a:pt x="2537" y="4567"/>
                    <a:pt x="2327" y="4474"/>
                    <a:pt x="2141" y="4381"/>
                  </a:cubicBezTo>
                  <a:cubicBezTo>
                    <a:pt x="1921" y="4297"/>
                    <a:pt x="1702" y="4251"/>
                    <a:pt x="1493" y="4251"/>
                  </a:cubicBezTo>
                  <a:cubicBezTo>
                    <a:pt x="1237" y="4251"/>
                    <a:pt x="997" y="4320"/>
                    <a:pt x="792" y="4474"/>
                  </a:cubicBezTo>
                  <a:cubicBezTo>
                    <a:pt x="117" y="4870"/>
                    <a:pt x="1" y="5823"/>
                    <a:pt x="396" y="6405"/>
                  </a:cubicBezTo>
                  <a:cubicBezTo>
                    <a:pt x="792" y="7103"/>
                    <a:pt x="1559" y="7382"/>
                    <a:pt x="2234" y="7475"/>
                  </a:cubicBezTo>
                  <a:cubicBezTo>
                    <a:pt x="2365" y="7491"/>
                    <a:pt x="2503" y="7498"/>
                    <a:pt x="2645" y="7498"/>
                  </a:cubicBezTo>
                  <a:cubicBezTo>
                    <a:pt x="3359" y="7498"/>
                    <a:pt x="4168" y="7301"/>
                    <a:pt x="4654" y="6894"/>
                  </a:cubicBezTo>
                  <a:cubicBezTo>
                    <a:pt x="4863" y="6894"/>
                    <a:pt x="4956" y="6987"/>
                    <a:pt x="5142" y="6987"/>
                  </a:cubicBezTo>
                  <a:cubicBezTo>
                    <a:pt x="5142" y="6894"/>
                    <a:pt x="5142" y="6800"/>
                    <a:pt x="5235" y="6707"/>
                  </a:cubicBezTo>
                  <a:cubicBezTo>
                    <a:pt x="6026" y="6614"/>
                    <a:pt x="6887" y="6405"/>
                    <a:pt x="7678" y="6312"/>
                  </a:cubicBezTo>
                  <a:cubicBezTo>
                    <a:pt x="8259" y="6219"/>
                    <a:pt x="8841" y="6126"/>
                    <a:pt x="9423" y="5823"/>
                  </a:cubicBezTo>
                  <a:cubicBezTo>
                    <a:pt x="10004" y="5544"/>
                    <a:pt x="10470" y="5056"/>
                    <a:pt x="10586" y="4474"/>
                  </a:cubicBezTo>
                  <a:cubicBezTo>
                    <a:pt x="10772" y="3497"/>
                    <a:pt x="10004" y="2543"/>
                    <a:pt x="9120" y="2334"/>
                  </a:cubicBezTo>
                  <a:cubicBezTo>
                    <a:pt x="8954" y="2302"/>
                    <a:pt x="8789" y="2287"/>
                    <a:pt x="8625" y="2287"/>
                  </a:cubicBezTo>
                  <a:cubicBezTo>
                    <a:pt x="7824" y="2287"/>
                    <a:pt x="7055" y="2642"/>
                    <a:pt x="6398" y="3125"/>
                  </a:cubicBezTo>
                  <a:cubicBezTo>
                    <a:pt x="6305" y="3218"/>
                    <a:pt x="6305" y="3218"/>
                    <a:pt x="6212" y="3311"/>
                  </a:cubicBezTo>
                  <a:cubicBezTo>
                    <a:pt x="6305" y="2915"/>
                    <a:pt x="6398" y="2450"/>
                    <a:pt x="6398" y="2055"/>
                  </a:cubicBezTo>
                  <a:cubicBezTo>
                    <a:pt x="6398" y="1380"/>
                    <a:pt x="6119" y="705"/>
                    <a:pt x="5631" y="310"/>
                  </a:cubicBezTo>
                  <a:cubicBezTo>
                    <a:pt x="5317" y="98"/>
                    <a:pt x="4947" y="0"/>
                    <a:pt x="4571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3"/>
            <p:cNvSpPr/>
            <p:nvPr/>
          </p:nvSpPr>
          <p:spPr>
            <a:xfrm>
              <a:off x="2542975" y="832625"/>
              <a:ext cx="280950" cy="308775"/>
            </a:xfrm>
            <a:custGeom>
              <a:avLst/>
              <a:gdLst/>
              <a:ahLst/>
              <a:cxnLst/>
              <a:rect l="l" t="t" r="r" b="b"/>
              <a:pathLst>
                <a:path w="11238" h="12351" extrusionOk="0">
                  <a:moveTo>
                    <a:pt x="7904" y="0"/>
                  </a:moveTo>
                  <a:cubicBezTo>
                    <a:pt x="6382" y="0"/>
                    <a:pt x="4677" y="365"/>
                    <a:pt x="3862" y="572"/>
                  </a:cubicBezTo>
                  <a:cubicBezTo>
                    <a:pt x="2420" y="967"/>
                    <a:pt x="955" y="2038"/>
                    <a:pt x="466" y="3480"/>
                  </a:cubicBezTo>
                  <a:cubicBezTo>
                    <a:pt x="1" y="4852"/>
                    <a:pt x="373" y="6388"/>
                    <a:pt x="1257" y="7551"/>
                  </a:cubicBezTo>
                  <a:cubicBezTo>
                    <a:pt x="2025" y="8807"/>
                    <a:pt x="3188" y="9691"/>
                    <a:pt x="4258" y="10668"/>
                  </a:cubicBezTo>
                  <a:cubicBezTo>
                    <a:pt x="5026" y="11250"/>
                    <a:pt x="5817" y="11832"/>
                    <a:pt x="6677" y="12111"/>
                  </a:cubicBezTo>
                  <a:cubicBezTo>
                    <a:pt x="7035" y="12271"/>
                    <a:pt x="7420" y="12351"/>
                    <a:pt x="7803" y="12351"/>
                  </a:cubicBezTo>
                  <a:cubicBezTo>
                    <a:pt x="8367" y="12351"/>
                    <a:pt x="8928" y="12178"/>
                    <a:pt x="9399" y="11832"/>
                  </a:cubicBezTo>
                  <a:cubicBezTo>
                    <a:pt x="10167" y="11250"/>
                    <a:pt x="10353" y="10180"/>
                    <a:pt x="10562" y="9203"/>
                  </a:cubicBezTo>
                  <a:cubicBezTo>
                    <a:pt x="10842" y="7458"/>
                    <a:pt x="11051" y="5713"/>
                    <a:pt x="11144" y="3968"/>
                  </a:cubicBezTo>
                  <a:cubicBezTo>
                    <a:pt x="11237" y="2898"/>
                    <a:pt x="11237" y="1828"/>
                    <a:pt x="10656" y="967"/>
                  </a:cubicBezTo>
                  <a:cubicBezTo>
                    <a:pt x="10221" y="234"/>
                    <a:pt x="9121" y="0"/>
                    <a:pt x="7904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3"/>
            <p:cNvSpPr/>
            <p:nvPr/>
          </p:nvSpPr>
          <p:spPr>
            <a:xfrm>
              <a:off x="2572050" y="929775"/>
              <a:ext cx="32450" cy="39625"/>
            </a:xfrm>
            <a:custGeom>
              <a:avLst/>
              <a:gdLst/>
              <a:ahLst/>
              <a:cxnLst/>
              <a:rect l="l" t="t" r="r" b="b"/>
              <a:pathLst>
                <a:path w="1298" h="1585" extrusionOk="0">
                  <a:moveTo>
                    <a:pt x="398" y="1"/>
                  </a:moveTo>
                  <a:cubicBezTo>
                    <a:pt x="261" y="1"/>
                    <a:pt x="131" y="82"/>
                    <a:pt x="94" y="269"/>
                  </a:cubicBezTo>
                  <a:cubicBezTo>
                    <a:pt x="1" y="757"/>
                    <a:pt x="187" y="1246"/>
                    <a:pt x="582" y="1548"/>
                  </a:cubicBezTo>
                  <a:cubicBezTo>
                    <a:pt x="632" y="1573"/>
                    <a:pt x="682" y="1584"/>
                    <a:pt x="731" y="1584"/>
                  </a:cubicBezTo>
                  <a:cubicBezTo>
                    <a:pt x="1046" y="1584"/>
                    <a:pt x="1297" y="1112"/>
                    <a:pt x="955" y="850"/>
                  </a:cubicBezTo>
                  <a:cubicBezTo>
                    <a:pt x="862" y="850"/>
                    <a:pt x="862" y="757"/>
                    <a:pt x="769" y="757"/>
                  </a:cubicBezTo>
                  <a:lnTo>
                    <a:pt x="769" y="571"/>
                  </a:lnTo>
                  <a:lnTo>
                    <a:pt x="769" y="478"/>
                  </a:lnTo>
                  <a:cubicBezTo>
                    <a:pt x="824" y="185"/>
                    <a:pt x="604" y="1"/>
                    <a:pt x="398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3"/>
            <p:cNvSpPr/>
            <p:nvPr/>
          </p:nvSpPr>
          <p:spPr>
            <a:xfrm>
              <a:off x="2630225" y="1020500"/>
              <a:ext cx="38400" cy="28250"/>
            </a:xfrm>
            <a:custGeom>
              <a:avLst/>
              <a:gdLst/>
              <a:ahLst/>
              <a:cxnLst/>
              <a:rect l="l" t="t" r="r" b="b"/>
              <a:pathLst>
                <a:path w="1536" h="1130" extrusionOk="0">
                  <a:moveTo>
                    <a:pt x="389" y="0"/>
                  </a:moveTo>
                  <a:cubicBezTo>
                    <a:pt x="343" y="0"/>
                    <a:pt x="304" y="12"/>
                    <a:pt x="279" y="36"/>
                  </a:cubicBezTo>
                  <a:cubicBezTo>
                    <a:pt x="93" y="245"/>
                    <a:pt x="0" y="432"/>
                    <a:pt x="93" y="618"/>
                  </a:cubicBezTo>
                  <a:cubicBezTo>
                    <a:pt x="248" y="946"/>
                    <a:pt x="610" y="1130"/>
                    <a:pt x="1008" y="1130"/>
                  </a:cubicBezTo>
                  <a:cubicBezTo>
                    <a:pt x="1090" y="1130"/>
                    <a:pt x="1173" y="1122"/>
                    <a:pt x="1257" y="1106"/>
                  </a:cubicBezTo>
                  <a:cubicBezTo>
                    <a:pt x="1443" y="1106"/>
                    <a:pt x="1536" y="827"/>
                    <a:pt x="1443" y="711"/>
                  </a:cubicBezTo>
                  <a:cubicBezTo>
                    <a:pt x="1443" y="432"/>
                    <a:pt x="1257" y="432"/>
                    <a:pt x="1047" y="432"/>
                  </a:cubicBezTo>
                  <a:lnTo>
                    <a:pt x="861" y="432"/>
                  </a:lnTo>
                  <a:cubicBezTo>
                    <a:pt x="954" y="432"/>
                    <a:pt x="954" y="432"/>
                    <a:pt x="861" y="339"/>
                  </a:cubicBezTo>
                  <a:lnTo>
                    <a:pt x="768" y="339"/>
                  </a:lnTo>
                  <a:cubicBezTo>
                    <a:pt x="861" y="339"/>
                    <a:pt x="768" y="245"/>
                    <a:pt x="768" y="245"/>
                  </a:cubicBezTo>
                  <a:cubicBezTo>
                    <a:pt x="699" y="91"/>
                    <a:pt x="517" y="0"/>
                    <a:pt x="389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3"/>
            <p:cNvSpPr/>
            <p:nvPr/>
          </p:nvSpPr>
          <p:spPr>
            <a:xfrm>
              <a:off x="2717450" y="1077225"/>
              <a:ext cx="21550" cy="29100"/>
            </a:xfrm>
            <a:custGeom>
              <a:avLst/>
              <a:gdLst/>
              <a:ahLst/>
              <a:cxnLst/>
              <a:rect l="l" t="t" r="r" b="b"/>
              <a:pathLst>
                <a:path w="862" h="1164" extrusionOk="0">
                  <a:moveTo>
                    <a:pt x="466" y="0"/>
                  </a:moveTo>
                  <a:cubicBezTo>
                    <a:pt x="280" y="0"/>
                    <a:pt x="94" y="93"/>
                    <a:pt x="94" y="303"/>
                  </a:cubicBezTo>
                  <a:lnTo>
                    <a:pt x="94" y="768"/>
                  </a:lnTo>
                  <a:cubicBezTo>
                    <a:pt x="1" y="978"/>
                    <a:pt x="187" y="1164"/>
                    <a:pt x="373" y="1164"/>
                  </a:cubicBezTo>
                  <a:cubicBezTo>
                    <a:pt x="675" y="1164"/>
                    <a:pt x="769" y="978"/>
                    <a:pt x="769" y="768"/>
                  </a:cubicBezTo>
                  <a:cubicBezTo>
                    <a:pt x="769" y="582"/>
                    <a:pt x="769" y="489"/>
                    <a:pt x="862" y="303"/>
                  </a:cubicBezTo>
                  <a:cubicBezTo>
                    <a:pt x="862" y="93"/>
                    <a:pt x="675" y="0"/>
                    <a:pt x="466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3"/>
            <p:cNvSpPr/>
            <p:nvPr/>
          </p:nvSpPr>
          <p:spPr>
            <a:xfrm>
              <a:off x="2758175" y="1064400"/>
              <a:ext cx="29100" cy="40225"/>
            </a:xfrm>
            <a:custGeom>
              <a:avLst/>
              <a:gdLst/>
              <a:ahLst/>
              <a:cxnLst/>
              <a:rect l="l" t="t" r="r" b="b"/>
              <a:pathLst>
                <a:path w="1164" h="1609" extrusionOk="0">
                  <a:moveTo>
                    <a:pt x="680" y="0"/>
                  </a:moveTo>
                  <a:cubicBezTo>
                    <a:pt x="520" y="0"/>
                    <a:pt x="396" y="156"/>
                    <a:pt x="396" y="327"/>
                  </a:cubicBezTo>
                  <a:cubicBezTo>
                    <a:pt x="303" y="606"/>
                    <a:pt x="117" y="909"/>
                    <a:pt x="0" y="1188"/>
                  </a:cubicBezTo>
                  <a:cubicBezTo>
                    <a:pt x="0" y="1281"/>
                    <a:pt x="117" y="1584"/>
                    <a:pt x="303" y="1584"/>
                  </a:cubicBezTo>
                  <a:cubicBezTo>
                    <a:pt x="338" y="1601"/>
                    <a:pt x="375" y="1609"/>
                    <a:pt x="411" y="1609"/>
                  </a:cubicBezTo>
                  <a:cubicBezTo>
                    <a:pt x="565" y="1609"/>
                    <a:pt x="716" y="1473"/>
                    <a:pt x="791" y="1397"/>
                  </a:cubicBezTo>
                  <a:cubicBezTo>
                    <a:pt x="884" y="1095"/>
                    <a:pt x="977" y="816"/>
                    <a:pt x="1070" y="513"/>
                  </a:cubicBezTo>
                  <a:cubicBezTo>
                    <a:pt x="1164" y="327"/>
                    <a:pt x="977" y="25"/>
                    <a:pt x="791" y="25"/>
                  </a:cubicBezTo>
                  <a:cubicBezTo>
                    <a:pt x="753" y="8"/>
                    <a:pt x="716" y="0"/>
                    <a:pt x="680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3"/>
            <p:cNvSpPr/>
            <p:nvPr/>
          </p:nvSpPr>
          <p:spPr>
            <a:xfrm>
              <a:off x="2774700" y="994375"/>
              <a:ext cx="28900" cy="37325"/>
            </a:xfrm>
            <a:custGeom>
              <a:avLst/>
              <a:gdLst/>
              <a:ahLst/>
              <a:cxnLst/>
              <a:rect l="l" t="t" r="r" b="b"/>
              <a:pathLst>
                <a:path w="1156" h="1493" extrusionOk="0">
                  <a:moveTo>
                    <a:pt x="687" y="1"/>
                  </a:moveTo>
                  <a:cubicBezTo>
                    <a:pt x="538" y="1"/>
                    <a:pt x="389" y="67"/>
                    <a:pt x="316" y="220"/>
                  </a:cubicBezTo>
                  <a:cubicBezTo>
                    <a:pt x="223" y="500"/>
                    <a:pt x="223" y="802"/>
                    <a:pt x="130" y="1081"/>
                  </a:cubicBezTo>
                  <a:cubicBezTo>
                    <a:pt x="0" y="1327"/>
                    <a:pt x="257" y="1492"/>
                    <a:pt x="492" y="1492"/>
                  </a:cubicBezTo>
                  <a:cubicBezTo>
                    <a:pt x="635" y="1492"/>
                    <a:pt x="770" y="1431"/>
                    <a:pt x="805" y="1290"/>
                  </a:cubicBezTo>
                  <a:cubicBezTo>
                    <a:pt x="898" y="988"/>
                    <a:pt x="991" y="709"/>
                    <a:pt x="1084" y="406"/>
                  </a:cubicBezTo>
                  <a:cubicBezTo>
                    <a:pt x="1155" y="165"/>
                    <a:pt x="922" y="1"/>
                    <a:pt x="687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3"/>
            <p:cNvSpPr/>
            <p:nvPr/>
          </p:nvSpPr>
          <p:spPr>
            <a:xfrm>
              <a:off x="2738975" y="1016725"/>
              <a:ext cx="19225" cy="29125"/>
            </a:xfrm>
            <a:custGeom>
              <a:avLst/>
              <a:gdLst/>
              <a:ahLst/>
              <a:cxnLst/>
              <a:rect l="l" t="t" r="r" b="b"/>
              <a:pathLst>
                <a:path w="769" h="1165" extrusionOk="0">
                  <a:moveTo>
                    <a:pt x="396" y="1"/>
                  </a:moveTo>
                  <a:cubicBezTo>
                    <a:pt x="187" y="1"/>
                    <a:pt x="94" y="187"/>
                    <a:pt x="1" y="396"/>
                  </a:cubicBezTo>
                  <a:lnTo>
                    <a:pt x="1" y="769"/>
                  </a:lnTo>
                  <a:cubicBezTo>
                    <a:pt x="1" y="978"/>
                    <a:pt x="187" y="1164"/>
                    <a:pt x="396" y="1164"/>
                  </a:cubicBezTo>
                  <a:cubicBezTo>
                    <a:pt x="582" y="1164"/>
                    <a:pt x="675" y="978"/>
                    <a:pt x="768" y="769"/>
                  </a:cubicBezTo>
                  <a:lnTo>
                    <a:pt x="768" y="396"/>
                  </a:lnTo>
                  <a:cubicBezTo>
                    <a:pt x="768" y="187"/>
                    <a:pt x="582" y="1"/>
                    <a:pt x="396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3"/>
            <p:cNvSpPr/>
            <p:nvPr/>
          </p:nvSpPr>
          <p:spPr>
            <a:xfrm>
              <a:off x="2678225" y="1010300"/>
              <a:ext cx="37725" cy="41975"/>
            </a:xfrm>
            <a:custGeom>
              <a:avLst/>
              <a:gdLst/>
              <a:ahLst/>
              <a:cxnLst/>
              <a:rect l="l" t="t" r="r" b="b"/>
              <a:pathLst>
                <a:path w="1509" h="1679" extrusionOk="0">
                  <a:moveTo>
                    <a:pt x="524" y="1"/>
                  </a:moveTo>
                  <a:cubicBezTo>
                    <a:pt x="278" y="1"/>
                    <a:pt x="0" y="275"/>
                    <a:pt x="197" y="537"/>
                  </a:cubicBezTo>
                  <a:cubicBezTo>
                    <a:pt x="290" y="840"/>
                    <a:pt x="500" y="1235"/>
                    <a:pt x="686" y="1514"/>
                  </a:cubicBezTo>
                  <a:cubicBezTo>
                    <a:pt x="740" y="1630"/>
                    <a:pt x="839" y="1678"/>
                    <a:pt x="945" y="1678"/>
                  </a:cubicBezTo>
                  <a:cubicBezTo>
                    <a:pt x="1203" y="1678"/>
                    <a:pt x="1509" y="1398"/>
                    <a:pt x="1360" y="1119"/>
                  </a:cubicBezTo>
                  <a:cubicBezTo>
                    <a:pt x="1174" y="840"/>
                    <a:pt x="988" y="537"/>
                    <a:pt x="779" y="165"/>
                  </a:cubicBezTo>
                  <a:cubicBezTo>
                    <a:pt x="724" y="48"/>
                    <a:pt x="627" y="1"/>
                    <a:pt x="524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3"/>
            <p:cNvSpPr/>
            <p:nvPr/>
          </p:nvSpPr>
          <p:spPr>
            <a:xfrm>
              <a:off x="2712225" y="977775"/>
              <a:ext cx="22125" cy="36650"/>
            </a:xfrm>
            <a:custGeom>
              <a:avLst/>
              <a:gdLst/>
              <a:ahLst/>
              <a:cxnLst/>
              <a:rect l="l" t="t" r="r" b="b"/>
              <a:pathLst>
                <a:path w="885" h="1466" extrusionOk="0">
                  <a:moveTo>
                    <a:pt x="396" y="0"/>
                  </a:moveTo>
                  <a:cubicBezTo>
                    <a:pt x="210" y="0"/>
                    <a:pt x="0" y="210"/>
                    <a:pt x="0" y="396"/>
                  </a:cubicBezTo>
                  <a:cubicBezTo>
                    <a:pt x="0" y="582"/>
                    <a:pt x="0" y="884"/>
                    <a:pt x="94" y="1070"/>
                  </a:cubicBezTo>
                  <a:cubicBezTo>
                    <a:pt x="94" y="1257"/>
                    <a:pt x="210" y="1466"/>
                    <a:pt x="489" y="1466"/>
                  </a:cubicBezTo>
                  <a:cubicBezTo>
                    <a:pt x="582" y="1466"/>
                    <a:pt x="884" y="1257"/>
                    <a:pt x="791" y="1070"/>
                  </a:cubicBezTo>
                  <a:cubicBezTo>
                    <a:pt x="791" y="884"/>
                    <a:pt x="791" y="582"/>
                    <a:pt x="675" y="396"/>
                  </a:cubicBezTo>
                  <a:cubicBezTo>
                    <a:pt x="675" y="210"/>
                    <a:pt x="582" y="0"/>
                    <a:pt x="396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3"/>
            <p:cNvSpPr/>
            <p:nvPr/>
          </p:nvSpPr>
          <p:spPr>
            <a:xfrm>
              <a:off x="2748875" y="960900"/>
              <a:ext cx="23850" cy="34600"/>
            </a:xfrm>
            <a:custGeom>
              <a:avLst/>
              <a:gdLst/>
              <a:ahLst/>
              <a:cxnLst/>
              <a:rect l="l" t="t" r="r" b="b"/>
              <a:pathLst>
                <a:path w="954" h="1384" extrusionOk="0">
                  <a:moveTo>
                    <a:pt x="675" y="1"/>
                  </a:moveTo>
                  <a:cubicBezTo>
                    <a:pt x="489" y="1"/>
                    <a:pt x="186" y="94"/>
                    <a:pt x="186" y="303"/>
                  </a:cubicBezTo>
                  <a:cubicBezTo>
                    <a:pt x="186" y="489"/>
                    <a:pt x="93" y="675"/>
                    <a:pt x="93" y="885"/>
                  </a:cubicBezTo>
                  <a:cubicBezTo>
                    <a:pt x="0" y="1071"/>
                    <a:pt x="93" y="1257"/>
                    <a:pt x="279" y="1350"/>
                  </a:cubicBezTo>
                  <a:cubicBezTo>
                    <a:pt x="321" y="1373"/>
                    <a:pt x="362" y="1383"/>
                    <a:pt x="402" y="1383"/>
                  </a:cubicBezTo>
                  <a:cubicBezTo>
                    <a:pt x="559" y="1383"/>
                    <a:pt x="693" y="1220"/>
                    <a:pt x="768" y="1071"/>
                  </a:cubicBezTo>
                  <a:cubicBezTo>
                    <a:pt x="768" y="885"/>
                    <a:pt x="861" y="675"/>
                    <a:pt x="861" y="489"/>
                  </a:cubicBezTo>
                  <a:cubicBezTo>
                    <a:pt x="954" y="303"/>
                    <a:pt x="861" y="94"/>
                    <a:pt x="675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3"/>
            <p:cNvSpPr/>
            <p:nvPr/>
          </p:nvSpPr>
          <p:spPr>
            <a:xfrm>
              <a:off x="2784925" y="918000"/>
              <a:ext cx="20950" cy="40450"/>
            </a:xfrm>
            <a:custGeom>
              <a:avLst/>
              <a:gdLst/>
              <a:ahLst/>
              <a:cxnLst/>
              <a:rect l="l" t="t" r="r" b="b"/>
              <a:pathLst>
                <a:path w="838" h="1618" extrusionOk="0">
                  <a:moveTo>
                    <a:pt x="477" y="1"/>
                  </a:moveTo>
                  <a:cubicBezTo>
                    <a:pt x="291" y="1"/>
                    <a:pt x="94" y="123"/>
                    <a:pt x="94" y="367"/>
                  </a:cubicBezTo>
                  <a:cubicBezTo>
                    <a:pt x="94" y="647"/>
                    <a:pt x="94" y="949"/>
                    <a:pt x="0" y="1321"/>
                  </a:cubicBezTo>
                  <a:cubicBezTo>
                    <a:pt x="0" y="1519"/>
                    <a:pt x="198" y="1618"/>
                    <a:pt x="396" y="1618"/>
                  </a:cubicBezTo>
                  <a:cubicBezTo>
                    <a:pt x="594" y="1618"/>
                    <a:pt x="791" y="1519"/>
                    <a:pt x="791" y="1321"/>
                  </a:cubicBezTo>
                  <a:lnTo>
                    <a:pt x="791" y="367"/>
                  </a:lnTo>
                  <a:cubicBezTo>
                    <a:pt x="838" y="123"/>
                    <a:pt x="663" y="1"/>
                    <a:pt x="477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3"/>
            <p:cNvSpPr/>
            <p:nvPr/>
          </p:nvSpPr>
          <p:spPr>
            <a:xfrm>
              <a:off x="2630225" y="976600"/>
              <a:ext cx="31425" cy="32025"/>
            </a:xfrm>
            <a:custGeom>
              <a:avLst/>
              <a:gdLst/>
              <a:ahLst/>
              <a:cxnLst/>
              <a:rect l="l" t="t" r="r" b="b"/>
              <a:pathLst>
                <a:path w="1257" h="1281" extrusionOk="0">
                  <a:moveTo>
                    <a:pt x="375" y="1"/>
                  </a:moveTo>
                  <a:cubicBezTo>
                    <a:pt x="279" y="1"/>
                    <a:pt x="186" y="47"/>
                    <a:pt x="93" y="140"/>
                  </a:cubicBezTo>
                  <a:cubicBezTo>
                    <a:pt x="0" y="257"/>
                    <a:pt x="0" y="536"/>
                    <a:pt x="93" y="629"/>
                  </a:cubicBezTo>
                  <a:cubicBezTo>
                    <a:pt x="279" y="838"/>
                    <a:pt x="372" y="1024"/>
                    <a:pt x="582" y="1211"/>
                  </a:cubicBezTo>
                  <a:cubicBezTo>
                    <a:pt x="628" y="1257"/>
                    <a:pt x="721" y="1280"/>
                    <a:pt x="814" y="1280"/>
                  </a:cubicBezTo>
                  <a:cubicBezTo>
                    <a:pt x="908" y="1280"/>
                    <a:pt x="1001" y="1257"/>
                    <a:pt x="1047" y="1211"/>
                  </a:cubicBezTo>
                  <a:cubicBezTo>
                    <a:pt x="1257" y="1024"/>
                    <a:pt x="1257" y="838"/>
                    <a:pt x="1047" y="629"/>
                  </a:cubicBezTo>
                  <a:cubicBezTo>
                    <a:pt x="954" y="536"/>
                    <a:pt x="768" y="350"/>
                    <a:pt x="675" y="140"/>
                  </a:cubicBezTo>
                  <a:cubicBezTo>
                    <a:pt x="570" y="47"/>
                    <a:pt x="471" y="1"/>
                    <a:pt x="375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3"/>
            <p:cNvSpPr/>
            <p:nvPr/>
          </p:nvSpPr>
          <p:spPr>
            <a:xfrm>
              <a:off x="2661625" y="944775"/>
              <a:ext cx="29275" cy="35375"/>
            </a:xfrm>
            <a:custGeom>
              <a:avLst/>
              <a:gdLst/>
              <a:ahLst/>
              <a:cxnLst/>
              <a:rect l="l" t="t" r="r" b="b"/>
              <a:pathLst>
                <a:path w="1171" h="1415" extrusionOk="0">
                  <a:moveTo>
                    <a:pt x="338" y="0"/>
                  </a:moveTo>
                  <a:cubicBezTo>
                    <a:pt x="169" y="0"/>
                    <a:pt x="1" y="122"/>
                    <a:pt x="1" y="366"/>
                  </a:cubicBezTo>
                  <a:cubicBezTo>
                    <a:pt x="1" y="739"/>
                    <a:pt x="94" y="1041"/>
                    <a:pt x="373" y="1320"/>
                  </a:cubicBezTo>
                  <a:cubicBezTo>
                    <a:pt x="459" y="1386"/>
                    <a:pt x="549" y="1414"/>
                    <a:pt x="634" y="1414"/>
                  </a:cubicBezTo>
                  <a:cubicBezTo>
                    <a:pt x="939" y="1414"/>
                    <a:pt x="1171" y="1048"/>
                    <a:pt x="861" y="739"/>
                  </a:cubicBezTo>
                  <a:cubicBezTo>
                    <a:pt x="768" y="646"/>
                    <a:pt x="675" y="553"/>
                    <a:pt x="675" y="366"/>
                  </a:cubicBezTo>
                  <a:cubicBezTo>
                    <a:pt x="675" y="122"/>
                    <a:pt x="507" y="0"/>
                    <a:pt x="338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3"/>
            <p:cNvSpPr/>
            <p:nvPr/>
          </p:nvSpPr>
          <p:spPr>
            <a:xfrm>
              <a:off x="2717450" y="910300"/>
              <a:ext cx="21550" cy="33775"/>
            </a:xfrm>
            <a:custGeom>
              <a:avLst/>
              <a:gdLst/>
              <a:ahLst/>
              <a:cxnLst/>
              <a:rect l="l" t="t" r="r" b="b"/>
              <a:pathLst>
                <a:path w="862" h="1351" extrusionOk="0">
                  <a:moveTo>
                    <a:pt x="280" y="1"/>
                  </a:moveTo>
                  <a:cubicBezTo>
                    <a:pt x="94" y="94"/>
                    <a:pt x="1" y="280"/>
                    <a:pt x="94" y="466"/>
                  </a:cubicBezTo>
                  <a:cubicBezTo>
                    <a:pt x="94" y="675"/>
                    <a:pt x="94" y="861"/>
                    <a:pt x="187" y="1048"/>
                  </a:cubicBezTo>
                  <a:cubicBezTo>
                    <a:pt x="187" y="1257"/>
                    <a:pt x="373" y="1350"/>
                    <a:pt x="582" y="1350"/>
                  </a:cubicBezTo>
                  <a:cubicBezTo>
                    <a:pt x="769" y="1257"/>
                    <a:pt x="862" y="1048"/>
                    <a:pt x="862" y="861"/>
                  </a:cubicBezTo>
                  <a:cubicBezTo>
                    <a:pt x="862" y="675"/>
                    <a:pt x="769" y="466"/>
                    <a:pt x="769" y="280"/>
                  </a:cubicBezTo>
                  <a:cubicBezTo>
                    <a:pt x="769" y="94"/>
                    <a:pt x="466" y="1"/>
                    <a:pt x="280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3"/>
            <p:cNvSpPr/>
            <p:nvPr/>
          </p:nvSpPr>
          <p:spPr>
            <a:xfrm>
              <a:off x="2753525" y="901150"/>
              <a:ext cx="16875" cy="34150"/>
            </a:xfrm>
            <a:custGeom>
              <a:avLst/>
              <a:gdLst/>
              <a:ahLst/>
              <a:cxnLst/>
              <a:rect l="l" t="t" r="r" b="b"/>
              <a:pathLst>
                <a:path w="675" h="1366" extrusionOk="0">
                  <a:moveTo>
                    <a:pt x="338" y="0"/>
                  </a:moveTo>
                  <a:cubicBezTo>
                    <a:pt x="169" y="0"/>
                    <a:pt x="0" y="122"/>
                    <a:pt x="0" y="367"/>
                  </a:cubicBezTo>
                  <a:lnTo>
                    <a:pt x="0" y="1041"/>
                  </a:lnTo>
                  <a:cubicBezTo>
                    <a:pt x="0" y="1240"/>
                    <a:pt x="192" y="1366"/>
                    <a:pt x="371" y="1366"/>
                  </a:cubicBezTo>
                  <a:cubicBezTo>
                    <a:pt x="528" y="1366"/>
                    <a:pt x="675" y="1269"/>
                    <a:pt x="675" y="1041"/>
                  </a:cubicBezTo>
                  <a:lnTo>
                    <a:pt x="675" y="367"/>
                  </a:lnTo>
                  <a:cubicBezTo>
                    <a:pt x="675" y="122"/>
                    <a:pt x="506" y="0"/>
                    <a:pt x="338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3"/>
            <p:cNvSpPr/>
            <p:nvPr/>
          </p:nvSpPr>
          <p:spPr>
            <a:xfrm>
              <a:off x="2772750" y="863350"/>
              <a:ext cx="26750" cy="29550"/>
            </a:xfrm>
            <a:custGeom>
              <a:avLst/>
              <a:gdLst/>
              <a:ahLst/>
              <a:cxnLst/>
              <a:rect l="l" t="t" r="r" b="b"/>
              <a:pathLst>
                <a:path w="1070" h="1182" extrusionOk="0">
                  <a:moveTo>
                    <a:pt x="541" y="0"/>
                  </a:moveTo>
                  <a:cubicBezTo>
                    <a:pt x="264" y="0"/>
                    <a:pt x="1" y="387"/>
                    <a:pt x="301" y="599"/>
                  </a:cubicBezTo>
                  <a:lnTo>
                    <a:pt x="301" y="716"/>
                  </a:lnTo>
                  <a:cubicBezTo>
                    <a:pt x="246" y="994"/>
                    <a:pt x="465" y="1181"/>
                    <a:pt x="691" y="1181"/>
                  </a:cubicBezTo>
                  <a:cubicBezTo>
                    <a:pt x="841" y="1181"/>
                    <a:pt x="994" y="1097"/>
                    <a:pt x="1069" y="902"/>
                  </a:cubicBezTo>
                  <a:cubicBezTo>
                    <a:pt x="1069" y="599"/>
                    <a:pt x="1069" y="320"/>
                    <a:pt x="790" y="134"/>
                  </a:cubicBezTo>
                  <a:cubicBezTo>
                    <a:pt x="717" y="39"/>
                    <a:pt x="629" y="0"/>
                    <a:pt x="541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3"/>
            <p:cNvSpPr/>
            <p:nvPr/>
          </p:nvSpPr>
          <p:spPr>
            <a:xfrm>
              <a:off x="2676175" y="890525"/>
              <a:ext cx="19200" cy="34350"/>
            </a:xfrm>
            <a:custGeom>
              <a:avLst/>
              <a:gdLst/>
              <a:ahLst/>
              <a:cxnLst/>
              <a:rect l="l" t="t" r="r" b="b"/>
              <a:pathLst>
                <a:path w="768" h="1374" extrusionOk="0">
                  <a:moveTo>
                    <a:pt x="372" y="1"/>
                  </a:moveTo>
                  <a:cubicBezTo>
                    <a:pt x="186" y="1"/>
                    <a:pt x="0" y="210"/>
                    <a:pt x="0" y="396"/>
                  </a:cubicBezTo>
                  <a:lnTo>
                    <a:pt x="0" y="978"/>
                  </a:lnTo>
                  <a:cubicBezTo>
                    <a:pt x="0" y="1164"/>
                    <a:pt x="186" y="1373"/>
                    <a:pt x="372" y="1373"/>
                  </a:cubicBezTo>
                  <a:cubicBezTo>
                    <a:pt x="582" y="1373"/>
                    <a:pt x="768" y="1164"/>
                    <a:pt x="768" y="978"/>
                  </a:cubicBezTo>
                  <a:cubicBezTo>
                    <a:pt x="768" y="792"/>
                    <a:pt x="768" y="582"/>
                    <a:pt x="675" y="396"/>
                  </a:cubicBezTo>
                  <a:cubicBezTo>
                    <a:pt x="675" y="210"/>
                    <a:pt x="582" y="1"/>
                    <a:pt x="372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3"/>
            <p:cNvSpPr/>
            <p:nvPr/>
          </p:nvSpPr>
          <p:spPr>
            <a:xfrm>
              <a:off x="2718975" y="864325"/>
              <a:ext cx="30600" cy="23725"/>
            </a:xfrm>
            <a:custGeom>
              <a:avLst/>
              <a:gdLst/>
              <a:ahLst/>
              <a:cxnLst/>
              <a:rect l="l" t="t" r="r" b="b"/>
              <a:pathLst>
                <a:path w="1224" h="949" extrusionOk="0">
                  <a:moveTo>
                    <a:pt x="496" y="1"/>
                  </a:moveTo>
                  <a:cubicBezTo>
                    <a:pt x="238" y="1"/>
                    <a:pt x="1" y="367"/>
                    <a:pt x="219" y="677"/>
                  </a:cubicBezTo>
                  <a:cubicBezTo>
                    <a:pt x="312" y="677"/>
                    <a:pt x="405" y="770"/>
                    <a:pt x="521" y="863"/>
                  </a:cubicBezTo>
                  <a:cubicBezTo>
                    <a:pt x="582" y="923"/>
                    <a:pt x="652" y="948"/>
                    <a:pt x="721" y="948"/>
                  </a:cubicBezTo>
                  <a:cubicBezTo>
                    <a:pt x="975" y="948"/>
                    <a:pt x="1224" y="611"/>
                    <a:pt x="987" y="374"/>
                  </a:cubicBezTo>
                  <a:cubicBezTo>
                    <a:pt x="894" y="281"/>
                    <a:pt x="801" y="188"/>
                    <a:pt x="708" y="95"/>
                  </a:cubicBezTo>
                  <a:cubicBezTo>
                    <a:pt x="642" y="29"/>
                    <a:pt x="568" y="1"/>
                    <a:pt x="496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3"/>
            <p:cNvSpPr/>
            <p:nvPr/>
          </p:nvSpPr>
          <p:spPr>
            <a:xfrm>
              <a:off x="2622650" y="885875"/>
              <a:ext cx="24450" cy="36075"/>
            </a:xfrm>
            <a:custGeom>
              <a:avLst/>
              <a:gdLst/>
              <a:ahLst/>
              <a:cxnLst/>
              <a:rect l="l" t="t" r="r" b="b"/>
              <a:pathLst>
                <a:path w="978" h="1443" extrusionOk="0">
                  <a:moveTo>
                    <a:pt x="582" y="1"/>
                  </a:moveTo>
                  <a:cubicBezTo>
                    <a:pt x="489" y="1"/>
                    <a:pt x="187" y="94"/>
                    <a:pt x="187" y="280"/>
                  </a:cubicBezTo>
                  <a:cubicBezTo>
                    <a:pt x="94" y="489"/>
                    <a:pt x="94" y="768"/>
                    <a:pt x="1" y="978"/>
                  </a:cubicBezTo>
                  <a:cubicBezTo>
                    <a:pt x="1" y="1164"/>
                    <a:pt x="94" y="1350"/>
                    <a:pt x="303" y="1443"/>
                  </a:cubicBezTo>
                  <a:cubicBezTo>
                    <a:pt x="489" y="1443"/>
                    <a:pt x="675" y="1350"/>
                    <a:pt x="769" y="1164"/>
                  </a:cubicBezTo>
                  <a:cubicBezTo>
                    <a:pt x="769" y="978"/>
                    <a:pt x="885" y="675"/>
                    <a:pt x="885" y="489"/>
                  </a:cubicBezTo>
                  <a:cubicBezTo>
                    <a:pt x="978" y="280"/>
                    <a:pt x="885" y="94"/>
                    <a:pt x="582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3"/>
            <p:cNvSpPr/>
            <p:nvPr/>
          </p:nvSpPr>
          <p:spPr>
            <a:xfrm>
              <a:off x="2586600" y="993150"/>
              <a:ext cx="29100" cy="37350"/>
            </a:xfrm>
            <a:custGeom>
              <a:avLst/>
              <a:gdLst/>
              <a:ahLst/>
              <a:cxnLst/>
              <a:rect l="l" t="t" r="r" b="b"/>
              <a:pathLst>
                <a:path w="1164" h="1494" extrusionOk="0">
                  <a:moveTo>
                    <a:pt x="445" y="0"/>
                  </a:moveTo>
                  <a:cubicBezTo>
                    <a:pt x="354" y="0"/>
                    <a:pt x="261" y="23"/>
                    <a:pt x="187" y="60"/>
                  </a:cubicBezTo>
                  <a:cubicBezTo>
                    <a:pt x="0" y="176"/>
                    <a:pt x="0" y="362"/>
                    <a:pt x="94" y="549"/>
                  </a:cubicBezTo>
                  <a:cubicBezTo>
                    <a:pt x="187" y="851"/>
                    <a:pt x="280" y="1037"/>
                    <a:pt x="373" y="1339"/>
                  </a:cubicBezTo>
                  <a:cubicBezTo>
                    <a:pt x="427" y="1448"/>
                    <a:pt x="554" y="1494"/>
                    <a:pt x="686" y="1494"/>
                  </a:cubicBezTo>
                  <a:cubicBezTo>
                    <a:pt x="780" y="1494"/>
                    <a:pt x="877" y="1471"/>
                    <a:pt x="954" y="1433"/>
                  </a:cubicBezTo>
                  <a:cubicBezTo>
                    <a:pt x="1164" y="1339"/>
                    <a:pt x="1164" y="1130"/>
                    <a:pt x="1047" y="944"/>
                  </a:cubicBezTo>
                  <a:cubicBezTo>
                    <a:pt x="954" y="758"/>
                    <a:pt x="861" y="455"/>
                    <a:pt x="768" y="176"/>
                  </a:cubicBezTo>
                  <a:cubicBezTo>
                    <a:pt x="712" y="51"/>
                    <a:pt x="581" y="0"/>
                    <a:pt x="445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3"/>
            <p:cNvSpPr/>
            <p:nvPr/>
          </p:nvSpPr>
          <p:spPr>
            <a:xfrm>
              <a:off x="2658775" y="1066900"/>
              <a:ext cx="37425" cy="29575"/>
            </a:xfrm>
            <a:custGeom>
              <a:avLst/>
              <a:gdLst/>
              <a:ahLst/>
              <a:cxnLst/>
              <a:rect l="l" t="t" r="r" b="b"/>
              <a:pathLst>
                <a:path w="1497" h="1183" extrusionOk="0">
                  <a:moveTo>
                    <a:pt x="502" y="1"/>
                  </a:moveTo>
                  <a:cubicBezTo>
                    <a:pt x="210" y="1"/>
                    <a:pt x="0" y="387"/>
                    <a:pt x="301" y="600"/>
                  </a:cubicBezTo>
                  <a:cubicBezTo>
                    <a:pt x="394" y="809"/>
                    <a:pt x="603" y="902"/>
                    <a:pt x="789" y="1088"/>
                  </a:cubicBezTo>
                  <a:cubicBezTo>
                    <a:pt x="850" y="1154"/>
                    <a:pt x="921" y="1182"/>
                    <a:pt x="991" y="1182"/>
                  </a:cubicBezTo>
                  <a:cubicBezTo>
                    <a:pt x="1245" y="1182"/>
                    <a:pt x="1496" y="816"/>
                    <a:pt x="1278" y="506"/>
                  </a:cubicBezTo>
                  <a:cubicBezTo>
                    <a:pt x="1068" y="413"/>
                    <a:pt x="975" y="227"/>
                    <a:pt x="789" y="134"/>
                  </a:cubicBezTo>
                  <a:cubicBezTo>
                    <a:pt x="694" y="39"/>
                    <a:pt x="594" y="1"/>
                    <a:pt x="502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3"/>
            <p:cNvSpPr/>
            <p:nvPr/>
          </p:nvSpPr>
          <p:spPr>
            <a:xfrm>
              <a:off x="2612775" y="940800"/>
              <a:ext cx="24450" cy="29175"/>
            </a:xfrm>
            <a:custGeom>
              <a:avLst/>
              <a:gdLst/>
              <a:ahLst/>
              <a:cxnLst/>
              <a:rect l="l" t="t" r="r" b="b"/>
              <a:pathLst>
                <a:path w="978" h="1167" extrusionOk="0">
                  <a:moveTo>
                    <a:pt x="629" y="0"/>
                  </a:moveTo>
                  <a:cubicBezTo>
                    <a:pt x="489" y="0"/>
                    <a:pt x="371" y="87"/>
                    <a:pt x="303" y="223"/>
                  </a:cubicBezTo>
                  <a:cubicBezTo>
                    <a:pt x="210" y="316"/>
                    <a:pt x="210" y="525"/>
                    <a:pt x="117" y="619"/>
                  </a:cubicBezTo>
                  <a:cubicBezTo>
                    <a:pt x="0" y="805"/>
                    <a:pt x="0" y="991"/>
                    <a:pt x="210" y="1107"/>
                  </a:cubicBezTo>
                  <a:cubicBezTo>
                    <a:pt x="284" y="1144"/>
                    <a:pt x="377" y="1167"/>
                    <a:pt x="462" y="1167"/>
                  </a:cubicBezTo>
                  <a:cubicBezTo>
                    <a:pt x="589" y="1167"/>
                    <a:pt x="698" y="1116"/>
                    <a:pt x="698" y="991"/>
                  </a:cubicBezTo>
                  <a:cubicBezTo>
                    <a:pt x="791" y="805"/>
                    <a:pt x="884" y="712"/>
                    <a:pt x="884" y="525"/>
                  </a:cubicBezTo>
                  <a:cubicBezTo>
                    <a:pt x="977" y="409"/>
                    <a:pt x="977" y="130"/>
                    <a:pt x="791" y="37"/>
                  </a:cubicBezTo>
                  <a:cubicBezTo>
                    <a:pt x="735" y="12"/>
                    <a:pt x="681" y="0"/>
                    <a:pt x="629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13"/>
          <p:cNvGrpSpPr/>
          <p:nvPr/>
        </p:nvGrpSpPr>
        <p:grpSpPr>
          <a:xfrm>
            <a:off x="8330408" y="2006571"/>
            <a:ext cx="630363" cy="1130362"/>
            <a:chOff x="6608925" y="2056050"/>
            <a:chExt cx="453075" cy="812450"/>
          </a:xfrm>
        </p:grpSpPr>
        <p:sp>
          <p:nvSpPr>
            <p:cNvPr id="926" name="Google Shape;926;p13"/>
            <p:cNvSpPr/>
            <p:nvPr/>
          </p:nvSpPr>
          <p:spPr>
            <a:xfrm>
              <a:off x="6766525" y="2277050"/>
              <a:ext cx="230350" cy="544975"/>
            </a:xfrm>
            <a:custGeom>
              <a:avLst/>
              <a:gdLst/>
              <a:ahLst/>
              <a:cxnLst/>
              <a:rect l="l" t="t" r="r" b="b"/>
              <a:pathLst>
                <a:path w="9214" h="21799" extrusionOk="0">
                  <a:moveTo>
                    <a:pt x="2816" y="1"/>
                  </a:moveTo>
                  <a:lnTo>
                    <a:pt x="2420" y="1536"/>
                  </a:lnTo>
                  <a:cubicBezTo>
                    <a:pt x="1932" y="3188"/>
                    <a:pt x="1560" y="4933"/>
                    <a:pt x="1164" y="6584"/>
                  </a:cubicBezTo>
                  <a:cubicBezTo>
                    <a:pt x="885" y="8236"/>
                    <a:pt x="582" y="9888"/>
                    <a:pt x="396" y="11633"/>
                  </a:cubicBezTo>
                  <a:lnTo>
                    <a:pt x="303" y="12889"/>
                  </a:lnTo>
                  <a:lnTo>
                    <a:pt x="187" y="14145"/>
                  </a:lnTo>
                  <a:lnTo>
                    <a:pt x="94" y="15401"/>
                  </a:lnTo>
                  <a:lnTo>
                    <a:pt x="1" y="16751"/>
                  </a:lnTo>
                  <a:cubicBezTo>
                    <a:pt x="1" y="18402"/>
                    <a:pt x="1" y="20147"/>
                    <a:pt x="187" y="21799"/>
                  </a:cubicBezTo>
                  <a:cubicBezTo>
                    <a:pt x="303" y="20147"/>
                    <a:pt x="489" y="18402"/>
                    <a:pt x="676" y="16751"/>
                  </a:cubicBezTo>
                  <a:lnTo>
                    <a:pt x="769" y="15494"/>
                  </a:lnTo>
                  <a:lnTo>
                    <a:pt x="978" y="14238"/>
                  </a:lnTo>
                  <a:lnTo>
                    <a:pt x="1164" y="12982"/>
                  </a:lnTo>
                  <a:lnTo>
                    <a:pt x="1350" y="11726"/>
                  </a:lnTo>
                  <a:cubicBezTo>
                    <a:pt x="1653" y="10074"/>
                    <a:pt x="1932" y="8422"/>
                    <a:pt x="2327" y="6770"/>
                  </a:cubicBezTo>
                  <a:cubicBezTo>
                    <a:pt x="2528" y="5674"/>
                    <a:pt x="2800" y="4589"/>
                    <a:pt x="3076" y="3527"/>
                  </a:cubicBezTo>
                  <a:lnTo>
                    <a:pt x="3076" y="3527"/>
                  </a:lnTo>
                  <a:cubicBezTo>
                    <a:pt x="3384" y="4251"/>
                    <a:pt x="3697" y="4976"/>
                    <a:pt x="3979" y="5700"/>
                  </a:cubicBezTo>
                  <a:lnTo>
                    <a:pt x="4840" y="7655"/>
                  </a:lnTo>
                  <a:lnTo>
                    <a:pt x="5724" y="9492"/>
                  </a:lnTo>
                  <a:cubicBezTo>
                    <a:pt x="6212" y="10749"/>
                    <a:pt x="6794" y="12005"/>
                    <a:pt x="7375" y="13168"/>
                  </a:cubicBezTo>
                  <a:cubicBezTo>
                    <a:pt x="7957" y="14424"/>
                    <a:pt x="8632" y="15704"/>
                    <a:pt x="9213" y="16867"/>
                  </a:cubicBezTo>
                  <a:cubicBezTo>
                    <a:pt x="8818" y="15587"/>
                    <a:pt x="8329" y="14238"/>
                    <a:pt x="7864" y="12982"/>
                  </a:cubicBezTo>
                  <a:cubicBezTo>
                    <a:pt x="7469" y="11726"/>
                    <a:pt x="6980" y="10469"/>
                    <a:pt x="6491" y="9097"/>
                  </a:cubicBezTo>
                  <a:lnTo>
                    <a:pt x="5724" y="7259"/>
                  </a:lnTo>
                  <a:lnTo>
                    <a:pt x="5049" y="5328"/>
                  </a:lnTo>
                  <a:cubicBezTo>
                    <a:pt x="4468" y="4072"/>
                    <a:pt x="3979" y="2792"/>
                    <a:pt x="3490" y="1536"/>
                  </a:cubicBezTo>
                  <a:lnTo>
                    <a:pt x="2816" y="1"/>
                  </a:ln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3"/>
            <p:cNvSpPr/>
            <p:nvPr/>
          </p:nvSpPr>
          <p:spPr>
            <a:xfrm>
              <a:off x="6694575" y="2713450"/>
              <a:ext cx="171425" cy="155050"/>
            </a:xfrm>
            <a:custGeom>
              <a:avLst/>
              <a:gdLst/>
              <a:ahLst/>
              <a:cxnLst/>
              <a:rect l="l" t="t" r="r" b="b"/>
              <a:pathLst>
                <a:path w="6857" h="6202" extrusionOk="0">
                  <a:moveTo>
                    <a:pt x="3476" y="0"/>
                  </a:moveTo>
                  <a:cubicBezTo>
                    <a:pt x="1752" y="0"/>
                    <a:pt x="0" y="1571"/>
                    <a:pt x="157" y="3273"/>
                  </a:cubicBezTo>
                  <a:cubicBezTo>
                    <a:pt x="248" y="4952"/>
                    <a:pt x="1929" y="6201"/>
                    <a:pt x="3536" y="6201"/>
                  </a:cubicBezTo>
                  <a:cubicBezTo>
                    <a:pt x="3978" y="6201"/>
                    <a:pt x="4414" y="6107"/>
                    <a:pt x="4810" y="5902"/>
                  </a:cubicBezTo>
                  <a:cubicBezTo>
                    <a:pt x="6671" y="4925"/>
                    <a:pt x="6857" y="1830"/>
                    <a:pt x="5205" y="574"/>
                  </a:cubicBezTo>
                  <a:lnTo>
                    <a:pt x="4438" y="179"/>
                  </a:lnTo>
                  <a:cubicBezTo>
                    <a:pt x="4127" y="57"/>
                    <a:pt x="3802" y="0"/>
                    <a:pt x="3476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3"/>
            <p:cNvSpPr/>
            <p:nvPr/>
          </p:nvSpPr>
          <p:spPr>
            <a:xfrm>
              <a:off x="6890800" y="2558000"/>
              <a:ext cx="171200" cy="155450"/>
            </a:xfrm>
            <a:custGeom>
              <a:avLst/>
              <a:gdLst/>
              <a:ahLst/>
              <a:cxnLst/>
              <a:rect l="l" t="t" r="r" b="b"/>
              <a:pathLst>
                <a:path w="6848" h="6218" extrusionOk="0">
                  <a:moveTo>
                    <a:pt x="3358" y="1"/>
                  </a:moveTo>
                  <a:cubicBezTo>
                    <a:pt x="1678" y="1"/>
                    <a:pt x="0" y="1514"/>
                    <a:pt x="78" y="3303"/>
                  </a:cubicBezTo>
                  <a:cubicBezTo>
                    <a:pt x="224" y="4960"/>
                    <a:pt x="1866" y="6217"/>
                    <a:pt x="3454" y="6217"/>
                  </a:cubicBezTo>
                  <a:cubicBezTo>
                    <a:pt x="3895" y="6217"/>
                    <a:pt x="4331" y="6120"/>
                    <a:pt x="4731" y="5908"/>
                  </a:cubicBezTo>
                  <a:cubicBezTo>
                    <a:pt x="6569" y="4838"/>
                    <a:pt x="6848" y="1837"/>
                    <a:pt x="5103" y="581"/>
                  </a:cubicBezTo>
                  <a:lnTo>
                    <a:pt x="4335" y="185"/>
                  </a:lnTo>
                  <a:cubicBezTo>
                    <a:pt x="4018" y="59"/>
                    <a:pt x="3688" y="1"/>
                    <a:pt x="3358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3"/>
            <p:cNvSpPr/>
            <p:nvPr/>
          </p:nvSpPr>
          <p:spPr>
            <a:xfrm>
              <a:off x="6608925" y="2056050"/>
              <a:ext cx="257075" cy="273950"/>
            </a:xfrm>
            <a:custGeom>
              <a:avLst/>
              <a:gdLst/>
              <a:ahLst/>
              <a:cxnLst/>
              <a:rect l="l" t="t" r="r" b="b"/>
              <a:pathLst>
                <a:path w="10283" h="10958" extrusionOk="0">
                  <a:moveTo>
                    <a:pt x="0" y="0"/>
                  </a:moveTo>
                  <a:cubicBezTo>
                    <a:pt x="1373" y="4374"/>
                    <a:pt x="5235" y="9795"/>
                    <a:pt x="9794" y="10958"/>
                  </a:cubicBezTo>
                  <a:cubicBezTo>
                    <a:pt x="10283" y="8841"/>
                    <a:pt x="8050" y="5816"/>
                    <a:pt x="6491" y="4188"/>
                  </a:cubicBezTo>
                  <a:cubicBezTo>
                    <a:pt x="5630" y="3211"/>
                    <a:pt x="210" y="582"/>
                    <a:pt x="0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3"/>
            <p:cNvSpPr/>
            <p:nvPr/>
          </p:nvSpPr>
          <p:spPr>
            <a:xfrm>
              <a:off x="6829350" y="2146200"/>
              <a:ext cx="138450" cy="183800"/>
            </a:xfrm>
            <a:custGeom>
              <a:avLst/>
              <a:gdLst/>
              <a:ahLst/>
              <a:cxnLst/>
              <a:rect l="l" t="t" r="r" b="b"/>
              <a:pathLst>
                <a:path w="5538" h="7352" extrusionOk="0">
                  <a:moveTo>
                    <a:pt x="4560" y="0"/>
                  </a:moveTo>
                  <a:lnTo>
                    <a:pt x="4560" y="0"/>
                  </a:lnTo>
                  <a:cubicBezTo>
                    <a:pt x="1861" y="1047"/>
                    <a:pt x="0" y="4072"/>
                    <a:pt x="303" y="6979"/>
                  </a:cubicBezTo>
                  <a:lnTo>
                    <a:pt x="884" y="7352"/>
                  </a:lnTo>
                  <a:cubicBezTo>
                    <a:pt x="3792" y="6398"/>
                    <a:pt x="5537" y="2908"/>
                    <a:pt x="4560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3"/>
          <p:cNvGrpSpPr/>
          <p:nvPr/>
        </p:nvGrpSpPr>
        <p:grpSpPr>
          <a:xfrm>
            <a:off x="313249" y="4001885"/>
            <a:ext cx="877030" cy="883664"/>
            <a:chOff x="1474000" y="3672875"/>
            <a:chExt cx="492050" cy="495800"/>
          </a:xfrm>
        </p:grpSpPr>
        <p:sp>
          <p:nvSpPr>
            <p:cNvPr id="932" name="Google Shape;932;p13"/>
            <p:cNvSpPr/>
            <p:nvPr/>
          </p:nvSpPr>
          <p:spPr>
            <a:xfrm>
              <a:off x="1503075" y="3672875"/>
              <a:ext cx="433900" cy="460075"/>
            </a:xfrm>
            <a:custGeom>
              <a:avLst/>
              <a:gdLst/>
              <a:ahLst/>
              <a:cxnLst/>
              <a:rect l="l" t="t" r="r" b="b"/>
              <a:pathLst>
                <a:path w="17356" h="18403" extrusionOk="0">
                  <a:moveTo>
                    <a:pt x="7957" y="1"/>
                  </a:moveTo>
                  <a:lnTo>
                    <a:pt x="1" y="12214"/>
                  </a:lnTo>
                  <a:cubicBezTo>
                    <a:pt x="94" y="12401"/>
                    <a:pt x="187" y="12680"/>
                    <a:pt x="303" y="12889"/>
                  </a:cubicBezTo>
                  <a:cubicBezTo>
                    <a:pt x="1839" y="16076"/>
                    <a:pt x="5235" y="18403"/>
                    <a:pt x="8725" y="18403"/>
                  </a:cubicBezTo>
                  <a:cubicBezTo>
                    <a:pt x="12307" y="18310"/>
                    <a:pt x="15611" y="15983"/>
                    <a:pt x="17053" y="12796"/>
                  </a:cubicBezTo>
                  <a:cubicBezTo>
                    <a:pt x="17170" y="12494"/>
                    <a:pt x="17263" y="12307"/>
                    <a:pt x="17356" y="12098"/>
                  </a:cubicBezTo>
                  <a:lnTo>
                    <a:pt x="9400" y="1"/>
                  </a:ln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1474000" y="3960775"/>
              <a:ext cx="492050" cy="207900"/>
            </a:xfrm>
            <a:custGeom>
              <a:avLst/>
              <a:gdLst/>
              <a:ahLst/>
              <a:cxnLst/>
              <a:rect l="l" t="t" r="r" b="b"/>
              <a:pathLst>
                <a:path w="19682" h="8316" extrusionOk="0">
                  <a:moveTo>
                    <a:pt x="17751" y="0"/>
                  </a:moveTo>
                  <a:cubicBezTo>
                    <a:pt x="15611" y="2141"/>
                    <a:pt x="12889" y="3886"/>
                    <a:pt x="9795" y="4072"/>
                  </a:cubicBezTo>
                  <a:cubicBezTo>
                    <a:pt x="9524" y="4099"/>
                    <a:pt x="9250" y="4113"/>
                    <a:pt x="8975" y="4113"/>
                  </a:cubicBezTo>
                  <a:cubicBezTo>
                    <a:pt x="7172" y="4113"/>
                    <a:pt x="5319" y="3518"/>
                    <a:pt x="3886" y="2327"/>
                  </a:cubicBezTo>
                  <a:cubicBezTo>
                    <a:pt x="3397" y="1955"/>
                    <a:pt x="2420" y="303"/>
                    <a:pt x="1745" y="303"/>
                  </a:cubicBezTo>
                  <a:cubicBezTo>
                    <a:pt x="768" y="396"/>
                    <a:pt x="1" y="2327"/>
                    <a:pt x="94" y="3118"/>
                  </a:cubicBezTo>
                  <a:cubicBezTo>
                    <a:pt x="187" y="3699"/>
                    <a:pt x="582" y="4072"/>
                    <a:pt x="885" y="4560"/>
                  </a:cubicBezTo>
                  <a:cubicBezTo>
                    <a:pt x="2979" y="6906"/>
                    <a:pt x="6091" y="8315"/>
                    <a:pt x="9252" y="8315"/>
                  </a:cubicBezTo>
                  <a:cubicBezTo>
                    <a:pt x="9883" y="8315"/>
                    <a:pt x="10517" y="8259"/>
                    <a:pt x="11144" y="8143"/>
                  </a:cubicBezTo>
                  <a:cubicBezTo>
                    <a:pt x="14843" y="7561"/>
                    <a:pt x="18216" y="4956"/>
                    <a:pt x="19682" y="1559"/>
                  </a:cubicBezTo>
                  <a:cubicBezTo>
                    <a:pt x="19007" y="978"/>
                    <a:pt x="18426" y="489"/>
                    <a:pt x="17751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1566475" y="3920950"/>
              <a:ext cx="52500" cy="53425"/>
            </a:xfrm>
            <a:custGeom>
              <a:avLst/>
              <a:gdLst/>
              <a:ahLst/>
              <a:cxnLst/>
              <a:rect l="l" t="t" r="r" b="b"/>
              <a:pathLst>
                <a:path w="2100" h="2137" extrusionOk="0">
                  <a:moveTo>
                    <a:pt x="1346" y="1"/>
                  </a:moveTo>
                  <a:cubicBezTo>
                    <a:pt x="1193" y="1"/>
                    <a:pt x="1045" y="71"/>
                    <a:pt x="954" y="244"/>
                  </a:cubicBezTo>
                  <a:cubicBezTo>
                    <a:pt x="675" y="640"/>
                    <a:pt x="466" y="1012"/>
                    <a:pt x="280" y="1314"/>
                  </a:cubicBezTo>
                  <a:cubicBezTo>
                    <a:pt x="0" y="1726"/>
                    <a:pt x="360" y="2137"/>
                    <a:pt x="727" y="2137"/>
                  </a:cubicBezTo>
                  <a:cubicBezTo>
                    <a:pt x="879" y="2137"/>
                    <a:pt x="1032" y="2066"/>
                    <a:pt x="1141" y="1896"/>
                  </a:cubicBezTo>
                  <a:cubicBezTo>
                    <a:pt x="1350" y="1500"/>
                    <a:pt x="1629" y="1128"/>
                    <a:pt x="1839" y="733"/>
                  </a:cubicBezTo>
                  <a:cubicBezTo>
                    <a:pt x="2100" y="390"/>
                    <a:pt x="1708" y="1"/>
                    <a:pt x="1346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1648475" y="3965400"/>
              <a:ext cx="31450" cy="46575"/>
            </a:xfrm>
            <a:custGeom>
              <a:avLst/>
              <a:gdLst/>
              <a:ahLst/>
              <a:cxnLst/>
              <a:rect l="l" t="t" r="r" b="b"/>
              <a:pathLst>
                <a:path w="1258" h="1863" extrusionOk="0">
                  <a:moveTo>
                    <a:pt x="727" y="1"/>
                  </a:moveTo>
                  <a:cubicBezTo>
                    <a:pt x="489" y="1"/>
                    <a:pt x="283" y="167"/>
                    <a:pt x="187" y="397"/>
                  </a:cubicBezTo>
                  <a:cubicBezTo>
                    <a:pt x="187" y="700"/>
                    <a:pt x="94" y="886"/>
                    <a:pt x="94" y="1188"/>
                  </a:cubicBezTo>
                  <a:cubicBezTo>
                    <a:pt x="1" y="1467"/>
                    <a:pt x="94" y="1770"/>
                    <a:pt x="396" y="1863"/>
                  </a:cubicBezTo>
                  <a:cubicBezTo>
                    <a:pt x="676" y="1863"/>
                    <a:pt x="1071" y="1770"/>
                    <a:pt x="1071" y="1467"/>
                  </a:cubicBezTo>
                  <a:cubicBezTo>
                    <a:pt x="1164" y="1188"/>
                    <a:pt x="1164" y="886"/>
                    <a:pt x="1164" y="700"/>
                  </a:cubicBezTo>
                  <a:cubicBezTo>
                    <a:pt x="1257" y="397"/>
                    <a:pt x="1164" y="118"/>
                    <a:pt x="885" y="25"/>
                  </a:cubicBezTo>
                  <a:cubicBezTo>
                    <a:pt x="831" y="8"/>
                    <a:pt x="778" y="1"/>
                    <a:pt x="727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1733400" y="3972375"/>
              <a:ext cx="29100" cy="46575"/>
            </a:xfrm>
            <a:custGeom>
              <a:avLst/>
              <a:gdLst/>
              <a:ahLst/>
              <a:cxnLst/>
              <a:rect l="l" t="t" r="r" b="b"/>
              <a:pathLst>
                <a:path w="1164" h="1863" extrusionOk="0">
                  <a:moveTo>
                    <a:pt x="544" y="1"/>
                  </a:moveTo>
                  <a:cubicBezTo>
                    <a:pt x="495" y="1"/>
                    <a:pt x="445" y="9"/>
                    <a:pt x="396" y="25"/>
                  </a:cubicBezTo>
                  <a:cubicBezTo>
                    <a:pt x="93" y="118"/>
                    <a:pt x="0" y="421"/>
                    <a:pt x="0" y="607"/>
                  </a:cubicBezTo>
                  <a:cubicBezTo>
                    <a:pt x="93" y="909"/>
                    <a:pt x="93" y="1188"/>
                    <a:pt x="187" y="1491"/>
                  </a:cubicBezTo>
                  <a:cubicBezTo>
                    <a:pt x="187" y="1770"/>
                    <a:pt x="582" y="1863"/>
                    <a:pt x="768" y="1863"/>
                  </a:cubicBezTo>
                  <a:cubicBezTo>
                    <a:pt x="1071" y="1770"/>
                    <a:pt x="1164" y="1491"/>
                    <a:pt x="1164" y="1188"/>
                  </a:cubicBezTo>
                  <a:cubicBezTo>
                    <a:pt x="1164" y="909"/>
                    <a:pt x="1071" y="607"/>
                    <a:pt x="1071" y="421"/>
                  </a:cubicBezTo>
                  <a:cubicBezTo>
                    <a:pt x="994" y="171"/>
                    <a:pt x="775" y="1"/>
                    <a:pt x="544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1810750" y="3944875"/>
              <a:ext cx="39000" cy="50300"/>
            </a:xfrm>
            <a:custGeom>
              <a:avLst/>
              <a:gdLst/>
              <a:ahLst/>
              <a:cxnLst/>
              <a:rect l="l" t="t" r="r" b="b"/>
              <a:pathLst>
                <a:path w="1560" h="2012" extrusionOk="0">
                  <a:moveTo>
                    <a:pt x="627" y="0"/>
                  </a:moveTo>
                  <a:cubicBezTo>
                    <a:pt x="517" y="0"/>
                    <a:pt x="403" y="22"/>
                    <a:pt x="303" y="55"/>
                  </a:cubicBezTo>
                  <a:cubicBezTo>
                    <a:pt x="94" y="264"/>
                    <a:pt x="0" y="543"/>
                    <a:pt x="94" y="753"/>
                  </a:cubicBezTo>
                  <a:cubicBezTo>
                    <a:pt x="303" y="1125"/>
                    <a:pt x="396" y="1427"/>
                    <a:pt x="582" y="1707"/>
                  </a:cubicBezTo>
                  <a:cubicBezTo>
                    <a:pt x="643" y="1904"/>
                    <a:pt x="832" y="2012"/>
                    <a:pt x="1008" y="2012"/>
                  </a:cubicBezTo>
                  <a:cubicBezTo>
                    <a:pt x="1102" y="2012"/>
                    <a:pt x="1192" y="1981"/>
                    <a:pt x="1257" y="1916"/>
                  </a:cubicBezTo>
                  <a:cubicBezTo>
                    <a:pt x="1559" y="1800"/>
                    <a:pt x="1559" y="1521"/>
                    <a:pt x="1466" y="1218"/>
                  </a:cubicBezTo>
                  <a:cubicBezTo>
                    <a:pt x="1373" y="939"/>
                    <a:pt x="1164" y="543"/>
                    <a:pt x="1071" y="264"/>
                  </a:cubicBezTo>
                  <a:cubicBezTo>
                    <a:pt x="1011" y="70"/>
                    <a:pt x="826" y="0"/>
                    <a:pt x="627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1777025" y="3839800"/>
              <a:ext cx="31425" cy="55850"/>
            </a:xfrm>
            <a:custGeom>
              <a:avLst/>
              <a:gdLst/>
              <a:ahLst/>
              <a:cxnLst/>
              <a:rect l="l" t="t" r="r" b="b"/>
              <a:pathLst>
                <a:path w="1257" h="2234" extrusionOk="0">
                  <a:moveTo>
                    <a:pt x="582" y="1"/>
                  </a:moveTo>
                  <a:cubicBezTo>
                    <a:pt x="279" y="1"/>
                    <a:pt x="0" y="187"/>
                    <a:pt x="93" y="489"/>
                  </a:cubicBezTo>
                  <a:cubicBezTo>
                    <a:pt x="93" y="978"/>
                    <a:pt x="93" y="1350"/>
                    <a:pt x="186" y="1745"/>
                  </a:cubicBezTo>
                  <a:cubicBezTo>
                    <a:pt x="186" y="2048"/>
                    <a:pt x="396" y="2234"/>
                    <a:pt x="675" y="2234"/>
                  </a:cubicBezTo>
                  <a:cubicBezTo>
                    <a:pt x="977" y="2234"/>
                    <a:pt x="1256" y="2048"/>
                    <a:pt x="1256" y="1745"/>
                  </a:cubicBezTo>
                  <a:cubicBezTo>
                    <a:pt x="1163" y="1350"/>
                    <a:pt x="1163" y="978"/>
                    <a:pt x="1070" y="489"/>
                  </a:cubicBezTo>
                  <a:cubicBezTo>
                    <a:pt x="1070" y="187"/>
                    <a:pt x="861" y="1"/>
                    <a:pt x="582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1667675" y="3877900"/>
              <a:ext cx="32025" cy="42750"/>
            </a:xfrm>
            <a:custGeom>
              <a:avLst/>
              <a:gdLst/>
              <a:ahLst/>
              <a:cxnLst/>
              <a:rect l="l" t="t" r="r" b="b"/>
              <a:pathLst>
                <a:path w="1281" h="1710" extrusionOk="0">
                  <a:moveTo>
                    <a:pt x="665" y="0"/>
                  </a:moveTo>
                  <a:cubicBezTo>
                    <a:pt x="454" y="0"/>
                    <a:pt x="280" y="105"/>
                    <a:pt x="210" y="314"/>
                  </a:cubicBezTo>
                  <a:cubicBezTo>
                    <a:pt x="210" y="617"/>
                    <a:pt x="210" y="803"/>
                    <a:pt x="117" y="989"/>
                  </a:cubicBezTo>
                  <a:cubicBezTo>
                    <a:pt x="1" y="1292"/>
                    <a:pt x="210" y="1571"/>
                    <a:pt x="489" y="1687"/>
                  </a:cubicBezTo>
                  <a:cubicBezTo>
                    <a:pt x="523" y="1702"/>
                    <a:pt x="562" y="1709"/>
                    <a:pt x="603" y="1709"/>
                  </a:cubicBezTo>
                  <a:cubicBezTo>
                    <a:pt x="811" y="1709"/>
                    <a:pt x="1071" y="1525"/>
                    <a:pt x="1071" y="1292"/>
                  </a:cubicBezTo>
                  <a:cubicBezTo>
                    <a:pt x="1164" y="1105"/>
                    <a:pt x="1164" y="803"/>
                    <a:pt x="1280" y="617"/>
                  </a:cubicBezTo>
                  <a:cubicBezTo>
                    <a:pt x="1280" y="314"/>
                    <a:pt x="1164" y="35"/>
                    <a:pt x="885" y="35"/>
                  </a:cubicBezTo>
                  <a:cubicBezTo>
                    <a:pt x="809" y="12"/>
                    <a:pt x="735" y="0"/>
                    <a:pt x="665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1706650" y="3776125"/>
              <a:ext cx="26775" cy="47275"/>
            </a:xfrm>
            <a:custGeom>
              <a:avLst/>
              <a:gdLst/>
              <a:ahLst/>
              <a:cxnLst/>
              <a:rect l="l" t="t" r="r" b="b"/>
              <a:pathLst>
                <a:path w="1071" h="1891" extrusionOk="0">
                  <a:moveTo>
                    <a:pt x="535" y="0"/>
                  </a:moveTo>
                  <a:cubicBezTo>
                    <a:pt x="268" y="0"/>
                    <a:pt x="0" y="175"/>
                    <a:pt x="0" y="524"/>
                  </a:cubicBezTo>
                  <a:lnTo>
                    <a:pt x="0" y="1384"/>
                  </a:lnTo>
                  <a:cubicBezTo>
                    <a:pt x="0" y="1722"/>
                    <a:pt x="268" y="1890"/>
                    <a:pt x="535" y="1890"/>
                  </a:cubicBezTo>
                  <a:cubicBezTo>
                    <a:pt x="803" y="1890"/>
                    <a:pt x="1070" y="1722"/>
                    <a:pt x="1070" y="1384"/>
                  </a:cubicBezTo>
                  <a:lnTo>
                    <a:pt x="1070" y="524"/>
                  </a:lnTo>
                  <a:cubicBezTo>
                    <a:pt x="1070" y="175"/>
                    <a:pt x="803" y="0"/>
                    <a:pt x="535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13"/>
          <p:cNvGrpSpPr/>
          <p:nvPr/>
        </p:nvGrpSpPr>
        <p:grpSpPr>
          <a:xfrm>
            <a:off x="3851012" y="4192581"/>
            <a:ext cx="681354" cy="678363"/>
            <a:chOff x="2302775" y="3407725"/>
            <a:chExt cx="489725" cy="487575"/>
          </a:xfrm>
        </p:grpSpPr>
        <p:sp>
          <p:nvSpPr>
            <p:cNvPr id="942" name="Google Shape;942;p13"/>
            <p:cNvSpPr/>
            <p:nvPr/>
          </p:nvSpPr>
          <p:spPr>
            <a:xfrm>
              <a:off x="2499350" y="3580400"/>
              <a:ext cx="293150" cy="314900"/>
            </a:xfrm>
            <a:custGeom>
              <a:avLst/>
              <a:gdLst/>
              <a:ahLst/>
              <a:cxnLst/>
              <a:rect l="l" t="t" r="r" b="b"/>
              <a:pathLst>
                <a:path w="11726" h="12596" extrusionOk="0">
                  <a:moveTo>
                    <a:pt x="676" y="1"/>
                  </a:moveTo>
                  <a:lnTo>
                    <a:pt x="676" y="1"/>
                  </a:lnTo>
                  <a:cubicBezTo>
                    <a:pt x="1" y="1653"/>
                    <a:pt x="1350" y="4747"/>
                    <a:pt x="1839" y="6492"/>
                  </a:cubicBezTo>
                  <a:cubicBezTo>
                    <a:pt x="2420" y="8725"/>
                    <a:pt x="3584" y="11051"/>
                    <a:pt x="5607" y="12121"/>
                  </a:cubicBezTo>
                  <a:cubicBezTo>
                    <a:pt x="6245" y="12440"/>
                    <a:pt x="6967" y="12596"/>
                    <a:pt x="7682" y="12596"/>
                  </a:cubicBezTo>
                  <a:cubicBezTo>
                    <a:pt x="9368" y="12596"/>
                    <a:pt x="11015" y="11731"/>
                    <a:pt x="11423" y="10097"/>
                  </a:cubicBezTo>
                  <a:cubicBezTo>
                    <a:pt x="11726" y="8818"/>
                    <a:pt x="11237" y="7562"/>
                    <a:pt x="10353" y="6608"/>
                  </a:cubicBezTo>
                  <a:cubicBezTo>
                    <a:pt x="9586" y="5631"/>
                    <a:pt x="8515" y="4863"/>
                    <a:pt x="7445" y="4165"/>
                  </a:cubicBezTo>
                  <a:cubicBezTo>
                    <a:pt x="5235" y="2816"/>
                    <a:pt x="3002" y="1071"/>
                    <a:pt x="676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2302775" y="3407725"/>
              <a:ext cx="431575" cy="370225"/>
            </a:xfrm>
            <a:custGeom>
              <a:avLst/>
              <a:gdLst/>
              <a:ahLst/>
              <a:cxnLst/>
              <a:rect l="l" t="t" r="r" b="b"/>
              <a:pathLst>
                <a:path w="17263" h="14809" extrusionOk="0">
                  <a:moveTo>
                    <a:pt x="8967" y="0"/>
                  </a:moveTo>
                  <a:cubicBezTo>
                    <a:pt x="5313" y="0"/>
                    <a:pt x="2010" y="2310"/>
                    <a:pt x="768" y="6233"/>
                  </a:cubicBezTo>
                  <a:cubicBezTo>
                    <a:pt x="1" y="8560"/>
                    <a:pt x="303" y="11375"/>
                    <a:pt x="1932" y="13212"/>
                  </a:cubicBezTo>
                  <a:cubicBezTo>
                    <a:pt x="2939" y="14220"/>
                    <a:pt x="4372" y="14808"/>
                    <a:pt x="5776" y="14808"/>
                  </a:cubicBezTo>
                  <a:cubicBezTo>
                    <a:pt x="6803" y="14808"/>
                    <a:pt x="7815" y="14492"/>
                    <a:pt x="8632" y="13794"/>
                  </a:cubicBezTo>
                  <a:cubicBezTo>
                    <a:pt x="9609" y="12933"/>
                    <a:pt x="10190" y="11468"/>
                    <a:pt x="11353" y="10700"/>
                  </a:cubicBezTo>
                  <a:cubicBezTo>
                    <a:pt x="12610" y="9723"/>
                    <a:pt x="14355" y="9816"/>
                    <a:pt x="15611" y="8862"/>
                  </a:cubicBezTo>
                  <a:cubicBezTo>
                    <a:pt x="16867" y="7885"/>
                    <a:pt x="17262" y="6047"/>
                    <a:pt x="16681" y="4582"/>
                  </a:cubicBezTo>
                  <a:cubicBezTo>
                    <a:pt x="16192" y="3046"/>
                    <a:pt x="14936" y="1883"/>
                    <a:pt x="13470" y="1185"/>
                  </a:cubicBezTo>
                  <a:cubicBezTo>
                    <a:pt x="11988" y="380"/>
                    <a:pt x="10449" y="0"/>
                    <a:pt x="8967" y="0"/>
                  </a:cubicBezTo>
                  <a:close/>
                </a:path>
              </a:pathLst>
            </a:custGeom>
            <a:solidFill>
              <a:srgbClr val="C2A2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4" name="Google Shape;944;p13"/>
          <p:cNvGrpSpPr/>
          <p:nvPr/>
        </p:nvGrpSpPr>
        <p:grpSpPr>
          <a:xfrm>
            <a:off x="8007742" y="4001865"/>
            <a:ext cx="599650" cy="780276"/>
            <a:chOff x="6936350" y="2855900"/>
            <a:chExt cx="431000" cy="560825"/>
          </a:xfrm>
        </p:grpSpPr>
        <p:sp>
          <p:nvSpPr>
            <p:cNvPr id="945" name="Google Shape;945;p13"/>
            <p:cNvSpPr/>
            <p:nvPr/>
          </p:nvSpPr>
          <p:spPr>
            <a:xfrm>
              <a:off x="7144575" y="2855900"/>
              <a:ext cx="132525" cy="214775"/>
            </a:xfrm>
            <a:custGeom>
              <a:avLst/>
              <a:gdLst/>
              <a:ahLst/>
              <a:cxnLst/>
              <a:rect l="l" t="t" r="r" b="b"/>
              <a:pathLst>
                <a:path w="5301" h="8591" extrusionOk="0">
                  <a:moveTo>
                    <a:pt x="4241" y="0"/>
                  </a:moveTo>
                  <a:cubicBezTo>
                    <a:pt x="4127" y="0"/>
                    <a:pt x="4006" y="34"/>
                    <a:pt x="3885" y="111"/>
                  </a:cubicBezTo>
                  <a:cubicBezTo>
                    <a:pt x="1466" y="1948"/>
                    <a:pt x="0" y="4763"/>
                    <a:pt x="303" y="7857"/>
                  </a:cubicBezTo>
                  <a:cubicBezTo>
                    <a:pt x="303" y="8346"/>
                    <a:pt x="687" y="8590"/>
                    <a:pt x="1059" y="8590"/>
                  </a:cubicBezTo>
                  <a:cubicBezTo>
                    <a:pt x="1431" y="8590"/>
                    <a:pt x="1792" y="8346"/>
                    <a:pt x="1745" y="7857"/>
                  </a:cubicBezTo>
                  <a:cubicBezTo>
                    <a:pt x="1559" y="5345"/>
                    <a:pt x="2629" y="2902"/>
                    <a:pt x="4653" y="1460"/>
                  </a:cubicBezTo>
                  <a:cubicBezTo>
                    <a:pt x="5300" y="970"/>
                    <a:pt x="4856" y="0"/>
                    <a:pt x="4241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6936350" y="2970950"/>
              <a:ext cx="431000" cy="445775"/>
            </a:xfrm>
            <a:custGeom>
              <a:avLst/>
              <a:gdLst/>
              <a:ahLst/>
              <a:cxnLst/>
              <a:rect l="l" t="t" r="r" b="b"/>
              <a:pathLst>
                <a:path w="17240" h="17831" extrusionOk="0">
                  <a:moveTo>
                    <a:pt x="5064" y="1"/>
                  </a:moveTo>
                  <a:cubicBezTo>
                    <a:pt x="3862" y="1"/>
                    <a:pt x="2602" y="896"/>
                    <a:pt x="1653" y="3162"/>
                  </a:cubicBezTo>
                  <a:cubicBezTo>
                    <a:pt x="1" y="6838"/>
                    <a:pt x="187" y="11305"/>
                    <a:pt x="2234" y="14887"/>
                  </a:cubicBezTo>
                  <a:cubicBezTo>
                    <a:pt x="2700" y="15655"/>
                    <a:pt x="3397" y="16539"/>
                    <a:pt x="4351" y="16632"/>
                  </a:cubicBezTo>
                  <a:cubicBezTo>
                    <a:pt x="4453" y="16648"/>
                    <a:pt x="4553" y="16656"/>
                    <a:pt x="4649" y="16656"/>
                  </a:cubicBezTo>
                  <a:cubicBezTo>
                    <a:pt x="5102" y="16656"/>
                    <a:pt x="5491" y="16486"/>
                    <a:pt x="5817" y="16237"/>
                  </a:cubicBezTo>
                  <a:cubicBezTo>
                    <a:pt x="6189" y="16911"/>
                    <a:pt x="6678" y="17493"/>
                    <a:pt x="7469" y="17493"/>
                  </a:cubicBezTo>
                  <a:cubicBezTo>
                    <a:pt x="7934" y="17493"/>
                    <a:pt x="8329" y="17400"/>
                    <a:pt x="8725" y="17214"/>
                  </a:cubicBezTo>
                  <a:cubicBezTo>
                    <a:pt x="9004" y="17493"/>
                    <a:pt x="9399" y="17702"/>
                    <a:pt x="9795" y="17795"/>
                  </a:cubicBezTo>
                  <a:cubicBezTo>
                    <a:pt x="9907" y="17819"/>
                    <a:pt x="10020" y="17831"/>
                    <a:pt x="10135" y="17831"/>
                  </a:cubicBezTo>
                  <a:cubicBezTo>
                    <a:pt x="10906" y="17831"/>
                    <a:pt x="11732" y="17324"/>
                    <a:pt x="12401" y="16818"/>
                  </a:cubicBezTo>
                  <a:cubicBezTo>
                    <a:pt x="15495" y="14213"/>
                    <a:pt x="17239" y="10048"/>
                    <a:pt x="16960" y="6070"/>
                  </a:cubicBezTo>
                  <a:cubicBezTo>
                    <a:pt x="16826" y="2984"/>
                    <a:pt x="15519" y="1772"/>
                    <a:pt x="13972" y="1772"/>
                  </a:cubicBezTo>
                  <a:cubicBezTo>
                    <a:pt x="13373" y="1772"/>
                    <a:pt x="12738" y="1954"/>
                    <a:pt x="12121" y="2278"/>
                  </a:cubicBezTo>
                  <a:cubicBezTo>
                    <a:pt x="11469" y="1300"/>
                    <a:pt x="10634" y="870"/>
                    <a:pt x="9767" y="870"/>
                  </a:cubicBezTo>
                  <a:cubicBezTo>
                    <a:pt x="9089" y="870"/>
                    <a:pt x="8391" y="1134"/>
                    <a:pt x="7748" y="1604"/>
                  </a:cubicBezTo>
                  <a:cubicBezTo>
                    <a:pt x="7037" y="628"/>
                    <a:pt x="6071" y="1"/>
                    <a:pt x="5064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7205050" y="3023250"/>
              <a:ext cx="82625" cy="324550"/>
            </a:xfrm>
            <a:custGeom>
              <a:avLst/>
              <a:gdLst/>
              <a:ahLst/>
              <a:cxnLst/>
              <a:rect l="l" t="t" r="r" b="b"/>
              <a:pathLst>
                <a:path w="3305" h="12982" extrusionOk="0">
                  <a:moveTo>
                    <a:pt x="1955" y="0"/>
                  </a:moveTo>
                  <a:lnTo>
                    <a:pt x="1955" y="0"/>
                  </a:lnTo>
                  <a:cubicBezTo>
                    <a:pt x="2141" y="1163"/>
                    <a:pt x="2234" y="2327"/>
                    <a:pt x="2234" y="3397"/>
                  </a:cubicBezTo>
                  <a:cubicBezTo>
                    <a:pt x="2234" y="4467"/>
                    <a:pt x="2141" y="5630"/>
                    <a:pt x="2048" y="6677"/>
                  </a:cubicBezTo>
                  <a:cubicBezTo>
                    <a:pt x="1839" y="7747"/>
                    <a:pt x="1559" y="8817"/>
                    <a:pt x="1257" y="9887"/>
                  </a:cubicBezTo>
                  <a:cubicBezTo>
                    <a:pt x="978" y="10957"/>
                    <a:pt x="489" y="11911"/>
                    <a:pt x="1" y="12981"/>
                  </a:cubicBezTo>
                  <a:cubicBezTo>
                    <a:pt x="885" y="12214"/>
                    <a:pt x="1559" y="11237"/>
                    <a:pt x="2141" y="10166"/>
                  </a:cubicBezTo>
                  <a:cubicBezTo>
                    <a:pt x="2630" y="9120"/>
                    <a:pt x="3002" y="8049"/>
                    <a:pt x="3118" y="6886"/>
                  </a:cubicBezTo>
                  <a:cubicBezTo>
                    <a:pt x="3304" y="5723"/>
                    <a:pt x="3304" y="4467"/>
                    <a:pt x="3118" y="3304"/>
                  </a:cubicBezTo>
                  <a:cubicBezTo>
                    <a:pt x="2909" y="2140"/>
                    <a:pt x="2537" y="1070"/>
                    <a:pt x="1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7045125" y="3132000"/>
              <a:ext cx="36650" cy="244875"/>
            </a:xfrm>
            <a:custGeom>
              <a:avLst/>
              <a:gdLst/>
              <a:ahLst/>
              <a:cxnLst/>
              <a:rect l="l" t="t" r="r" b="b"/>
              <a:pathLst>
                <a:path w="1466" h="9795" extrusionOk="0">
                  <a:moveTo>
                    <a:pt x="884" y="1"/>
                  </a:moveTo>
                  <a:cubicBezTo>
                    <a:pt x="582" y="792"/>
                    <a:pt x="303" y="1559"/>
                    <a:pt x="210" y="2443"/>
                  </a:cubicBezTo>
                  <a:cubicBezTo>
                    <a:pt x="93" y="3211"/>
                    <a:pt x="0" y="4072"/>
                    <a:pt x="93" y="4956"/>
                  </a:cubicBezTo>
                  <a:cubicBezTo>
                    <a:pt x="210" y="5816"/>
                    <a:pt x="303" y="6607"/>
                    <a:pt x="489" y="7468"/>
                  </a:cubicBezTo>
                  <a:cubicBezTo>
                    <a:pt x="791" y="8259"/>
                    <a:pt x="1070" y="9027"/>
                    <a:pt x="1466" y="9795"/>
                  </a:cubicBezTo>
                  <a:cubicBezTo>
                    <a:pt x="1466" y="8934"/>
                    <a:pt x="1466" y="8050"/>
                    <a:pt x="1373" y="7282"/>
                  </a:cubicBezTo>
                  <a:lnTo>
                    <a:pt x="1256" y="4863"/>
                  </a:lnTo>
                  <a:lnTo>
                    <a:pt x="1163" y="2443"/>
                  </a:lnTo>
                  <a:cubicBezTo>
                    <a:pt x="1070" y="1652"/>
                    <a:pt x="1070" y="792"/>
                    <a:pt x="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9" name="Google Shape;949;p13"/>
          <p:cNvGrpSpPr/>
          <p:nvPr/>
        </p:nvGrpSpPr>
        <p:grpSpPr>
          <a:xfrm>
            <a:off x="4078795" y="6285"/>
            <a:ext cx="680956" cy="619867"/>
            <a:chOff x="853450" y="2614875"/>
            <a:chExt cx="654325" cy="595625"/>
          </a:xfrm>
        </p:grpSpPr>
        <p:sp>
          <p:nvSpPr>
            <p:cNvPr id="950" name="Google Shape;950;p13"/>
            <p:cNvSpPr/>
            <p:nvPr/>
          </p:nvSpPr>
          <p:spPr>
            <a:xfrm>
              <a:off x="853450" y="2614875"/>
              <a:ext cx="654325" cy="595625"/>
            </a:xfrm>
            <a:custGeom>
              <a:avLst/>
              <a:gdLst/>
              <a:ahLst/>
              <a:cxnLst/>
              <a:rect l="l" t="t" r="r" b="b"/>
              <a:pathLst>
                <a:path w="26173" h="23825" extrusionOk="0">
                  <a:moveTo>
                    <a:pt x="5393" y="0"/>
                  </a:moveTo>
                  <a:cubicBezTo>
                    <a:pt x="4603" y="0"/>
                    <a:pt x="3804" y="213"/>
                    <a:pt x="3024" y="725"/>
                  </a:cubicBezTo>
                  <a:cubicBezTo>
                    <a:pt x="0" y="2656"/>
                    <a:pt x="1280" y="5564"/>
                    <a:pt x="2722" y="8100"/>
                  </a:cubicBezTo>
                  <a:cubicBezTo>
                    <a:pt x="4769" y="11380"/>
                    <a:pt x="5932" y="14590"/>
                    <a:pt x="7677" y="18080"/>
                  </a:cubicBezTo>
                  <a:cubicBezTo>
                    <a:pt x="9333" y="21392"/>
                    <a:pt x="12897" y="23824"/>
                    <a:pt x="16577" y="23824"/>
                  </a:cubicBezTo>
                  <a:cubicBezTo>
                    <a:pt x="16774" y="23824"/>
                    <a:pt x="16971" y="23817"/>
                    <a:pt x="17169" y="23803"/>
                  </a:cubicBezTo>
                  <a:cubicBezTo>
                    <a:pt x="21054" y="23594"/>
                    <a:pt x="24730" y="20592"/>
                    <a:pt x="25497" y="16731"/>
                  </a:cubicBezTo>
                  <a:cubicBezTo>
                    <a:pt x="26172" y="12939"/>
                    <a:pt x="23753" y="8681"/>
                    <a:pt x="20077" y="7518"/>
                  </a:cubicBezTo>
                  <a:cubicBezTo>
                    <a:pt x="15122" y="6053"/>
                    <a:pt x="13958" y="5471"/>
                    <a:pt x="10190" y="2191"/>
                  </a:cubicBezTo>
                  <a:cubicBezTo>
                    <a:pt x="8858" y="1051"/>
                    <a:pt x="7149" y="0"/>
                    <a:pt x="5393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923825" y="2677650"/>
              <a:ext cx="518800" cy="471900"/>
            </a:xfrm>
            <a:custGeom>
              <a:avLst/>
              <a:gdLst/>
              <a:ahLst/>
              <a:cxnLst/>
              <a:rect l="l" t="t" r="r" b="b"/>
              <a:pathLst>
                <a:path w="20752" h="18876" extrusionOk="0">
                  <a:moveTo>
                    <a:pt x="4196" y="0"/>
                  </a:moveTo>
                  <a:cubicBezTo>
                    <a:pt x="3578" y="0"/>
                    <a:pt x="2949" y="159"/>
                    <a:pt x="2326" y="541"/>
                  </a:cubicBezTo>
                  <a:cubicBezTo>
                    <a:pt x="0" y="2099"/>
                    <a:pt x="977" y="4426"/>
                    <a:pt x="2140" y="6357"/>
                  </a:cubicBezTo>
                  <a:cubicBezTo>
                    <a:pt x="3792" y="8985"/>
                    <a:pt x="4653" y="11498"/>
                    <a:pt x="6025" y="14313"/>
                  </a:cubicBezTo>
                  <a:cubicBezTo>
                    <a:pt x="7344" y="16950"/>
                    <a:pt x="10328" y="18876"/>
                    <a:pt x="13372" y="18876"/>
                  </a:cubicBezTo>
                  <a:cubicBezTo>
                    <a:pt x="13443" y="18876"/>
                    <a:pt x="13515" y="18875"/>
                    <a:pt x="13586" y="18872"/>
                  </a:cubicBezTo>
                  <a:cubicBezTo>
                    <a:pt x="16680" y="18663"/>
                    <a:pt x="19588" y="16244"/>
                    <a:pt x="20170" y="13243"/>
                  </a:cubicBezTo>
                  <a:cubicBezTo>
                    <a:pt x="20751" y="10242"/>
                    <a:pt x="18821" y="6845"/>
                    <a:pt x="15796" y="5961"/>
                  </a:cubicBezTo>
                  <a:cubicBezTo>
                    <a:pt x="12028" y="4798"/>
                    <a:pt x="11050" y="4333"/>
                    <a:pt x="8049" y="1704"/>
                  </a:cubicBezTo>
                  <a:cubicBezTo>
                    <a:pt x="6965" y="829"/>
                    <a:pt x="5609" y="0"/>
                    <a:pt x="4196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1112825" y="2883475"/>
              <a:ext cx="217925" cy="169225"/>
            </a:xfrm>
            <a:custGeom>
              <a:avLst/>
              <a:gdLst/>
              <a:ahLst/>
              <a:cxnLst/>
              <a:rect l="l" t="t" r="r" b="b"/>
              <a:pathLst>
                <a:path w="8717" h="6769" extrusionOk="0">
                  <a:moveTo>
                    <a:pt x="4718" y="0"/>
                  </a:moveTo>
                  <a:cubicBezTo>
                    <a:pt x="4385" y="0"/>
                    <a:pt x="4043" y="54"/>
                    <a:pt x="3700" y="171"/>
                  </a:cubicBezTo>
                  <a:cubicBezTo>
                    <a:pt x="1257" y="938"/>
                    <a:pt x="1" y="4335"/>
                    <a:pt x="2327" y="5987"/>
                  </a:cubicBezTo>
                  <a:cubicBezTo>
                    <a:pt x="3040" y="6406"/>
                    <a:pt x="3808" y="6768"/>
                    <a:pt x="4600" y="6768"/>
                  </a:cubicBezTo>
                  <a:cubicBezTo>
                    <a:pt x="4687" y="6768"/>
                    <a:pt x="4775" y="6764"/>
                    <a:pt x="4863" y="6754"/>
                  </a:cubicBezTo>
                  <a:cubicBezTo>
                    <a:pt x="6305" y="6754"/>
                    <a:pt x="7562" y="5777"/>
                    <a:pt x="8050" y="4521"/>
                  </a:cubicBezTo>
                  <a:cubicBezTo>
                    <a:pt x="8717" y="2340"/>
                    <a:pt x="6911" y="0"/>
                    <a:pt x="4718" y="0"/>
                  </a:cubicBezTo>
                  <a:close/>
                </a:path>
              </a:pathLst>
            </a:custGeom>
            <a:solidFill>
              <a:srgbClr val="C2A2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3" name="Google Shape;953;p13"/>
          <p:cNvGrpSpPr/>
          <p:nvPr/>
        </p:nvGrpSpPr>
        <p:grpSpPr>
          <a:xfrm>
            <a:off x="374907" y="1790880"/>
            <a:ext cx="424868" cy="760241"/>
            <a:chOff x="478300" y="2547225"/>
            <a:chExt cx="305375" cy="546425"/>
          </a:xfrm>
        </p:grpSpPr>
        <p:sp>
          <p:nvSpPr>
            <p:cNvPr id="954" name="Google Shape;954;p13"/>
            <p:cNvSpPr/>
            <p:nvPr/>
          </p:nvSpPr>
          <p:spPr>
            <a:xfrm>
              <a:off x="478300" y="2547225"/>
              <a:ext cx="305375" cy="546425"/>
            </a:xfrm>
            <a:custGeom>
              <a:avLst/>
              <a:gdLst/>
              <a:ahLst/>
              <a:cxnLst/>
              <a:rect l="l" t="t" r="r" b="b"/>
              <a:pathLst>
                <a:path w="12215" h="21857" extrusionOk="0">
                  <a:moveTo>
                    <a:pt x="11049" y="1"/>
                  </a:moveTo>
                  <a:cubicBezTo>
                    <a:pt x="9880" y="1"/>
                    <a:pt x="8063" y="1752"/>
                    <a:pt x="7352" y="2663"/>
                  </a:cubicBezTo>
                  <a:cubicBezTo>
                    <a:pt x="2909" y="7991"/>
                    <a:pt x="280" y="14877"/>
                    <a:pt x="1" y="21856"/>
                  </a:cubicBezTo>
                  <a:cubicBezTo>
                    <a:pt x="4444" y="18855"/>
                    <a:pt x="8027" y="14481"/>
                    <a:pt x="10167" y="9433"/>
                  </a:cubicBezTo>
                  <a:cubicBezTo>
                    <a:pt x="11051" y="7223"/>
                    <a:pt x="12215" y="4106"/>
                    <a:pt x="12098" y="1686"/>
                  </a:cubicBezTo>
                  <a:cubicBezTo>
                    <a:pt x="12067" y="450"/>
                    <a:pt x="11641" y="1"/>
                    <a:pt x="11049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667325" y="2599075"/>
              <a:ext cx="94250" cy="87650"/>
            </a:xfrm>
            <a:custGeom>
              <a:avLst/>
              <a:gdLst/>
              <a:ahLst/>
              <a:cxnLst/>
              <a:rect l="l" t="t" r="r" b="b"/>
              <a:pathLst>
                <a:path w="3770" h="3506" extrusionOk="0">
                  <a:moveTo>
                    <a:pt x="1881" y="0"/>
                  </a:moveTo>
                  <a:cubicBezTo>
                    <a:pt x="1058" y="0"/>
                    <a:pt x="182" y="730"/>
                    <a:pt x="94" y="1543"/>
                  </a:cubicBezTo>
                  <a:cubicBezTo>
                    <a:pt x="1" y="2520"/>
                    <a:pt x="768" y="3497"/>
                    <a:pt x="1746" y="3497"/>
                  </a:cubicBezTo>
                  <a:cubicBezTo>
                    <a:pt x="1793" y="3503"/>
                    <a:pt x="1841" y="3505"/>
                    <a:pt x="1889" y="3505"/>
                  </a:cubicBezTo>
                  <a:cubicBezTo>
                    <a:pt x="2712" y="3505"/>
                    <a:pt x="3589" y="2774"/>
                    <a:pt x="3676" y="1939"/>
                  </a:cubicBezTo>
                  <a:cubicBezTo>
                    <a:pt x="3769" y="962"/>
                    <a:pt x="3002" y="101"/>
                    <a:pt x="2025" y="8"/>
                  </a:cubicBezTo>
                  <a:cubicBezTo>
                    <a:pt x="1977" y="3"/>
                    <a:pt x="1929" y="0"/>
                    <a:pt x="1881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613825" y="2695625"/>
              <a:ext cx="94250" cy="87725"/>
            </a:xfrm>
            <a:custGeom>
              <a:avLst/>
              <a:gdLst/>
              <a:ahLst/>
              <a:cxnLst/>
              <a:rect l="l" t="t" r="r" b="b"/>
              <a:pathLst>
                <a:path w="3770" h="3509" extrusionOk="0">
                  <a:moveTo>
                    <a:pt x="1884" y="0"/>
                  </a:moveTo>
                  <a:cubicBezTo>
                    <a:pt x="1061" y="0"/>
                    <a:pt x="182" y="752"/>
                    <a:pt x="94" y="1566"/>
                  </a:cubicBezTo>
                  <a:cubicBezTo>
                    <a:pt x="0" y="2543"/>
                    <a:pt x="768" y="3404"/>
                    <a:pt x="1745" y="3497"/>
                  </a:cubicBezTo>
                  <a:cubicBezTo>
                    <a:pt x="1802" y="3505"/>
                    <a:pt x="1860" y="3509"/>
                    <a:pt x="1917" y="3509"/>
                  </a:cubicBezTo>
                  <a:cubicBezTo>
                    <a:pt x="2731" y="3509"/>
                    <a:pt x="3589" y="2766"/>
                    <a:pt x="3676" y="1962"/>
                  </a:cubicBezTo>
                  <a:cubicBezTo>
                    <a:pt x="3769" y="985"/>
                    <a:pt x="3001" y="124"/>
                    <a:pt x="2024" y="8"/>
                  </a:cubicBezTo>
                  <a:cubicBezTo>
                    <a:pt x="1978" y="3"/>
                    <a:pt x="1931" y="0"/>
                    <a:pt x="1884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72525" y="2795250"/>
              <a:ext cx="91925" cy="89875"/>
            </a:xfrm>
            <a:custGeom>
              <a:avLst/>
              <a:gdLst/>
              <a:ahLst/>
              <a:cxnLst/>
              <a:rect l="l" t="t" r="r" b="b"/>
              <a:pathLst>
                <a:path w="3677" h="3595" extrusionOk="0">
                  <a:moveTo>
                    <a:pt x="2048" y="1"/>
                  </a:moveTo>
                  <a:cubicBezTo>
                    <a:pt x="1071" y="1"/>
                    <a:pt x="94" y="675"/>
                    <a:pt x="94" y="1653"/>
                  </a:cubicBezTo>
                  <a:cubicBezTo>
                    <a:pt x="1" y="2630"/>
                    <a:pt x="768" y="3490"/>
                    <a:pt x="1652" y="3583"/>
                  </a:cubicBezTo>
                  <a:cubicBezTo>
                    <a:pt x="1717" y="3591"/>
                    <a:pt x="1781" y="3595"/>
                    <a:pt x="1844" y="3595"/>
                  </a:cubicBezTo>
                  <a:cubicBezTo>
                    <a:pt x="2740" y="3595"/>
                    <a:pt x="3496" y="2846"/>
                    <a:pt x="3583" y="1955"/>
                  </a:cubicBezTo>
                  <a:cubicBezTo>
                    <a:pt x="3676" y="1071"/>
                    <a:pt x="2909" y="94"/>
                    <a:pt x="2048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19025" y="2884625"/>
              <a:ext cx="94825" cy="87750"/>
            </a:xfrm>
            <a:custGeom>
              <a:avLst/>
              <a:gdLst/>
              <a:ahLst/>
              <a:cxnLst/>
              <a:rect l="l" t="t" r="r" b="b"/>
              <a:pathLst>
                <a:path w="3793" h="3510" extrusionOk="0">
                  <a:moveTo>
                    <a:pt x="1904" y="1"/>
                  </a:moveTo>
                  <a:cubicBezTo>
                    <a:pt x="1063" y="1"/>
                    <a:pt x="205" y="753"/>
                    <a:pt x="117" y="1567"/>
                  </a:cubicBezTo>
                  <a:cubicBezTo>
                    <a:pt x="0" y="2544"/>
                    <a:pt x="791" y="3498"/>
                    <a:pt x="1745" y="3498"/>
                  </a:cubicBezTo>
                  <a:cubicBezTo>
                    <a:pt x="1804" y="3506"/>
                    <a:pt x="1863" y="3509"/>
                    <a:pt x="1922" y="3509"/>
                  </a:cubicBezTo>
                  <a:cubicBezTo>
                    <a:pt x="2755" y="3509"/>
                    <a:pt x="3612" y="2766"/>
                    <a:pt x="3699" y="1963"/>
                  </a:cubicBezTo>
                  <a:cubicBezTo>
                    <a:pt x="3792" y="985"/>
                    <a:pt x="3025" y="125"/>
                    <a:pt x="2048" y="8"/>
                  </a:cubicBezTo>
                  <a:cubicBezTo>
                    <a:pt x="2000" y="3"/>
                    <a:pt x="1952" y="1"/>
                    <a:pt x="1904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9" name="Google Shape;959;p13"/>
          <p:cNvSpPr txBox="1">
            <a:spLocks noGrp="1"/>
          </p:cNvSpPr>
          <p:nvPr>
            <p:ph type="subTitle" idx="1"/>
          </p:nvPr>
        </p:nvSpPr>
        <p:spPr>
          <a:xfrm>
            <a:off x="2533950" y="2475125"/>
            <a:ext cx="4076100" cy="9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60" name="Google Shape;960;p13"/>
          <p:cNvSpPr txBox="1">
            <a:spLocks noGrp="1"/>
          </p:cNvSpPr>
          <p:nvPr>
            <p:ph type="title"/>
          </p:nvPr>
        </p:nvSpPr>
        <p:spPr>
          <a:xfrm>
            <a:off x="2052600" y="1404695"/>
            <a:ext cx="5038800" cy="9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and subtitle 1">
  <p:cSld name="CUSTOM_6">
    <p:bg>
      <p:bgPr>
        <a:solidFill>
          <a:schemeClr val="accent6"/>
        </a:solidFill>
        <a:effectLst/>
      </p:bgPr>
    </p:bg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" name="Google Shape;962;p14"/>
          <p:cNvGrpSpPr/>
          <p:nvPr/>
        </p:nvGrpSpPr>
        <p:grpSpPr>
          <a:xfrm>
            <a:off x="-585550" y="-251369"/>
            <a:ext cx="2197697" cy="1243196"/>
            <a:chOff x="3260100" y="4040200"/>
            <a:chExt cx="1579600" cy="893550"/>
          </a:xfrm>
        </p:grpSpPr>
        <p:sp>
          <p:nvSpPr>
            <p:cNvPr id="963" name="Google Shape;963;p14"/>
            <p:cNvSpPr/>
            <p:nvPr/>
          </p:nvSpPr>
          <p:spPr>
            <a:xfrm>
              <a:off x="3766650" y="4800800"/>
              <a:ext cx="93575" cy="132950"/>
            </a:xfrm>
            <a:custGeom>
              <a:avLst/>
              <a:gdLst/>
              <a:ahLst/>
              <a:cxnLst/>
              <a:rect l="l" t="t" r="r" b="b"/>
              <a:pathLst>
                <a:path w="3743" h="5318" extrusionOk="0">
                  <a:moveTo>
                    <a:pt x="1308" y="0"/>
                  </a:moveTo>
                  <a:cubicBezTo>
                    <a:pt x="951" y="0"/>
                    <a:pt x="610" y="212"/>
                    <a:pt x="489" y="714"/>
                  </a:cubicBezTo>
                  <a:cubicBezTo>
                    <a:pt x="1" y="2458"/>
                    <a:pt x="1164" y="4785"/>
                    <a:pt x="3002" y="5273"/>
                  </a:cubicBezTo>
                  <a:cubicBezTo>
                    <a:pt x="3059" y="5304"/>
                    <a:pt x="3116" y="5318"/>
                    <a:pt x="3171" y="5318"/>
                  </a:cubicBezTo>
                  <a:cubicBezTo>
                    <a:pt x="3494" y="5318"/>
                    <a:pt x="3743" y="4844"/>
                    <a:pt x="3583" y="4506"/>
                  </a:cubicBezTo>
                  <a:cubicBezTo>
                    <a:pt x="3281" y="4017"/>
                    <a:pt x="2909" y="3436"/>
                    <a:pt x="2699" y="2854"/>
                  </a:cubicBezTo>
                  <a:cubicBezTo>
                    <a:pt x="2513" y="2179"/>
                    <a:pt x="2420" y="1598"/>
                    <a:pt x="2327" y="923"/>
                  </a:cubicBezTo>
                  <a:cubicBezTo>
                    <a:pt x="2274" y="368"/>
                    <a:pt x="1778" y="0"/>
                    <a:pt x="1308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4"/>
            <p:cNvSpPr/>
            <p:nvPr/>
          </p:nvSpPr>
          <p:spPr>
            <a:xfrm>
              <a:off x="3754450" y="4603725"/>
              <a:ext cx="70400" cy="96800"/>
            </a:xfrm>
            <a:custGeom>
              <a:avLst/>
              <a:gdLst/>
              <a:ahLst/>
              <a:cxnLst/>
              <a:rect l="l" t="t" r="r" b="b"/>
              <a:pathLst>
                <a:path w="2816" h="3872" extrusionOk="0">
                  <a:moveTo>
                    <a:pt x="1615" y="1"/>
                  </a:moveTo>
                  <a:cubicBezTo>
                    <a:pt x="1383" y="1"/>
                    <a:pt x="1151" y="86"/>
                    <a:pt x="977" y="268"/>
                  </a:cubicBezTo>
                  <a:cubicBezTo>
                    <a:pt x="186" y="943"/>
                    <a:pt x="0" y="2315"/>
                    <a:pt x="186" y="3362"/>
                  </a:cubicBezTo>
                  <a:cubicBezTo>
                    <a:pt x="320" y="3674"/>
                    <a:pt x="643" y="3872"/>
                    <a:pt x="956" y="3872"/>
                  </a:cubicBezTo>
                  <a:cubicBezTo>
                    <a:pt x="1133" y="3872"/>
                    <a:pt x="1308" y="3808"/>
                    <a:pt x="1443" y="3665"/>
                  </a:cubicBezTo>
                  <a:cubicBezTo>
                    <a:pt x="2234" y="2897"/>
                    <a:pt x="2815" y="1734"/>
                    <a:pt x="2513" y="664"/>
                  </a:cubicBezTo>
                  <a:cubicBezTo>
                    <a:pt x="2396" y="241"/>
                    <a:pt x="2005" y="1"/>
                    <a:pt x="1615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4"/>
            <p:cNvSpPr/>
            <p:nvPr/>
          </p:nvSpPr>
          <p:spPr>
            <a:xfrm>
              <a:off x="3802075" y="4390150"/>
              <a:ext cx="96350" cy="123825"/>
            </a:xfrm>
            <a:custGeom>
              <a:avLst/>
              <a:gdLst/>
              <a:ahLst/>
              <a:cxnLst/>
              <a:rect l="l" t="t" r="r" b="b"/>
              <a:pathLst>
                <a:path w="3854" h="4953" extrusionOk="0">
                  <a:moveTo>
                    <a:pt x="2798" y="1"/>
                  </a:moveTo>
                  <a:cubicBezTo>
                    <a:pt x="2547" y="1"/>
                    <a:pt x="2282" y="116"/>
                    <a:pt x="2073" y="390"/>
                  </a:cubicBezTo>
                  <a:cubicBezTo>
                    <a:pt x="1399" y="1437"/>
                    <a:pt x="817" y="2600"/>
                    <a:pt x="329" y="3879"/>
                  </a:cubicBezTo>
                  <a:cubicBezTo>
                    <a:pt x="0" y="4458"/>
                    <a:pt x="461" y="4953"/>
                    <a:pt x="946" y="4953"/>
                  </a:cubicBezTo>
                  <a:cubicBezTo>
                    <a:pt x="1183" y="4953"/>
                    <a:pt x="1425" y="4836"/>
                    <a:pt x="1585" y="4554"/>
                  </a:cubicBezTo>
                  <a:cubicBezTo>
                    <a:pt x="2260" y="3484"/>
                    <a:pt x="3027" y="2414"/>
                    <a:pt x="3516" y="1250"/>
                  </a:cubicBezTo>
                  <a:cubicBezTo>
                    <a:pt x="3853" y="576"/>
                    <a:pt x="3358" y="1"/>
                    <a:pt x="2798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4"/>
            <p:cNvSpPr/>
            <p:nvPr/>
          </p:nvSpPr>
          <p:spPr>
            <a:xfrm>
              <a:off x="3901125" y="4239675"/>
              <a:ext cx="104300" cy="68425"/>
            </a:xfrm>
            <a:custGeom>
              <a:avLst/>
              <a:gdLst/>
              <a:ahLst/>
              <a:cxnLst/>
              <a:rect l="l" t="t" r="r" b="b"/>
              <a:pathLst>
                <a:path w="4172" h="2737" extrusionOk="0">
                  <a:moveTo>
                    <a:pt x="2917" y="1"/>
                  </a:moveTo>
                  <a:cubicBezTo>
                    <a:pt x="2867" y="1"/>
                    <a:pt x="2816" y="4"/>
                    <a:pt x="2764" y="11"/>
                  </a:cubicBezTo>
                  <a:cubicBezTo>
                    <a:pt x="1880" y="197"/>
                    <a:pt x="1206" y="779"/>
                    <a:pt x="531" y="1360"/>
                  </a:cubicBezTo>
                  <a:cubicBezTo>
                    <a:pt x="0" y="1806"/>
                    <a:pt x="516" y="2737"/>
                    <a:pt x="1123" y="2737"/>
                  </a:cubicBezTo>
                  <a:cubicBezTo>
                    <a:pt x="1181" y="2737"/>
                    <a:pt x="1240" y="2728"/>
                    <a:pt x="1299" y="2710"/>
                  </a:cubicBezTo>
                  <a:cubicBezTo>
                    <a:pt x="2183" y="2431"/>
                    <a:pt x="3043" y="2128"/>
                    <a:pt x="3625" y="1453"/>
                  </a:cubicBezTo>
                  <a:cubicBezTo>
                    <a:pt x="4171" y="820"/>
                    <a:pt x="3691" y="1"/>
                    <a:pt x="2917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4"/>
            <p:cNvSpPr/>
            <p:nvPr/>
          </p:nvSpPr>
          <p:spPr>
            <a:xfrm>
              <a:off x="4085650" y="4070600"/>
              <a:ext cx="128875" cy="112175"/>
            </a:xfrm>
            <a:custGeom>
              <a:avLst/>
              <a:gdLst/>
              <a:ahLst/>
              <a:cxnLst/>
              <a:rect l="l" t="t" r="r" b="b"/>
              <a:pathLst>
                <a:path w="5155" h="4487" extrusionOk="0">
                  <a:moveTo>
                    <a:pt x="3913" y="1"/>
                  </a:moveTo>
                  <a:cubicBezTo>
                    <a:pt x="3751" y="1"/>
                    <a:pt x="3586" y="51"/>
                    <a:pt x="3432" y="167"/>
                  </a:cubicBezTo>
                  <a:cubicBezTo>
                    <a:pt x="2362" y="958"/>
                    <a:pt x="1571" y="1912"/>
                    <a:pt x="618" y="2889"/>
                  </a:cubicBezTo>
                  <a:cubicBezTo>
                    <a:pt x="1" y="3560"/>
                    <a:pt x="643" y="4486"/>
                    <a:pt x="1364" y="4486"/>
                  </a:cubicBezTo>
                  <a:cubicBezTo>
                    <a:pt x="1568" y="4486"/>
                    <a:pt x="1777" y="4412"/>
                    <a:pt x="1967" y="4238"/>
                  </a:cubicBezTo>
                  <a:cubicBezTo>
                    <a:pt x="2944" y="3378"/>
                    <a:pt x="4014" y="2494"/>
                    <a:pt x="4689" y="1423"/>
                  </a:cubicBezTo>
                  <a:cubicBezTo>
                    <a:pt x="5154" y="809"/>
                    <a:pt x="4562" y="1"/>
                    <a:pt x="3913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4"/>
            <p:cNvSpPr/>
            <p:nvPr/>
          </p:nvSpPr>
          <p:spPr>
            <a:xfrm>
              <a:off x="3621250" y="4817475"/>
              <a:ext cx="65925" cy="100450"/>
            </a:xfrm>
            <a:custGeom>
              <a:avLst/>
              <a:gdLst/>
              <a:ahLst/>
              <a:cxnLst/>
              <a:rect l="l" t="t" r="r" b="b"/>
              <a:pathLst>
                <a:path w="2637" h="4018" extrusionOk="0">
                  <a:moveTo>
                    <a:pt x="798" y="1"/>
                  </a:moveTo>
                  <a:cubicBezTo>
                    <a:pt x="438" y="1"/>
                    <a:pt x="1" y="297"/>
                    <a:pt x="1" y="628"/>
                  </a:cubicBezTo>
                  <a:cubicBezTo>
                    <a:pt x="94" y="1210"/>
                    <a:pt x="280" y="1698"/>
                    <a:pt x="489" y="2187"/>
                  </a:cubicBezTo>
                  <a:cubicBezTo>
                    <a:pt x="676" y="2675"/>
                    <a:pt x="955" y="3164"/>
                    <a:pt x="1257" y="3653"/>
                  </a:cubicBezTo>
                  <a:cubicBezTo>
                    <a:pt x="1351" y="3912"/>
                    <a:pt x="1546" y="4017"/>
                    <a:pt x="1756" y="4017"/>
                  </a:cubicBezTo>
                  <a:cubicBezTo>
                    <a:pt x="2168" y="4017"/>
                    <a:pt x="2637" y="3611"/>
                    <a:pt x="2513" y="3164"/>
                  </a:cubicBezTo>
                  <a:cubicBezTo>
                    <a:pt x="2327" y="2582"/>
                    <a:pt x="2234" y="2094"/>
                    <a:pt x="2025" y="1605"/>
                  </a:cubicBezTo>
                  <a:cubicBezTo>
                    <a:pt x="1839" y="1024"/>
                    <a:pt x="1536" y="628"/>
                    <a:pt x="1164" y="163"/>
                  </a:cubicBezTo>
                  <a:cubicBezTo>
                    <a:pt x="1077" y="49"/>
                    <a:pt x="944" y="1"/>
                    <a:pt x="798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4"/>
            <p:cNvSpPr/>
            <p:nvPr/>
          </p:nvSpPr>
          <p:spPr>
            <a:xfrm>
              <a:off x="3611375" y="4619725"/>
              <a:ext cx="48300" cy="83400"/>
            </a:xfrm>
            <a:custGeom>
              <a:avLst/>
              <a:gdLst/>
              <a:ahLst/>
              <a:cxnLst/>
              <a:rect l="l" t="t" r="r" b="b"/>
              <a:pathLst>
                <a:path w="1932" h="3336" extrusionOk="0">
                  <a:moveTo>
                    <a:pt x="1159" y="0"/>
                  </a:moveTo>
                  <a:cubicBezTo>
                    <a:pt x="852" y="0"/>
                    <a:pt x="566" y="184"/>
                    <a:pt x="489" y="512"/>
                  </a:cubicBezTo>
                  <a:cubicBezTo>
                    <a:pt x="303" y="1094"/>
                    <a:pt x="187" y="1768"/>
                    <a:pt x="93" y="2350"/>
                  </a:cubicBezTo>
                  <a:cubicBezTo>
                    <a:pt x="0" y="2722"/>
                    <a:pt x="187" y="3211"/>
                    <a:pt x="582" y="3304"/>
                  </a:cubicBezTo>
                  <a:cubicBezTo>
                    <a:pt x="654" y="3325"/>
                    <a:pt x="728" y="3335"/>
                    <a:pt x="803" y="3335"/>
                  </a:cubicBezTo>
                  <a:cubicBezTo>
                    <a:pt x="1141" y="3335"/>
                    <a:pt x="1483" y="3122"/>
                    <a:pt x="1559" y="2722"/>
                  </a:cubicBezTo>
                  <a:cubicBezTo>
                    <a:pt x="1652" y="2141"/>
                    <a:pt x="1838" y="1559"/>
                    <a:pt x="1931" y="884"/>
                  </a:cubicBezTo>
                  <a:cubicBezTo>
                    <a:pt x="1931" y="512"/>
                    <a:pt x="1838" y="117"/>
                    <a:pt x="1350" y="24"/>
                  </a:cubicBezTo>
                  <a:cubicBezTo>
                    <a:pt x="1286" y="8"/>
                    <a:pt x="1222" y="0"/>
                    <a:pt x="1159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4"/>
            <p:cNvSpPr/>
            <p:nvPr/>
          </p:nvSpPr>
          <p:spPr>
            <a:xfrm>
              <a:off x="3662550" y="4400075"/>
              <a:ext cx="65175" cy="78025"/>
            </a:xfrm>
            <a:custGeom>
              <a:avLst/>
              <a:gdLst/>
              <a:ahLst/>
              <a:cxnLst/>
              <a:rect l="l" t="t" r="r" b="b"/>
              <a:pathLst>
                <a:path w="2607" h="3121" extrusionOk="0">
                  <a:moveTo>
                    <a:pt x="1679" y="1"/>
                  </a:moveTo>
                  <a:cubicBezTo>
                    <a:pt x="1386" y="1"/>
                    <a:pt x="1104" y="165"/>
                    <a:pt x="954" y="365"/>
                  </a:cubicBezTo>
                  <a:cubicBezTo>
                    <a:pt x="768" y="667"/>
                    <a:pt x="582" y="853"/>
                    <a:pt x="466" y="1156"/>
                  </a:cubicBezTo>
                  <a:cubicBezTo>
                    <a:pt x="280" y="1435"/>
                    <a:pt x="280" y="1831"/>
                    <a:pt x="94" y="2110"/>
                  </a:cubicBezTo>
                  <a:cubicBezTo>
                    <a:pt x="1" y="2505"/>
                    <a:pt x="280" y="2901"/>
                    <a:pt x="582" y="3087"/>
                  </a:cubicBezTo>
                  <a:cubicBezTo>
                    <a:pt x="669" y="3108"/>
                    <a:pt x="757" y="3120"/>
                    <a:pt x="844" y="3120"/>
                  </a:cubicBezTo>
                  <a:cubicBezTo>
                    <a:pt x="1132" y="3120"/>
                    <a:pt x="1415" y="2995"/>
                    <a:pt x="1629" y="2691"/>
                  </a:cubicBezTo>
                  <a:cubicBezTo>
                    <a:pt x="1838" y="2505"/>
                    <a:pt x="2025" y="2203"/>
                    <a:pt x="2118" y="2017"/>
                  </a:cubicBezTo>
                  <a:cubicBezTo>
                    <a:pt x="2211" y="1737"/>
                    <a:pt x="2420" y="1342"/>
                    <a:pt x="2513" y="1040"/>
                  </a:cubicBezTo>
                  <a:cubicBezTo>
                    <a:pt x="2606" y="667"/>
                    <a:pt x="2327" y="179"/>
                    <a:pt x="2025" y="86"/>
                  </a:cubicBezTo>
                  <a:cubicBezTo>
                    <a:pt x="1912" y="26"/>
                    <a:pt x="1795" y="1"/>
                    <a:pt x="1679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4"/>
            <p:cNvSpPr/>
            <p:nvPr/>
          </p:nvSpPr>
          <p:spPr>
            <a:xfrm>
              <a:off x="3759100" y="4243100"/>
              <a:ext cx="107025" cy="69800"/>
            </a:xfrm>
            <a:custGeom>
              <a:avLst/>
              <a:gdLst/>
              <a:ahLst/>
              <a:cxnLst/>
              <a:rect l="l" t="t" r="r" b="b"/>
              <a:pathLst>
                <a:path w="4281" h="2792" extrusionOk="0">
                  <a:moveTo>
                    <a:pt x="2603" y="0"/>
                  </a:moveTo>
                  <a:cubicBezTo>
                    <a:pt x="2025" y="0"/>
                    <a:pt x="1501" y="221"/>
                    <a:pt x="978" y="456"/>
                  </a:cubicBezTo>
                  <a:cubicBezTo>
                    <a:pt x="396" y="642"/>
                    <a:pt x="0" y="1130"/>
                    <a:pt x="93" y="1712"/>
                  </a:cubicBezTo>
                  <a:cubicBezTo>
                    <a:pt x="201" y="2252"/>
                    <a:pt x="610" y="2792"/>
                    <a:pt x="1134" y="2792"/>
                  </a:cubicBezTo>
                  <a:cubicBezTo>
                    <a:pt x="1174" y="2792"/>
                    <a:pt x="1215" y="2789"/>
                    <a:pt x="1257" y="2782"/>
                  </a:cubicBezTo>
                  <a:cubicBezTo>
                    <a:pt x="2141" y="2666"/>
                    <a:pt x="2908" y="2666"/>
                    <a:pt x="3583" y="2084"/>
                  </a:cubicBezTo>
                  <a:cubicBezTo>
                    <a:pt x="4281" y="1503"/>
                    <a:pt x="3979" y="246"/>
                    <a:pt x="3118" y="60"/>
                  </a:cubicBezTo>
                  <a:cubicBezTo>
                    <a:pt x="2941" y="19"/>
                    <a:pt x="2770" y="0"/>
                    <a:pt x="2603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4"/>
            <p:cNvSpPr/>
            <p:nvPr/>
          </p:nvSpPr>
          <p:spPr>
            <a:xfrm>
              <a:off x="3926600" y="4103425"/>
              <a:ext cx="79700" cy="56250"/>
            </a:xfrm>
            <a:custGeom>
              <a:avLst/>
              <a:gdLst/>
              <a:ahLst/>
              <a:cxnLst/>
              <a:rect l="l" t="t" r="r" b="b"/>
              <a:pathLst>
                <a:path w="3188" h="2250" extrusionOk="0">
                  <a:moveTo>
                    <a:pt x="2375" y="0"/>
                  </a:moveTo>
                  <a:cubicBezTo>
                    <a:pt x="2328" y="0"/>
                    <a:pt x="2281" y="6"/>
                    <a:pt x="2234" y="17"/>
                  </a:cubicBezTo>
                  <a:cubicBezTo>
                    <a:pt x="1652" y="320"/>
                    <a:pt x="1071" y="506"/>
                    <a:pt x="582" y="808"/>
                  </a:cubicBezTo>
                  <a:cubicBezTo>
                    <a:pt x="187" y="994"/>
                    <a:pt x="0" y="1576"/>
                    <a:pt x="280" y="1855"/>
                  </a:cubicBezTo>
                  <a:cubicBezTo>
                    <a:pt x="420" y="2121"/>
                    <a:pt x="676" y="2250"/>
                    <a:pt x="949" y="2250"/>
                  </a:cubicBezTo>
                  <a:cubicBezTo>
                    <a:pt x="1082" y="2250"/>
                    <a:pt x="1220" y="2219"/>
                    <a:pt x="1350" y="2158"/>
                  </a:cubicBezTo>
                  <a:cubicBezTo>
                    <a:pt x="1838" y="1972"/>
                    <a:pt x="2327" y="1669"/>
                    <a:pt x="2815" y="1390"/>
                  </a:cubicBezTo>
                  <a:cubicBezTo>
                    <a:pt x="3095" y="1181"/>
                    <a:pt x="3188" y="808"/>
                    <a:pt x="3095" y="506"/>
                  </a:cubicBezTo>
                  <a:cubicBezTo>
                    <a:pt x="3013" y="262"/>
                    <a:pt x="2701" y="0"/>
                    <a:pt x="2375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4"/>
            <p:cNvSpPr/>
            <p:nvPr/>
          </p:nvSpPr>
          <p:spPr>
            <a:xfrm>
              <a:off x="4113825" y="4232175"/>
              <a:ext cx="122400" cy="80075"/>
            </a:xfrm>
            <a:custGeom>
              <a:avLst/>
              <a:gdLst/>
              <a:ahLst/>
              <a:cxnLst/>
              <a:rect l="l" t="t" r="r" b="b"/>
              <a:pathLst>
                <a:path w="4896" h="3203" extrusionOk="0">
                  <a:moveTo>
                    <a:pt x="4030" y="1"/>
                  </a:moveTo>
                  <a:cubicBezTo>
                    <a:pt x="3999" y="1"/>
                    <a:pt x="3967" y="3"/>
                    <a:pt x="3934" y="9"/>
                  </a:cubicBezTo>
                  <a:cubicBezTo>
                    <a:pt x="2678" y="9"/>
                    <a:pt x="1817" y="893"/>
                    <a:pt x="840" y="1567"/>
                  </a:cubicBezTo>
                  <a:cubicBezTo>
                    <a:pt x="0" y="2067"/>
                    <a:pt x="466" y="3202"/>
                    <a:pt x="1292" y="3202"/>
                  </a:cubicBezTo>
                  <a:cubicBezTo>
                    <a:pt x="1428" y="3202"/>
                    <a:pt x="1573" y="3172"/>
                    <a:pt x="1724" y="3103"/>
                  </a:cubicBezTo>
                  <a:cubicBezTo>
                    <a:pt x="2771" y="2521"/>
                    <a:pt x="3934" y="2242"/>
                    <a:pt x="4632" y="1172"/>
                  </a:cubicBezTo>
                  <a:cubicBezTo>
                    <a:pt x="4895" y="711"/>
                    <a:pt x="4558" y="1"/>
                    <a:pt x="4030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4"/>
            <p:cNvSpPr/>
            <p:nvPr/>
          </p:nvSpPr>
          <p:spPr>
            <a:xfrm>
              <a:off x="4240275" y="4265700"/>
              <a:ext cx="100450" cy="71525"/>
            </a:xfrm>
            <a:custGeom>
              <a:avLst/>
              <a:gdLst/>
              <a:ahLst/>
              <a:cxnLst/>
              <a:rect l="l" t="t" r="r" b="b"/>
              <a:pathLst>
                <a:path w="4018" h="2861" extrusionOk="0">
                  <a:moveTo>
                    <a:pt x="2912" y="0"/>
                  </a:moveTo>
                  <a:cubicBezTo>
                    <a:pt x="2861" y="0"/>
                    <a:pt x="2810" y="5"/>
                    <a:pt x="2761" y="17"/>
                  </a:cubicBezTo>
                  <a:cubicBezTo>
                    <a:pt x="2272" y="226"/>
                    <a:pt x="1900" y="412"/>
                    <a:pt x="1505" y="715"/>
                  </a:cubicBezTo>
                  <a:cubicBezTo>
                    <a:pt x="1109" y="901"/>
                    <a:pt x="830" y="1180"/>
                    <a:pt x="528" y="1483"/>
                  </a:cubicBezTo>
                  <a:cubicBezTo>
                    <a:pt x="1" y="2009"/>
                    <a:pt x="429" y="2861"/>
                    <a:pt x="1102" y="2861"/>
                  </a:cubicBezTo>
                  <a:cubicBezTo>
                    <a:pt x="1172" y="2861"/>
                    <a:pt x="1244" y="2852"/>
                    <a:pt x="1319" y="2832"/>
                  </a:cubicBezTo>
                  <a:cubicBezTo>
                    <a:pt x="2086" y="2646"/>
                    <a:pt x="2761" y="2343"/>
                    <a:pt x="3436" y="1762"/>
                  </a:cubicBezTo>
                  <a:cubicBezTo>
                    <a:pt x="3831" y="1483"/>
                    <a:pt x="4017" y="1087"/>
                    <a:pt x="3831" y="599"/>
                  </a:cubicBezTo>
                  <a:cubicBezTo>
                    <a:pt x="3668" y="273"/>
                    <a:pt x="3273" y="0"/>
                    <a:pt x="2912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4"/>
            <p:cNvSpPr/>
            <p:nvPr/>
          </p:nvSpPr>
          <p:spPr>
            <a:xfrm>
              <a:off x="4411075" y="4215100"/>
              <a:ext cx="123900" cy="81800"/>
            </a:xfrm>
            <a:custGeom>
              <a:avLst/>
              <a:gdLst/>
              <a:ahLst/>
              <a:cxnLst/>
              <a:rect l="l" t="t" r="r" b="b"/>
              <a:pathLst>
                <a:path w="4956" h="3272" extrusionOk="0">
                  <a:moveTo>
                    <a:pt x="2936" y="0"/>
                  </a:moveTo>
                  <a:cubicBezTo>
                    <a:pt x="2391" y="0"/>
                    <a:pt x="1855" y="173"/>
                    <a:pt x="1350" y="506"/>
                  </a:cubicBezTo>
                  <a:cubicBezTo>
                    <a:pt x="675" y="994"/>
                    <a:pt x="0" y="1855"/>
                    <a:pt x="0" y="2623"/>
                  </a:cubicBezTo>
                  <a:cubicBezTo>
                    <a:pt x="0" y="3004"/>
                    <a:pt x="354" y="3272"/>
                    <a:pt x="698" y="3272"/>
                  </a:cubicBezTo>
                  <a:cubicBezTo>
                    <a:pt x="794" y="3272"/>
                    <a:pt x="890" y="3250"/>
                    <a:pt x="977" y="3204"/>
                  </a:cubicBezTo>
                  <a:cubicBezTo>
                    <a:pt x="1350" y="2925"/>
                    <a:pt x="1745" y="2623"/>
                    <a:pt x="2327" y="2436"/>
                  </a:cubicBezTo>
                  <a:cubicBezTo>
                    <a:pt x="2815" y="2343"/>
                    <a:pt x="3397" y="2250"/>
                    <a:pt x="3885" y="2157"/>
                  </a:cubicBezTo>
                  <a:cubicBezTo>
                    <a:pt x="4653" y="1948"/>
                    <a:pt x="4955" y="692"/>
                    <a:pt x="4164" y="296"/>
                  </a:cubicBezTo>
                  <a:cubicBezTo>
                    <a:pt x="3756" y="97"/>
                    <a:pt x="3343" y="0"/>
                    <a:pt x="2936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4"/>
            <p:cNvSpPr/>
            <p:nvPr/>
          </p:nvSpPr>
          <p:spPr>
            <a:xfrm>
              <a:off x="4265650" y="4146900"/>
              <a:ext cx="167550" cy="88600"/>
            </a:xfrm>
            <a:custGeom>
              <a:avLst/>
              <a:gdLst/>
              <a:ahLst/>
              <a:cxnLst/>
              <a:rect l="l" t="t" r="r" b="b"/>
              <a:pathLst>
                <a:path w="6702" h="3544" extrusionOk="0">
                  <a:moveTo>
                    <a:pt x="5321" y="1"/>
                  </a:moveTo>
                  <a:cubicBezTo>
                    <a:pt x="5232" y="1"/>
                    <a:pt x="5141" y="9"/>
                    <a:pt x="5050" y="23"/>
                  </a:cubicBezTo>
                  <a:cubicBezTo>
                    <a:pt x="3677" y="233"/>
                    <a:pt x="2514" y="814"/>
                    <a:pt x="1257" y="1279"/>
                  </a:cubicBezTo>
                  <a:cubicBezTo>
                    <a:pt x="0" y="1735"/>
                    <a:pt x="339" y="3543"/>
                    <a:pt x="1633" y="3543"/>
                  </a:cubicBezTo>
                  <a:cubicBezTo>
                    <a:pt x="1727" y="3543"/>
                    <a:pt x="1827" y="3533"/>
                    <a:pt x="1932" y="3513"/>
                  </a:cubicBezTo>
                  <a:cubicBezTo>
                    <a:pt x="3305" y="3234"/>
                    <a:pt x="4654" y="2931"/>
                    <a:pt x="6003" y="2350"/>
                  </a:cubicBezTo>
                  <a:cubicBezTo>
                    <a:pt x="6585" y="2070"/>
                    <a:pt x="6701" y="1279"/>
                    <a:pt x="6492" y="814"/>
                  </a:cubicBezTo>
                  <a:cubicBezTo>
                    <a:pt x="6256" y="225"/>
                    <a:pt x="5806" y="1"/>
                    <a:pt x="5321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4"/>
            <p:cNvSpPr/>
            <p:nvPr/>
          </p:nvSpPr>
          <p:spPr>
            <a:xfrm>
              <a:off x="4264225" y="4040200"/>
              <a:ext cx="142200" cy="63775"/>
            </a:xfrm>
            <a:custGeom>
              <a:avLst/>
              <a:gdLst/>
              <a:ahLst/>
              <a:cxnLst/>
              <a:rect l="l" t="t" r="r" b="b"/>
              <a:pathLst>
                <a:path w="5688" h="2551" extrusionOk="0">
                  <a:moveTo>
                    <a:pt x="4304" y="1"/>
                  </a:moveTo>
                  <a:cubicBezTo>
                    <a:pt x="4219" y="1"/>
                    <a:pt x="4130" y="11"/>
                    <a:pt x="4036" y="34"/>
                  </a:cubicBezTo>
                  <a:cubicBezTo>
                    <a:pt x="2966" y="220"/>
                    <a:pt x="1989" y="522"/>
                    <a:pt x="1035" y="895"/>
                  </a:cubicBezTo>
                  <a:cubicBezTo>
                    <a:pt x="1" y="1277"/>
                    <a:pt x="423" y="2551"/>
                    <a:pt x="1419" y="2551"/>
                  </a:cubicBezTo>
                  <a:cubicBezTo>
                    <a:pt x="1454" y="2551"/>
                    <a:pt x="1488" y="2549"/>
                    <a:pt x="1524" y="2546"/>
                  </a:cubicBezTo>
                  <a:cubicBezTo>
                    <a:pt x="2478" y="2360"/>
                    <a:pt x="3548" y="2267"/>
                    <a:pt x="4525" y="1965"/>
                  </a:cubicBezTo>
                  <a:cubicBezTo>
                    <a:pt x="5687" y="1620"/>
                    <a:pt x="5356" y="1"/>
                    <a:pt x="4304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4"/>
            <p:cNvSpPr/>
            <p:nvPr/>
          </p:nvSpPr>
          <p:spPr>
            <a:xfrm>
              <a:off x="4540400" y="4262875"/>
              <a:ext cx="125425" cy="56875"/>
            </a:xfrm>
            <a:custGeom>
              <a:avLst/>
              <a:gdLst/>
              <a:ahLst/>
              <a:cxnLst/>
              <a:rect l="l" t="t" r="r" b="b"/>
              <a:pathLst>
                <a:path w="5017" h="2275" extrusionOk="0">
                  <a:moveTo>
                    <a:pt x="3788" y="1"/>
                  </a:moveTo>
                  <a:cubicBezTo>
                    <a:pt x="2825" y="1"/>
                    <a:pt x="1772" y="470"/>
                    <a:pt x="946" y="712"/>
                  </a:cubicBezTo>
                  <a:cubicBezTo>
                    <a:pt x="1" y="1004"/>
                    <a:pt x="339" y="2275"/>
                    <a:pt x="1225" y="2275"/>
                  </a:cubicBezTo>
                  <a:cubicBezTo>
                    <a:pt x="1255" y="2275"/>
                    <a:pt x="1286" y="2273"/>
                    <a:pt x="1318" y="2270"/>
                  </a:cubicBezTo>
                  <a:cubicBezTo>
                    <a:pt x="2388" y="1991"/>
                    <a:pt x="3737" y="1991"/>
                    <a:pt x="4621" y="1200"/>
                  </a:cubicBezTo>
                  <a:cubicBezTo>
                    <a:pt x="5017" y="921"/>
                    <a:pt x="4714" y="130"/>
                    <a:pt x="4226" y="37"/>
                  </a:cubicBezTo>
                  <a:cubicBezTo>
                    <a:pt x="4083" y="12"/>
                    <a:pt x="3936" y="1"/>
                    <a:pt x="3788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4"/>
            <p:cNvSpPr/>
            <p:nvPr/>
          </p:nvSpPr>
          <p:spPr>
            <a:xfrm>
              <a:off x="4529725" y="4165475"/>
              <a:ext cx="128550" cy="52400"/>
            </a:xfrm>
            <a:custGeom>
              <a:avLst/>
              <a:gdLst/>
              <a:ahLst/>
              <a:cxnLst/>
              <a:rect l="l" t="t" r="r" b="b"/>
              <a:pathLst>
                <a:path w="5142" h="2096" extrusionOk="0">
                  <a:moveTo>
                    <a:pt x="3498" y="0"/>
                  </a:moveTo>
                  <a:cubicBezTo>
                    <a:pt x="2599" y="0"/>
                    <a:pt x="1768" y="209"/>
                    <a:pt x="884" y="350"/>
                  </a:cubicBezTo>
                  <a:cubicBezTo>
                    <a:pt x="0" y="536"/>
                    <a:pt x="209" y="2095"/>
                    <a:pt x="1163" y="2095"/>
                  </a:cubicBezTo>
                  <a:cubicBezTo>
                    <a:pt x="2326" y="2002"/>
                    <a:pt x="3397" y="2002"/>
                    <a:pt x="4560" y="1514"/>
                  </a:cubicBezTo>
                  <a:cubicBezTo>
                    <a:pt x="5141" y="1234"/>
                    <a:pt x="4955" y="164"/>
                    <a:pt x="4374" y="71"/>
                  </a:cubicBezTo>
                  <a:cubicBezTo>
                    <a:pt x="4072" y="21"/>
                    <a:pt x="3782" y="0"/>
                    <a:pt x="3498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4"/>
            <p:cNvSpPr/>
            <p:nvPr/>
          </p:nvSpPr>
          <p:spPr>
            <a:xfrm>
              <a:off x="4502250" y="4064000"/>
              <a:ext cx="105425" cy="54925"/>
            </a:xfrm>
            <a:custGeom>
              <a:avLst/>
              <a:gdLst/>
              <a:ahLst/>
              <a:cxnLst/>
              <a:rect l="l" t="t" r="r" b="b"/>
              <a:pathLst>
                <a:path w="4217" h="2197" extrusionOk="0">
                  <a:moveTo>
                    <a:pt x="3071" y="0"/>
                  </a:moveTo>
                  <a:cubicBezTo>
                    <a:pt x="2312" y="0"/>
                    <a:pt x="1605" y="300"/>
                    <a:pt x="913" y="524"/>
                  </a:cubicBezTo>
                  <a:cubicBezTo>
                    <a:pt x="0" y="894"/>
                    <a:pt x="285" y="2196"/>
                    <a:pt x="1198" y="2196"/>
                  </a:cubicBezTo>
                  <a:cubicBezTo>
                    <a:pt x="1263" y="2196"/>
                    <a:pt x="1331" y="2190"/>
                    <a:pt x="1401" y="2176"/>
                  </a:cubicBezTo>
                  <a:cubicBezTo>
                    <a:pt x="2262" y="1990"/>
                    <a:pt x="3239" y="1804"/>
                    <a:pt x="3914" y="1106"/>
                  </a:cubicBezTo>
                  <a:cubicBezTo>
                    <a:pt x="4216" y="827"/>
                    <a:pt x="4100" y="152"/>
                    <a:pt x="3635" y="59"/>
                  </a:cubicBezTo>
                  <a:cubicBezTo>
                    <a:pt x="3443" y="18"/>
                    <a:pt x="3255" y="0"/>
                    <a:pt x="3071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4"/>
            <p:cNvSpPr/>
            <p:nvPr/>
          </p:nvSpPr>
          <p:spPr>
            <a:xfrm>
              <a:off x="4721050" y="4273550"/>
              <a:ext cx="118650" cy="58300"/>
            </a:xfrm>
            <a:custGeom>
              <a:avLst/>
              <a:gdLst/>
              <a:ahLst/>
              <a:cxnLst/>
              <a:rect l="l" t="t" r="r" b="b"/>
              <a:pathLst>
                <a:path w="4746" h="2332" extrusionOk="0">
                  <a:moveTo>
                    <a:pt x="3696" y="1"/>
                  </a:moveTo>
                  <a:cubicBezTo>
                    <a:pt x="3667" y="1"/>
                    <a:pt x="3637" y="2"/>
                    <a:pt x="3607" y="5"/>
                  </a:cubicBezTo>
                  <a:cubicBezTo>
                    <a:pt x="2537" y="5"/>
                    <a:pt x="1560" y="494"/>
                    <a:pt x="582" y="866"/>
                  </a:cubicBezTo>
                  <a:cubicBezTo>
                    <a:pt x="1" y="1262"/>
                    <a:pt x="303" y="2332"/>
                    <a:pt x="978" y="2332"/>
                  </a:cubicBezTo>
                  <a:cubicBezTo>
                    <a:pt x="2048" y="2239"/>
                    <a:pt x="3118" y="2029"/>
                    <a:pt x="4072" y="1564"/>
                  </a:cubicBezTo>
                  <a:cubicBezTo>
                    <a:pt x="4745" y="1183"/>
                    <a:pt x="4488" y="1"/>
                    <a:pt x="3696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4"/>
            <p:cNvSpPr/>
            <p:nvPr/>
          </p:nvSpPr>
          <p:spPr>
            <a:xfrm>
              <a:off x="4701875" y="4137725"/>
              <a:ext cx="97150" cy="58875"/>
            </a:xfrm>
            <a:custGeom>
              <a:avLst/>
              <a:gdLst/>
              <a:ahLst/>
              <a:cxnLst/>
              <a:rect l="l" t="t" r="r" b="b"/>
              <a:pathLst>
                <a:path w="3886" h="2355" extrusionOk="0">
                  <a:moveTo>
                    <a:pt x="3055" y="1"/>
                  </a:moveTo>
                  <a:cubicBezTo>
                    <a:pt x="3007" y="1"/>
                    <a:pt x="2958" y="6"/>
                    <a:pt x="2908" y="18"/>
                  </a:cubicBezTo>
                  <a:cubicBezTo>
                    <a:pt x="2140" y="111"/>
                    <a:pt x="1466" y="204"/>
                    <a:pt x="768" y="390"/>
                  </a:cubicBezTo>
                  <a:cubicBezTo>
                    <a:pt x="303" y="483"/>
                    <a:pt x="0" y="972"/>
                    <a:pt x="0" y="1460"/>
                  </a:cubicBezTo>
                  <a:cubicBezTo>
                    <a:pt x="86" y="1827"/>
                    <a:pt x="433" y="2354"/>
                    <a:pt x="873" y="2354"/>
                  </a:cubicBezTo>
                  <a:cubicBezTo>
                    <a:pt x="907" y="2354"/>
                    <a:pt x="942" y="2351"/>
                    <a:pt x="977" y="2344"/>
                  </a:cubicBezTo>
                  <a:cubicBezTo>
                    <a:pt x="1349" y="2228"/>
                    <a:pt x="1745" y="2228"/>
                    <a:pt x="2140" y="2135"/>
                  </a:cubicBezTo>
                  <a:cubicBezTo>
                    <a:pt x="2513" y="2135"/>
                    <a:pt x="2815" y="1949"/>
                    <a:pt x="3094" y="1856"/>
                  </a:cubicBezTo>
                  <a:cubicBezTo>
                    <a:pt x="3583" y="1763"/>
                    <a:pt x="3885" y="1274"/>
                    <a:pt x="3885" y="786"/>
                  </a:cubicBezTo>
                  <a:cubicBezTo>
                    <a:pt x="3802" y="431"/>
                    <a:pt x="3474" y="1"/>
                    <a:pt x="3055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4"/>
            <p:cNvSpPr/>
            <p:nvPr/>
          </p:nvSpPr>
          <p:spPr>
            <a:xfrm>
              <a:off x="3260100" y="4818400"/>
              <a:ext cx="59450" cy="107575"/>
            </a:xfrm>
            <a:custGeom>
              <a:avLst/>
              <a:gdLst/>
              <a:ahLst/>
              <a:cxnLst/>
              <a:rect l="l" t="t" r="r" b="b"/>
              <a:pathLst>
                <a:path w="2378" h="4303" extrusionOk="0">
                  <a:moveTo>
                    <a:pt x="1319" y="1"/>
                  </a:moveTo>
                  <a:cubicBezTo>
                    <a:pt x="894" y="1"/>
                    <a:pt x="479" y="228"/>
                    <a:pt x="396" y="708"/>
                  </a:cubicBezTo>
                  <a:cubicBezTo>
                    <a:pt x="186" y="1661"/>
                    <a:pt x="0" y="2825"/>
                    <a:pt x="186" y="3802"/>
                  </a:cubicBezTo>
                  <a:cubicBezTo>
                    <a:pt x="304" y="4130"/>
                    <a:pt x="630" y="4303"/>
                    <a:pt x="946" y="4303"/>
                  </a:cubicBezTo>
                  <a:cubicBezTo>
                    <a:pt x="1190" y="4303"/>
                    <a:pt x="1427" y="4200"/>
                    <a:pt x="1559" y="3988"/>
                  </a:cubicBezTo>
                  <a:cubicBezTo>
                    <a:pt x="2024" y="3034"/>
                    <a:pt x="2233" y="1964"/>
                    <a:pt x="2326" y="987"/>
                  </a:cubicBezTo>
                  <a:cubicBezTo>
                    <a:pt x="2378" y="345"/>
                    <a:pt x="1841" y="1"/>
                    <a:pt x="1319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4"/>
            <p:cNvSpPr/>
            <p:nvPr/>
          </p:nvSpPr>
          <p:spPr>
            <a:xfrm>
              <a:off x="3335875" y="4631900"/>
              <a:ext cx="79975" cy="109300"/>
            </a:xfrm>
            <a:custGeom>
              <a:avLst/>
              <a:gdLst/>
              <a:ahLst/>
              <a:cxnLst/>
              <a:rect l="l" t="t" r="r" b="b"/>
              <a:pathLst>
                <a:path w="3199" h="4372" extrusionOk="0">
                  <a:moveTo>
                    <a:pt x="2471" y="0"/>
                  </a:moveTo>
                  <a:cubicBezTo>
                    <a:pt x="2261" y="0"/>
                    <a:pt x="2043" y="95"/>
                    <a:pt x="1901" y="304"/>
                  </a:cubicBezTo>
                  <a:cubicBezTo>
                    <a:pt x="1226" y="1188"/>
                    <a:pt x="738" y="2142"/>
                    <a:pt x="272" y="3212"/>
                  </a:cubicBezTo>
                  <a:cubicBezTo>
                    <a:pt x="1" y="3820"/>
                    <a:pt x="552" y="4372"/>
                    <a:pt x="1052" y="4372"/>
                  </a:cubicBezTo>
                  <a:cubicBezTo>
                    <a:pt x="1281" y="4372"/>
                    <a:pt x="1498" y="4257"/>
                    <a:pt x="1622" y="3980"/>
                  </a:cubicBezTo>
                  <a:cubicBezTo>
                    <a:pt x="2203" y="2933"/>
                    <a:pt x="2785" y="1863"/>
                    <a:pt x="3064" y="793"/>
                  </a:cubicBezTo>
                  <a:cubicBezTo>
                    <a:pt x="3198" y="301"/>
                    <a:pt x="2846" y="0"/>
                    <a:pt x="2471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4"/>
            <p:cNvSpPr/>
            <p:nvPr/>
          </p:nvSpPr>
          <p:spPr>
            <a:xfrm>
              <a:off x="3420025" y="4806200"/>
              <a:ext cx="50625" cy="64225"/>
            </a:xfrm>
            <a:custGeom>
              <a:avLst/>
              <a:gdLst/>
              <a:ahLst/>
              <a:cxnLst/>
              <a:rect l="l" t="t" r="r" b="b"/>
              <a:pathLst>
                <a:path w="2025" h="2569" extrusionOk="0">
                  <a:moveTo>
                    <a:pt x="1241" y="0"/>
                  </a:moveTo>
                  <a:cubicBezTo>
                    <a:pt x="961" y="0"/>
                    <a:pt x="733" y="195"/>
                    <a:pt x="582" y="498"/>
                  </a:cubicBezTo>
                  <a:cubicBezTo>
                    <a:pt x="489" y="893"/>
                    <a:pt x="280" y="1289"/>
                    <a:pt x="187" y="1661"/>
                  </a:cubicBezTo>
                  <a:cubicBezTo>
                    <a:pt x="1" y="1963"/>
                    <a:pt x="280" y="2452"/>
                    <a:pt x="675" y="2545"/>
                  </a:cubicBezTo>
                  <a:cubicBezTo>
                    <a:pt x="743" y="2561"/>
                    <a:pt x="809" y="2568"/>
                    <a:pt x="875" y="2568"/>
                  </a:cubicBezTo>
                  <a:cubicBezTo>
                    <a:pt x="1193" y="2568"/>
                    <a:pt x="1479" y="2384"/>
                    <a:pt x="1652" y="2056"/>
                  </a:cubicBezTo>
                  <a:cubicBezTo>
                    <a:pt x="1745" y="1661"/>
                    <a:pt x="1838" y="1289"/>
                    <a:pt x="1931" y="893"/>
                  </a:cubicBezTo>
                  <a:cubicBezTo>
                    <a:pt x="2025" y="498"/>
                    <a:pt x="1838" y="125"/>
                    <a:pt x="1443" y="32"/>
                  </a:cubicBezTo>
                  <a:cubicBezTo>
                    <a:pt x="1373" y="11"/>
                    <a:pt x="1306" y="0"/>
                    <a:pt x="1241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4"/>
            <p:cNvSpPr/>
            <p:nvPr/>
          </p:nvSpPr>
          <p:spPr>
            <a:xfrm>
              <a:off x="3465975" y="4547825"/>
              <a:ext cx="68550" cy="113925"/>
            </a:xfrm>
            <a:custGeom>
              <a:avLst/>
              <a:gdLst/>
              <a:ahLst/>
              <a:cxnLst/>
              <a:rect l="l" t="t" r="r" b="b"/>
              <a:pathLst>
                <a:path w="2742" h="4557" extrusionOk="0">
                  <a:moveTo>
                    <a:pt x="1626" y="1"/>
                  </a:moveTo>
                  <a:cubicBezTo>
                    <a:pt x="1251" y="1"/>
                    <a:pt x="870" y="202"/>
                    <a:pt x="675" y="666"/>
                  </a:cubicBezTo>
                  <a:cubicBezTo>
                    <a:pt x="303" y="1736"/>
                    <a:pt x="0" y="2900"/>
                    <a:pt x="303" y="4063"/>
                  </a:cubicBezTo>
                  <a:cubicBezTo>
                    <a:pt x="361" y="4369"/>
                    <a:pt x="648" y="4556"/>
                    <a:pt x="922" y="4556"/>
                  </a:cubicBezTo>
                  <a:cubicBezTo>
                    <a:pt x="1086" y="4556"/>
                    <a:pt x="1245" y="4490"/>
                    <a:pt x="1350" y="4342"/>
                  </a:cubicBezTo>
                  <a:cubicBezTo>
                    <a:pt x="2141" y="3481"/>
                    <a:pt x="2420" y="2318"/>
                    <a:pt x="2629" y="1155"/>
                  </a:cubicBezTo>
                  <a:cubicBezTo>
                    <a:pt x="2741" y="456"/>
                    <a:pt x="2190" y="1"/>
                    <a:pt x="1626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4"/>
            <p:cNvSpPr/>
            <p:nvPr/>
          </p:nvSpPr>
          <p:spPr>
            <a:xfrm>
              <a:off x="3411575" y="4411050"/>
              <a:ext cx="116825" cy="99675"/>
            </a:xfrm>
            <a:custGeom>
              <a:avLst/>
              <a:gdLst/>
              <a:ahLst/>
              <a:cxnLst/>
              <a:rect l="l" t="t" r="r" b="b"/>
              <a:pathLst>
                <a:path w="4673" h="3987" extrusionOk="0">
                  <a:moveTo>
                    <a:pt x="3132" y="0"/>
                  </a:moveTo>
                  <a:cubicBezTo>
                    <a:pt x="2878" y="0"/>
                    <a:pt x="2610" y="96"/>
                    <a:pt x="2363" y="321"/>
                  </a:cubicBezTo>
                  <a:cubicBezTo>
                    <a:pt x="1502" y="1089"/>
                    <a:pt x="734" y="1973"/>
                    <a:pt x="246" y="3043"/>
                  </a:cubicBezTo>
                  <a:cubicBezTo>
                    <a:pt x="0" y="3515"/>
                    <a:pt x="337" y="3987"/>
                    <a:pt x="832" y="3987"/>
                  </a:cubicBezTo>
                  <a:cubicBezTo>
                    <a:pt x="948" y="3987"/>
                    <a:pt x="1072" y="3961"/>
                    <a:pt x="1199" y="3904"/>
                  </a:cubicBezTo>
                  <a:cubicBezTo>
                    <a:pt x="2269" y="3509"/>
                    <a:pt x="3154" y="2741"/>
                    <a:pt x="3921" y="1880"/>
                  </a:cubicBezTo>
                  <a:cubicBezTo>
                    <a:pt x="4673" y="1057"/>
                    <a:pt x="3979" y="0"/>
                    <a:pt x="3132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4"/>
            <p:cNvSpPr/>
            <p:nvPr/>
          </p:nvSpPr>
          <p:spPr>
            <a:xfrm>
              <a:off x="3563100" y="4402650"/>
              <a:ext cx="62825" cy="67300"/>
            </a:xfrm>
            <a:custGeom>
              <a:avLst/>
              <a:gdLst/>
              <a:ahLst/>
              <a:cxnLst/>
              <a:rect l="l" t="t" r="r" b="b"/>
              <a:pathLst>
                <a:path w="2513" h="2692" extrusionOk="0">
                  <a:moveTo>
                    <a:pt x="1694" y="1"/>
                  </a:moveTo>
                  <a:cubicBezTo>
                    <a:pt x="1401" y="1"/>
                    <a:pt x="1105" y="154"/>
                    <a:pt x="954" y="355"/>
                  </a:cubicBezTo>
                  <a:cubicBezTo>
                    <a:pt x="675" y="750"/>
                    <a:pt x="489" y="1146"/>
                    <a:pt x="187" y="1518"/>
                  </a:cubicBezTo>
                  <a:cubicBezTo>
                    <a:pt x="0" y="1821"/>
                    <a:pt x="94" y="2402"/>
                    <a:pt x="489" y="2588"/>
                  </a:cubicBezTo>
                  <a:cubicBezTo>
                    <a:pt x="613" y="2658"/>
                    <a:pt x="740" y="2692"/>
                    <a:pt x="864" y="2692"/>
                  </a:cubicBezTo>
                  <a:cubicBezTo>
                    <a:pt x="1112" y="2692"/>
                    <a:pt x="1350" y="2557"/>
                    <a:pt x="1536" y="2309"/>
                  </a:cubicBezTo>
                  <a:cubicBezTo>
                    <a:pt x="1745" y="1914"/>
                    <a:pt x="2024" y="1518"/>
                    <a:pt x="2327" y="1146"/>
                  </a:cubicBezTo>
                  <a:cubicBezTo>
                    <a:pt x="2513" y="843"/>
                    <a:pt x="2327" y="262"/>
                    <a:pt x="2024" y="76"/>
                  </a:cubicBezTo>
                  <a:cubicBezTo>
                    <a:pt x="1921" y="24"/>
                    <a:pt x="1808" y="1"/>
                    <a:pt x="1694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4"/>
            <p:cNvSpPr/>
            <p:nvPr/>
          </p:nvSpPr>
          <p:spPr>
            <a:xfrm>
              <a:off x="3575100" y="4226675"/>
              <a:ext cx="139275" cy="102625"/>
            </a:xfrm>
            <a:custGeom>
              <a:avLst/>
              <a:gdLst/>
              <a:ahLst/>
              <a:cxnLst/>
              <a:rect l="l" t="t" r="r" b="b"/>
              <a:pathLst>
                <a:path w="5571" h="4105" extrusionOk="0">
                  <a:moveTo>
                    <a:pt x="4098" y="1"/>
                  </a:moveTo>
                  <a:cubicBezTo>
                    <a:pt x="3935" y="1"/>
                    <a:pt x="3764" y="42"/>
                    <a:pt x="3592" y="136"/>
                  </a:cubicBezTo>
                  <a:cubicBezTo>
                    <a:pt x="2428" y="903"/>
                    <a:pt x="1544" y="1787"/>
                    <a:pt x="591" y="2741"/>
                  </a:cubicBezTo>
                  <a:cubicBezTo>
                    <a:pt x="1" y="3331"/>
                    <a:pt x="541" y="4104"/>
                    <a:pt x="1186" y="4104"/>
                  </a:cubicBezTo>
                  <a:cubicBezTo>
                    <a:pt x="1304" y="4104"/>
                    <a:pt x="1426" y="4078"/>
                    <a:pt x="1544" y="4021"/>
                  </a:cubicBezTo>
                  <a:cubicBezTo>
                    <a:pt x="2708" y="3323"/>
                    <a:pt x="3871" y="2741"/>
                    <a:pt x="4848" y="1787"/>
                  </a:cubicBezTo>
                  <a:cubicBezTo>
                    <a:pt x="5570" y="1124"/>
                    <a:pt x="4949" y="1"/>
                    <a:pt x="4098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0" name="Google Shape;990;p14"/>
          <p:cNvGrpSpPr/>
          <p:nvPr/>
        </p:nvGrpSpPr>
        <p:grpSpPr>
          <a:xfrm>
            <a:off x="7892711" y="-37929"/>
            <a:ext cx="1505769" cy="1179544"/>
            <a:chOff x="3495050" y="1152875"/>
            <a:chExt cx="1082275" cy="847800"/>
          </a:xfrm>
        </p:grpSpPr>
        <p:sp>
          <p:nvSpPr>
            <p:cNvPr id="991" name="Google Shape;991;p14"/>
            <p:cNvSpPr/>
            <p:nvPr/>
          </p:nvSpPr>
          <p:spPr>
            <a:xfrm>
              <a:off x="3495050" y="1170600"/>
              <a:ext cx="330975" cy="469025"/>
            </a:xfrm>
            <a:custGeom>
              <a:avLst/>
              <a:gdLst/>
              <a:ahLst/>
              <a:cxnLst/>
              <a:rect l="l" t="t" r="r" b="b"/>
              <a:pathLst>
                <a:path w="13239" h="18761" extrusionOk="0">
                  <a:moveTo>
                    <a:pt x="12300" y="0"/>
                  </a:moveTo>
                  <a:cubicBezTo>
                    <a:pt x="12182" y="0"/>
                    <a:pt x="12057" y="46"/>
                    <a:pt x="11935" y="150"/>
                  </a:cubicBezTo>
                  <a:cubicBezTo>
                    <a:pt x="6119" y="4408"/>
                    <a:pt x="1" y="10317"/>
                    <a:pt x="1164" y="18273"/>
                  </a:cubicBezTo>
                  <a:cubicBezTo>
                    <a:pt x="1201" y="18613"/>
                    <a:pt x="1451" y="18760"/>
                    <a:pt x="1728" y="18760"/>
                  </a:cubicBezTo>
                  <a:cubicBezTo>
                    <a:pt x="2153" y="18760"/>
                    <a:pt x="2640" y="18413"/>
                    <a:pt x="2513" y="17878"/>
                  </a:cubicBezTo>
                  <a:cubicBezTo>
                    <a:pt x="1559" y="10712"/>
                    <a:pt x="7468" y="5292"/>
                    <a:pt x="12610" y="1407"/>
                  </a:cubicBezTo>
                  <a:cubicBezTo>
                    <a:pt x="13239" y="930"/>
                    <a:pt x="12837" y="0"/>
                    <a:pt x="12300" y="0"/>
                  </a:cubicBezTo>
                  <a:close/>
                </a:path>
              </a:pathLst>
            </a:custGeom>
            <a:solidFill>
              <a:srgbClr val="BDA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4"/>
            <p:cNvSpPr/>
            <p:nvPr/>
          </p:nvSpPr>
          <p:spPr>
            <a:xfrm>
              <a:off x="3616025" y="1156225"/>
              <a:ext cx="508425" cy="530400"/>
            </a:xfrm>
            <a:custGeom>
              <a:avLst/>
              <a:gdLst/>
              <a:ahLst/>
              <a:cxnLst/>
              <a:rect l="l" t="t" r="r" b="b"/>
              <a:pathLst>
                <a:path w="20337" h="21216" extrusionOk="0">
                  <a:moveTo>
                    <a:pt x="19304" y="1"/>
                  </a:moveTo>
                  <a:cubicBezTo>
                    <a:pt x="19179" y="1"/>
                    <a:pt x="19046" y="44"/>
                    <a:pt x="18914" y="144"/>
                  </a:cubicBezTo>
                  <a:cubicBezTo>
                    <a:pt x="14657" y="3052"/>
                    <a:pt x="10004" y="5657"/>
                    <a:pt x="6119" y="9054"/>
                  </a:cubicBezTo>
                  <a:cubicBezTo>
                    <a:pt x="2722" y="11869"/>
                    <a:pt x="1" y="15940"/>
                    <a:pt x="303" y="20500"/>
                  </a:cubicBezTo>
                  <a:cubicBezTo>
                    <a:pt x="349" y="20977"/>
                    <a:pt x="739" y="21215"/>
                    <a:pt x="1117" y="21215"/>
                  </a:cubicBezTo>
                  <a:cubicBezTo>
                    <a:pt x="1495" y="21215"/>
                    <a:pt x="1862" y="20977"/>
                    <a:pt x="1862" y="20500"/>
                  </a:cubicBezTo>
                  <a:cubicBezTo>
                    <a:pt x="1559" y="15847"/>
                    <a:pt x="4560" y="12055"/>
                    <a:pt x="8050" y="9356"/>
                  </a:cubicBezTo>
                  <a:cubicBezTo>
                    <a:pt x="11749" y="6448"/>
                    <a:pt x="15820" y="4006"/>
                    <a:pt x="19682" y="1400"/>
                  </a:cubicBezTo>
                  <a:cubicBezTo>
                    <a:pt x="20337" y="996"/>
                    <a:pt x="19907" y="1"/>
                    <a:pt x="19304" y="1"/>
                  </a:cubicBezTo>
                  <a:close/>
                </a:path>
              </a:pathLst>
            </a:custGeom>
            <a:solidFill>
              <a:srgbClr val="BDA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4"/>
            <p:cNvSpPr/>
            <p:nvPr/>
          </p:nvSpPr>
          <p:spPr>
            <a:xfrm>
              <a:off x="3727200" y="1158575"/>
              <a:ext cx="697850" cy="565950"/>
            </a:xfrm>
            <a:custGeom>
              <a:avLst/>
              <a:gdLst/>
              <a:ahLst/>
              <a:cxnLst/>
              <a:rect l="l" t="t" r="r" b="b"/>
              <a:pathLst>
                <a:path w="27914" h="22638" extrusionOk="0">
                  <a:moveTo>
                    <a:pt x="26969" y="0"/>
                  </a:moveTo>
                  <a:cubicBezTo>
                    <a:pt x="26849" y="0"/>
                    <a:pt x="26720" y="43"/>
                    <a:pt x="26588" y="143"/>
                  </a:cubicBezTo>
                  <a:cubicBezTo>
                    <a:pt x="17561" y="6634"/>
                    <a:pt x="2835" y="9146"/>
                    <a:pt x="113" y="21755"/>
                  </a:cubicBezTo>
                  <a:cubicBezTo>
                    <a:pt x="1" y="22290"/>
                    <a:pt x="451" y="22638"/>
                    <a:pt x="890" y="22638"/>
                  </a:cubicBezTo>
                  <a:cubicBezTo>
                    <a:pt x="1177" y="22638"/>
                    <a:pt x="1460" y="22490"/>
                    <a:pt x="1579" y="22151"/>
                  </a:cubicBezTo>
                  <a:cubicBezTo>
                    <a:pt x="4184" y="10123"/>
                    <a:pt x="18724" y="7611"/>
                    <a:pt x="27355" y="1399"/>
                  </a:cubicBezTo>
                  <a:cubicBezTo>
                    <a:pt x="27914" y="995"/>
                    <a:pt x="27547" y="0"/>
                    <a:pt x="26969" y="0"/>
                  </a:cubicBezTo>
                  <a:close/>
                </a:path>
              </a:pathLst>
            </a:custGeom>
            <a:solidFill>
              <a:srgbClr val="BDA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4"/>
            <p:cNvSpPr/>
            <p:nvPr/>
          </p:nvSpPr>
          <p:spPr>
            <a:xfrm>
              <a:off x="3869500" y="1152875"/>
              <a:ext cx="707825" cy="611025"/>
            </a:xfrm>
            <a:custGeom>
              <a:avLst/>
              <a:gdLst/>
              <a:ahLst/>
              <a:cxnLst/>
              <a:rect l="l" t="t" r="r" b="b"/>
              <a:pathLst>
                <a:path w="28313" h="24441" extrusionOk="0">
                  <a:moveTo>
                    <a:pt x="27373" y="0"/>
                  </a:moveTo>
                  <a:cubicBezTo>
                    <a:pt x="27210" y="0"/>
                    <a:pt x="27042" y="82"/>
                    <a:pt x="26898" y="278"/>
                  </a:cubicBezTo>
                  <a:cubicBezTo>
                    <a:pt x="19523" y="9583"/>
                    <a:pt x="7123" y="13352"/>
                    <a:pt x="330" y="23332"/>
                  </a:cubicBezTo>
                  <a:cubicBezTo>
                    <a:pt x="1" y="23892"/>
                    <a:pt x="534" y="24441"/>
                    <a:pt x="1080" y="24441"/>
                  </a:cubicBezTo>
                  <a:cubicBezTo>
                    <a:pt x="1306" y="24441"/>
                    <a:pt x="1533" y="24347"/>
                    <a:pt x="1703" y="24123"/>
                  </a:cubicBezTo>
                  <a:cubicBezTo>
                    <a:pt x="8286" y="14236"/>
                    <a:pt x="20593" y="10537"/>
                    <a:pt x="27875" y="1348"/>
                  </a:cubicBezTo>
                  <a:cubicBezTo>
                    <a:pt x="28312" y="753"/>
                    <a:pt x="27868" y="0"/>
                    <a:pt x="27373" y="0"/>
                  </a:cubicBezTo>
                  <a:close/>
                </a:path>
              </a:pathLst>
            </a:custGeom>
            <a:solidFill>
              <a:srgbClr val="BDA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4"/>
            <p:cNvSpPr/>
            <p:nvPr/>
          </p:nvSpPr>
          <p:spPr>
            <a:xfrm>
              <a:off x="4007825" y="1440000"/>
              <a:ext cx="368075" cy="360050"/>
            </a:xfrm>
            <a:custGeom>
              <a:avLst/>
              <a:gdLst/>
              <a:ahLst/>
              <a:cxnLst/>
              <a:rect l="l" t="t" r="r" b="b"/>
              <a:pathLst>
                <a:path w="14723" h="14402" extrusionOk="0">
                  <a:moveTo>
                    <a:pt x="13618" y="1"/>
                  </a:moveTo>
                  <a:cubicBezTo>
                    <a:pt x="13451" y="1"/>
                    <a:pt x="13280" y="64"/>
                    <a:pt x="13129" y="215"/>
                  </a:cubicBezTo>
                  <a:cubicBezTo>
                    <a:pt x="8965" y="4496"/>
                    <a:pt x="4801" y="8846"/>
                    <a:pt x="520" y="13127"/>
                  </a:cubicBezTo>
                  <a:cubicBezTo>
                    <a:pt x="0" y="13647"/>
                    <a:pt x="516" y="14401"/>
                    <a:pt x="1089" y="14401"/>
                  </a:cubicBezTo>
                  <a:cubicBezTo>
                    <a:pt x="1260" y="14401"/>
                    <a:pt x="1435" y="14334"/>
                    <a:pt x="1590" y="14174"/>
                  </a:cubicBezTo>
                  <a:cubicBezTo>
                    <a:pt x="5755" y="9823"/>
                    <a:pt x="10035" y="5566"/>
                    <a:pt x="14199" y="1286"/>
                  </a:cubicBezTo>
                  <a:cubicBezTo>
                    <a:pt x="14723" y="762"/>
                    <a:pt x="14196" y="1"/>
                    <a:pt x="13618" y="1"/>
                  </a:cubicBezTo>
                  <a:close/>
                </a:path>
              </a:pathLst>
            </a:custGeom>
            <a:solidFill>
              <a:srgbClr val="BDA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4"/>
            <p:cNvSpPr/>
            <p:nvPr/>
          </p:nvSpPr>
          <p:spPr>
            <a:xfrm>
              <a:off x="4157900" y="1679825"/>
              <a:ext cx="248675" cy="219175"/>
            </a:xfrm>
            <a:custGeom>
              <a:avLst/>
              <a:gdLst/>
              <a:ahLst/>
              <a:cxnLst/>
              <a:rect l="l" t="t" r="r" b="b"/>
              <a:pathLst>
                <a:path w="9947" h="8767" extrusionOk="0">
                  <a:moveTo>
                    <a:pt x="9021" y="0"/>
                  </a:moveTo>
                  <a:cubicBezTo>
                    <a:pt x="8945" y="0"/>
                    <a:pt x="8864" y="14"/>
                    <a:pt x="8778" y="44"/>
                  </a:cubicBezTo>
                  <a:cubicBezTo>
                    <a:pt x="4800" y="1301"/>
                    <a:pt x="1799" y="4115"/>
                    <a:pt x="240" y="7884"/>
                  </a:cubicBezTo>
                  <a:cubicBezTo>
                    <a:pt x="1" y="8419"/>
                    <a:pt x="443" y="8767"/>
                    <a:pt x="918" y="8767"/>
                  </a:cubicBezTo>
                  <a:cubicBezTo>
                    <a:pt x="1227" y="8767"/>
                    <a:pt x="1550" y="8619"/>
                    <a:pt x="1706" y="8280"/>
                  </a:cubicBezTo>
                  <a:cubicBezTo>
                    <a:pt x="3055" y="4976"/>
                    <a:pt x="5777" y="2557"/>
                    <a:pt x="9150" y="1394"/>
                  </a:cubicBezTo>
                  <a:cubicBezTo>
                    <a:pt x="9946" y="1121"/>
                    <a:pt x="9705" y="0"/>
                    <a:pt x="9021" y="0"/>
                  </a:cubicBezTo>
                  <a:close/>
                </a:path>
              </a:pathLst>
            </a:custGeom>
            <a:solidFill>
              <a:srgbClr val="BDA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4"/>
            <p:cNvSpPr/>
            <p:nvPr/>
          </p:nvSpPr>
          <p:spPr>
            <a:xfrm>
              <a:off x="4283200" y="1837550"/>
              <a:ext cx="143475" cy="119625"/>
            </a:xfrm>
            <a:custGeom>
              <a:avLst/>
              <a:gdLst/>
              <a:ahLst/>
              <a:cxnLst/>
              <a:rect l="l" t="t" r="r" b="b"/>
              <a:pathLst>
                <a:path w="5739" h="4785" extrusionOk="0">
                  <a:moveTo>
                    <a:pt x="4686" y="0"/>
                  </a:moveTo>
                  <a:cubicBezTo>
                    <a:pt x="4637" y="0"/>
                    <a:pt x="4586" y="5"/>
                    <a:pt x="4534" y="17"/>
                  </a:cubicBezTo>
                  <a:cubicBezTo>
                    <a:pt x="2510" y="505"/>
                    <a:pt x="858" y="1971"/>
                    <a:pt x="183" y="3902"/>
                  </a:cubicBezTo>
                  <a:cubicBezTo>
                    <a:pt x="0" y="4437"/>
                    <a:pt x="465" y="4784"/>
                    <a:pt x="922" y="4784"/>
                  </a:cubicBezTo>
                  <a:cubicBezTo>
                    <a:pt x="1221" y="4784"/>
                    <a:pt x="1515" y="4637"/>
                    <a:pt x="1626" y="4297"/>
                  </a:cubicBezTo>
                  <a:cubicBezTo>
                    <a:pt x="2114" y="2831"/>
                    <a:pt x="3370" y="1761"/>
                    <a:pt x="4929" y="1482"/>
                  </a:cubicBezTo>
                  <a:cubicBezTo>
                    <a:pt x="5739" y="1307"/>
                    <a:pt x="5458" y="0"/>
                    <a:pt x="4686" y="0"/>
                  </a:cubicBezTo>
                  <a:close/>
                </a:path>
              </a:pathLst>
            </a:custGeom>
            <a:solidFill>
              <a:srgbClr val="BDA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4"/>
            <p:cNvSpPr/>
            <p:nvPr/>
          </p:nvSpPr>
          <p:spPr>
            <a:xfrm>
              <a:off x="4409450" y="1920125"/>
              <a:ext cx="138950" cy="80550"/>
            </a:xfrm>
            <a:custGeom>
              <a:avLst/>
              <a:gdLst/>
              <a:ahLst/>
              <a:cxnLst/>
              <a:rect l="l" t="t" r="r" b="b"/>
              <a:pathLst>
                <a:path w="5558" h="3222" extrusionOk="0">
                  <a:moveTo>
                    <a:pt x="4491" y="1"/>
                  </a:moveTo>
                  <a:cubicBezTo>
                    <a:pt x="4376" y="1"/>
                    <a:pt x="4256" y="34"/>
                    <a:pt x="4136" y="110"/>
                  </a:cubicBezTo>
                  <a:lnTo>
                    <a:pt x="647" y="1855"/>
                  </a:lnTo>
                  <a:cubicBezTo>
                    <a:pt x="0" y="2266"/>
                    <a:pt x="377" y="3222"/>
                    <a:pt x="1025" y="3222"/>
                  </a:cubicBezTo>
                  <a:cubicBezTo>
                    <a:pt x="1147" y="3222"/>
                    <a:pt x="1279" y="3188"/>
                    <a:pt x="1415" y="3111"/>
                  </a:cubicBezTo>
                  <a:cubicBezTo>
                    <a:pt x="2578" y="2529"/>
                    <a:pt x="3741" y="1948"/>
                    <a:pt x="4811" y="1366"/>
                  </a:cubicBezTo>
                  <a:cubicBezTo>
                    <a:pt x="5557" y="974"/>
                    <a:pt x="5110" y="1"/>
                    <a:pt x="4491" y="1"/>
                  </a:cubicBezTo>
                  <a:close/>
                </a:path>
              </a:pathLst>
            </a:custGeom>
            <a:solidFill>
              <a:srgbClr val="BDA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9" name="Google Shape;999;p14"/>
          <p:cNvGrpSpPr/>
          <p:nvPr/>
        </p:nvGrpSpPr>
        <p:grpSpPr>
          <a:xfrm>
            <a:off x="799786" y="362581"/>
            <a:ext cx="415164" cy="629250"/>
            <a:chOff x="2525525" y="689125"/>
            <a:chExt cx="298400" cy="452275"/>
          </a:xfrm>
        </p:grpSpPr>
        <p:sp>
          <p:nvSpPr>
            <p:cNvPr id="1000" name="Google Shape;1000;p14"/>
            <p:cNvSpPr/>
            <p:nvPr/>
          </p:nvSpPr>
          <p:spPr>
            <a:xfrm>
              <a:off x="2525525" y="689125"/>
              <a:ext cx="269300" cy="187475"/>
            </a:xfrm>
            <a:custGeom>
              <a:avLst/>
              <a:gdLst/>
              <a:ahLst/>
              <a:cxnLst/>
              <a:rect l="l" t="t" r="r" b="b"/>
              <a:pathLst>
                <a:path w="10772" h="7499" extrusionOk="0">
                  <a:moveTo>
                    <a:pt x="4571" y="0"/>
                  </a:moveTo>
                  <a:cubicBezTo>
                    <a:pt x="3917" y="0"/>
                    <a:pt x="3244" y="296"/>
                    <a:pt x="2816" y="798"/>
                  </a:cubicBezTo>
                  <a:cubicBezTo>
                    <a:pt x="2234" y="1566"/>
                    <a:pt x="2141" y="2729"/>
                    <a:pt x="2327" y="3706"/>
                  </a:cubicBezTo>
                  <a:cubicBezTo>
                    <a:pt x="2443" y="3986"/>
                    <a:pt x="2537" y="4288"/>
                    <a:pt x="2723" y="4660"/>
                  </a:cubicBezTo>
                  <a:cubicBezTo>
                    <a:pt x="2537" y="4567"/>
                    <a:pt x="2327" y="4474"/>
                    <a:pt x="2141" y="4381"/>
                  </a:cubicBezTo>
                  <a:cubicBezTo>
                    <a:pt x="1921" y="4297"/>
                    <a:pt x="1702" y="4251"/>
                    <a:pt x="1493" y="4251"/>
                  </a:cubicBezTo>
                  <a:cubicBezTo>
                    <a:pt x="1237" y="4251"/>
                    <a:pt x="997" y="4320"/>
                    <a:pt x="792" y="4474"/>
                  </a:cubicBezTo>
                  <a:cubicBezTo>
                    <a:pt x="117" y="4870"/>
                    <a:pt x="1" y="5823"/>
                    <a:pt x="396" y="6405"/>
                  </a:cubicBezTo>
                  <a:cubicBezTo>
                    <a:pt x="792" y="7103"/>
                    <a:pt x="1559" y="7382"/>
                    <a:pt x="2234" y="7475"/>
                  </a:cubicBezTo>
                  <a:cubicBezTo>
                    <a:pt x="2365" y="7491"/>
                    <a:pt x="2503" y="7498"/>
                    <a:pt x="2645" y="7498"/>
                  </a:cubicBezTo>
                  <a:cubicBezTo>
                    <a:pt x="3359" y="7498"/>
                    <a:pt x="4168" y="7301"/>
                    <a:pt x="4654" y="6894"/>
                  </a:cubicBezTo>
                  <a:cubicBezTo>
                    <a:pt x="4863" y="6894"/>
                    <a:pt x="4956" y="6987"/>
                    <a:pt x="5142" y="6987"/>
                  </a:cubicBezTo>
                  <a:cubicBezTo>
                    <a:pt x="5142" y="6894"/>
                    <a:pt x="5142" y="6800"/>
                    <a:pt x="5235" y="6707"/>
                  </a:cubicBezTo>
                  <a:cubicBezTo>
                    <a:pt x="6026" y="6614"/>
                    <a:pt x="6887" y="6405"/>
                    <a:pt x="7678" y="6312"/>
                  </a:cubicBezTo>
                  <a:cubicBezTo>
                    <a:pt x="8259" y="6219"/>
                    <a:pt x="8841" y="6126"/>
                    <a:pt x="9423" y="5823"/>
                  </a:cubicBezTo>
                  <a:cubicBezTo>
                    <a:pt x="10004" y="5544"/>
                    <a:pt x="10470" y="5056"/>
                    <a:pt x="10586" y="4474"/>
                  </a:cubicBezTo>
                  <a:cubicBezTo>
                    <a:pt x="10772" y="3497"/>
                    <a:pt x="10004" y="2543"/>
                    <a:pt x="9120" y="2334"/>
                  </a:cubicBezTo>
                  <a:cubicBezTo>
                    <a:pt x="8954" y="2302"/>
                    <a:pt x="8789" y="2287"/>
                    <a:pt x="8625" y="2287"/>
                  </a:cubicBezTo>
                  <a:cubicBezTo>
                    <a:pt x="7824" y="2287"/>
                    <a:pt x="7055" y="2642"/>
                    <a:pt x="6398" y="3125"/>
                  </a:cubicBezTo>
                  <a:cubicBezTo>
                    <a:pt x="6305" y="3218"/>
                    <a:pt x="6305" y="3218"/>
                    <a:pt x="6212" y="3311"/>
                  </a:cubicBezTo>
                  <a:cubicBezTo>
                    <a:pt x="6305" y="2915"/>
                    <a:pt x="6398" y="2450"/>
                    <a:pt x="6398" y="2055"/>
                  </a:cubicBezTo>
                  <a:cubicBezTo>
                    <a:pt x="6398" y="1380"/>
                    <a:pt x="6119" y="705"/>
                    <a:pt x="5631" y="310"/>
                  </a:cubicBezTo>
                  <a:cubicBezTo>
                    <a:pt x="5317" y="98"/>
                    <a:pt x="4947" y="0"/>
                    <a:pt x="4571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4"/>
            <p:cNvSpPr/>
            <p:nvPr/>
          </p:nvSpPr>
          <p:spPr>
            <a:xfrm>
              <a:off x="2542975" y="832625"/>
              <a:ext cx="280950" cy="308775"/>
            </a:xfrm>
            <a:custGeom>
              <a:avLst/>
              <a:gdLst/>
              <a:ahLst/>
              <a:cxnLst/>
              <a:rect l="l" t="t" r="r" b="b"/>
              <a:pathLst>
                <a:path w="11238" h="12351" extrusionOk="0">
                  <a:moveTo>
                    <a:pt x="7904" y="0"/>
                  </a:moveTo>
                  <a:cubicBezTo>
                    <a:pt x="6382" y="0"/>
                    <a:pt x="4677" y="365"/>
                    <a:pt x="3862" y="572"/>
                  </a:cubicBezTo>
                  <a:cubicBezTo>
                    <a:pt x="2420" y="967"/>
                    <a:pt x="955" y="2038"/>
                    <a:pt x="466" y="3480"/>
                  </a:cubicBezTo>
                  <a:cubicBezTo>
                    <a:pt x="1" y="4852"/>
                    <a:pt x="373" y="6388"/>
                    <a:pt x="1257" y="7551"/>
                  </a:cubicBezTo>
                  <a:cubicBezTo>
                    <a:pt x="2025" y="8807"/>
                    <a:pt x="3188" y="9691"/>
                    <a:pt x="4258" y="10668"/>
                  </a:cubicBezTo>
                  <a:cubicBezTo>
                    <a:pt x="5026" y="11250"/>
                    <a:pt x="5817" y="11832"/>
                    <a:pt x="6677" y="12111"/>
                  </a:cubicBezTo>
                  <a:cubicBezTo>
                    <a:pt x="7035" y="12271"/>
                    <a:pt x="7420" y="12351"/>
                    <a:pt x="7803" y="12351"/>
                  </a:cubicBezTo>
                  <a:cubicBezTo>
                    <a:pt x="8367" y="12351"/>
                    <a:pt x="8928" y="12178"/>
                    <a:pt x="9399" y="11832"/>
                  </a:cubicBezTo>
                  <a:cubicBezTo>
                    <a:pt x="10167" y="11250"/>
                    <a:pt x="10353" y="10180"/>
                    <a:pt x="10562" y="9203"/>
                  </a:cubicBezTo>
                  <a:cubicBezTo>
                    <a:pt x="10842" y="7458"/>
                    <a:pt x="11051" y="5713"/>
                    <a:pt x="11144" y="3968"/>
                  </a:cubicBezTo>
                  <a:cubicBezTo>
                    <a:pt x="11237" y="2898"/>
                    <a:pt x="11237" y="1828"/>
                    <a:pt x="10656" y="967"/>
                  </a:cubicBezTo>
                  <a:cubicBezTo>
                    <a:pt x="10221" y="234"/>
                    <a:pt x="9121" y="0"/>
                    <a:pt x="7904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4"/>
            <p:cNvSpPr/>
            <p:nvPr/>
          </p:nvSpPr>
          <p:spPr>
            <a:xfrm>
              <a:off x="2572050" y="929775"/>
              <a:ext cx="32450" cy="39625"/>
            </a:xfrm>
            <a:custGeom>
              <a:avLst/>
              <a:gdLst/>
              <a:ahLst/>
              <a:cxnLst/>
              <a:rect l="l" t="t" r="r" b="b"/>
              <a:pathLst>
                <a:path w="1298" h="1585" extrusionOk="0">
                  <a:moveTo>
                    <a:pt x="398" y="1"/>
                  </a:moveTo>
                  <a:cubicBezTo>
                    <a:pt x="261" y="1"/>
                    <a:pt x="131" y="82"/>
                    <a:pt x="94" y="269"/>
                  </a:cubicBezTo>
                  <a:cubicBezTo>
                    <a:pt x="1" y="757"/>
                    <a:pt x="187" y="1246"/>
                    <a:pt x="582" y="1548"/>
                  </a:cubicBezTo>
                  <a:cubicBezTo>
                    <a:pt x="632" y="1573"/>
                    <a:pt x="682" y="1584"/>
                    <a:pt x="731" y="1584"/>
                  </a:cubicBezTo>
                  <a:cubicBezTo>
                    <a:pt x="1046" y="1584"/>
                    <a:pt x="1297" y="1112"/>
                    <a:pt x="955" y="850"/>
                  </a:cubicBezTo>
                  <a:cubicBezTo>
                    <a:pt x="862" y="850"/>
                    <a:pt x="862" y="757"/>
                    <a:pt x="769" y="757"/>
                  </a:cubicBezTo>
                  <a:lnTo>
                    <a:pt x="769" y="571"/>
                  </a:lnTo>
                  <a:lnTo>
                    <a:pt x="769" y="478"/>
                  </a:lnTo>
                  <a:cubicBezTo>
                    <a:pt x="824" y="185"/>
                    <a:pt x="604" y="1"/>
                    <a:pt x="398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4"/>
            <p:cNvSpPr/>
            <p:nvPr/>
          </p:nvSpPr>
          <p:spPr>
            <a:xfrm>
              <a:off x="2630225" y="1020500"/>
              <a:ext cx="38400" cy="28250"/>
            </a:xfrm>
            <a:custGeom>
              <a:avLst/>
              <a:gdLst/>
              <a:ahLst/>
              <a:cxnLst/>
              <a:rect l="l" t="t" r="r" b="b"/>
              <a:pathLst>
                <a:path w="1536" h="1130" extrusionOk="0">
                  <a:moveTo>
                    <a:pt x="389" y="0"/>
                  </a:moveTo>
                  <a:cubicBezTo>
                    <a:pt x="343" y="0"/>
                    <a:pt x="304" y="12"/>
                    <a:pt x="279" y="36"/>
                  </a:cubicBezTo>
                  <a:cubicBezTo>
                    <a:pt x="93" y="245"/>
                    <a:pt x="0" y="432"/>
                    <a:pt x="93" y="618"/>
                  </a:cubicBezTo>
                  <a:cubicBezTo>
                    <a:pt x="248" y="946"/>
                    <a:pt x="610" y="1130"/>
                    <a:pt x="1008" y="1130"/>
                  </a:cubicBezTo>
                  <a:cubicBezTo>
                    <a:pt x="1090" y="1130"/>
                    <a:pt x="1173" y="1122"/>
                    <a:pt x="1257" y="1106"/>
                  </a:cubicBezTo>
                  <a:cubicBezTo>
                    <a:pt x="1443" y="1106"/>
                    <a:pt x="1536" y="827"/>
                    <a:pt x="1443" y="711"/>
                  </a:cubicBezTo>
                  <a:cubicBezTo>
                    <a:pt x="1443" y="432"/>
                    <a:pt x="1257" y="432"/>
                    <a:pt x="1047" y="432"/>
                  </a:cubicBezTo>
                  <a:lnTo>
                    <a:pt x="861" y="432"/>
                  </a:lnTo>
                  <a:cubicBezTo>
                    <a:pt x="954" y="432"/>
                    <a:pt x="954" y="432"/>
                    <a:pt x="861" y="339"/>
                  </a:cubicBezTo>
                  <a:lnTo>
                    <a:pt x="768" y="339"/>
                  </a:lnTo>
                  <a:cubicBezTo>
                    <a:pt x="861" y="339"/>
                    <a:pt x="768" y="245"/>
                    <a:pt x="768" y="245"/>
                  </a:cubicBezTo>
                  <a:cubicBezTo>
                    <a:pt x="699" y="91"/>
                    <a:pt x="517" y="0"/>
                    <a:pt x="389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4"/>
            <p:cNvSpPr/>
            <p:nvPr/>
          </p:nvSpPr>
          <p:spPr>
            <a:xfrm>
              <a:off x="2717450" y="1077225"/>
              <a:ext cx="21550" cy="29100"/>
            </a:xfrm>
            <a:custGeom>
              <a:avLst/>
              <a:gdLst/>
              <a:ahLst/>
              <a:cxnLst/>
              <a:rect l="l" t="t" r="r" b="b"/>
              <a:pathLst>
                <a:path w="862" h="1164" extrusionOk="0">
                  <a:moveTo>
                    <a:pt x="466" y="0"/>
                  </a:moveTo>
                  <a:cubicBezTo>
                    <a:pt x="280" y="0"/>
                    <a:pt x="94" y="93"/>
                    <a:pt x="94" y="303"/>
                  </a:cubicBezTo>
                  <a:lnTo>
                    <a:pt x="94" y="768"/>
                  </a:lnTo>
                  <a:cubicBezTo>
                    <a:pt x="1" y="978"/>
                    <a:pt x="187" y="1164"/>
                    <a:pt x="373" y="1164"/>
                  </a:cubicBezTo>
                  <a:cubicBezTo>
                    <a:pt x="675" y="1164"/>
                    <a:pt x="769" y="978"/>
                    <a:pt x="769" y="768"/>
                  </a:cubicBezTo>
                  <a:cubicBezTo>
                    <a:pt x="769" y="582"/>
                    <a:pt x="769" y="489"/>
                    <a:pt x="862" y="303"/>
                  </a:cubicBezTo>
                  <a:cubicBezTo>
                    <a:pt x="862" y="93"/>
                    <a:pt x="675" y="0"/>
                    <a:pt x="466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4"/>
            <p:cNvSpPr/>
            <p:nvPr/>
          </p:nvSpPr>
          <p:spPr>
            <a:xfrm>
              <a:off x="2758175" y="1064400"/>
              <a:ext cx="29100" cy="40225"/>
            </a:xfrm>
            <a:custGeom>
              <a:avLst/>
              <a:gdLst/>
              <a:ahLst/>
              <a:cxnLst/>
              <a:rect l="l" t="t" r="r" b="b"/>
              <a:pathLst>
                <a:path w="1164" h="1609" extrusionOk="0">
                  <a:moveTo>
                    <a:pt x="680" y="0"/>
                  </a:moveTo>
                  <a:cubicBezTo>
                    <a:pt x="520" y="0"/>
                    <a:pt x="396" y="156"/>
                    <a:pt x="396" y="327"/>
                  </a:cubicBezTo>
                  <a:cubicBezTo>
                    <a:pt x="303" y="606"/>
                    <a:pt x="117" y="909"/>
                    <a:pt x="0" y="1188"/>
                  </a:cubicBezTo>
                  <a:cubicBezTo>
                    <a:pt x="0" y="1281"/>
                    <a:pt x="117" y="1584"/>
                    <a:pt x="303" y="1584"/>
                  </a:cubicBezTo>
                  <a:cubicBezTo>
                    <a:pt x="338" y="1601"/>
                    <a:pt x="375" y="1609"/>
                    <a:pt x="411" y="1609"/>
                  </a:cubicBezTo>
                  <a:cubicBezTo>
                    <a:pt x="565" y="1609"/>
                    <a:pt x="716" y="1473"/>
                    <a:pt x="791" y="1397"/>
                  </a:cubicBezTo>
                  <a:cubicBezTo>
                    <a:pt x="884" y="1095"/>
                    <a:pt x="977" y="816"/>
                    <a:pt x="1070" y="513"/>
                  </a:cubicBezTo>
                  <a:cubicBezTo>
                    <a:pt x="1164" y="327"/>
                    <a:pt x="977" y="25"/>
                    <a:pt x="791" y="25"/>
                  </a:cubicBezTo>
                  <a:cubicBezTo>
                    <a:pt x="753" y="8"/>
                    <a:pt x="716" y="0"/>
                    <a:pt x="680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4"/>
            <p:cNvSpPr/>
            <p:nvPr/>
          </p:nvSpPr>
          <p:spPr>
            <a:xfrm>
              <a:off x="2774700" y="994375"/>
              <a:ext cx="28900" cy="37325"/>
            </a:xfrm>
            <a:custGeom>
              <a:avLst/>
              <a:gdLst/>
              <a:ahLst/>
              <a:cxnLst/>
              <a:rect l="l" t="t" r="r" b="b"/>
              <a:pathLst>
                <a:path w="1156" h="1493" extrusionOk="0">
                  <a:moveTo>
                    <a:pt x="687" y="1"/>
                  </a:moveTo>
                  <a:cubicBezTo>
                    <a:pt x="538" y="1"/>
                    <a:pt x="389" y="67"/>
                    <a:pt x="316" y="220"/>
                  </a:cubicBezTo>
                  <a:cubicBezTo>
                    <a:pt x="223" y="500"/>
                    <a:pt x="223" y="802"/>
                    <a:pt x="130" y="1081"/>
                  </a:cubicBezTo>
                  <a:cubicBezTo>
                    <a:pt x="0" y="1327"/>
                    <a:pt x="257" y="1492"/>
                    <a:pt x="492" y="1492"/>
                  </a:cubicBezTo>
                  <a:cubicBezTo>
                    <a:pt x="635" y="1492"/>
                    <a:pt x="770" y="1431"/>
                    <a:pt x="805" y="1290"/>
                  </a:cubicBezTo>
                  <a:cubicBezTo>
                    <a:pt x="898" y="988"/>
                    <a:pt x="991" y="709"/>
                    <a:pt x="1084" y="406"/>
                  </a:cubicBezTo>
                  <a:cubicBezTo>
                    <a:pt x="1155" y="165"/>
                    <a:pt x="922" y="1"/>
                    <a:pt x="687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4"/>
            <p:cNvSpPr/>
            <p:nvPr/>
          </p:nvSpPr>
          <p:spPr>
            <a:xfrm>
              <a:off x="2738975" y="1016725"/>
              <a:ext cx="19225" cy="29125"/>
            </a:xfrm>
            <a:custGeom>
              <a:avLst/>
              <a:gdLst/>
              <a:ahLst/>
              <a:cxnLst/>
              <a:rect l="l" t="t" r="r" b="b"/>
              <a:pathLst>
                <a:path w="769" h="1165" extrusionOk="0">
                  <a:moveTo>
                    <a:pt x="396" y="1"/>
                  </a:moveTo>
                  <a:cubicBezTo>
                    <a:pt x="187" y="1"/>
                    <a:pt x="94" y="187"/>
                    <a:pt x="1" y="396"/>
                  </a:cubicBezTo>
                  <a:lnTo>
                    <a:pt x="1" y="769"/>
                  </a:lnTo>
                  <a:cubicBezTo>
                    <a:pt x="1" y="978"/>
                    <a:pt x="187" y="1164"/>
                    <a:pt x="396" y="1164"/>
                  </a:cubicBezTo>
                  <a:cubicBezTo>
                    <a:pt x="582" y="1164"/>
                    <a:pt x="675" y="978"/>
                    <a:pt x="768" y="769"/>
                  </a:cubicBezTo>
                  <a:lnTo>
                    <a:pt x="768" y="396"/>
                  </a:lnTo>
                  <a:cubicBezTo>
                    <a:pt x="768" y="187"/>
                    <a:pt x="582" y="1"/>
                    <a:pt x="396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4"/>
            <p:cNvSpPr/>
            <p:nvPr/>
          </p:nvSpPr>
          <p:spPr>
            <a:xfrm>
              <a:off x="2678225" y="1010300"/>
              <a:ext cx="37725" cy="41975"/>
            </a:xfrm>
            <a:custGeom>
              <a:avLst/>
              <a:gdLst/>
              <a:ahLst/>
              <a:cxnLst/>
              <a:rect l="l" t="t" r="r" b="b"/>
              <a:pathLst>
                <a:path w="1509" h="1679" extrusionOk="0">
                  <a:moveTo>
                    <a:pt x="524" y="1"/>
                  </a:moveTo>
                  <a:cubicBezTo>
                    <a:pt x="278" y="1"/>
                    <a:pt x="0" y="275"/>
                    <a:pt x="197" y="537"/>
                  </a:cubicBezTo>
                  <a:cubicBezTo>
                    <a:pt x="290" y="840"/>
                    <a:pt x="500" y="1235"/>
                    <a:pt x="686" y="1514"/>
                  </a:cubicBezTo>
                  <a:cubicBezTo>
                    <a:pt x="740" y="1630"/>
                    <a:pt x="839" y="1678"/>
                    <a:pt x="945" y="1678"/>
                  </a:cubicBezTo>
                  <a:cubicBezTo>
                    <a:pt x="1203" y="1678"/>
                    <a:pt x="1509" y="1398"/>
                    <a:pt x="1360" y="1119"/>
                  </a:cubicBezTo>
                  <a:cubicBezTo>
                    <a:pt x="1174" y="840"/>
                    <a:pt x="988" y="537"/>
                    <a:pt x="779" y="165"/>
                  </a:cubicBezTo>
                  <a:cubicBezTo>
                    <a:pt x="724" y="48"/>
                    <a:pt x="627" y="1"/>
                    <a:pt x="524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4"/>
            <p:cNvSpPr/>
            <p:nvPr/>
          </p:nvSpPr>
          <p:spPr>
            <a:xfrm>
              <a:off x="2712225" y="977775"/>
              <a:ext cx="22125" cy="36650"/>
            </a:xfrm>
            <a:custGeom>
              <a:avLst/>
              <a:gdLst/>
              <a:ahLst/>
              <a:cxnLst/>
              <a:rect l="l" t="t" r="r" b="b"/>
              <a:pathLst>
                <a:path w="885" h="1466" extrusionOk="0">
                  <a:moveTo>
                    <a:pt x="396" y="0"/>
                  </a:moveTo>
                  <a:cubicBezTo>
                    <a:pt x="210" y="0"/>
                    <a:pt x="0" y="210"/>
                    <a:pt x="0" y="396"/>
                  </a:cubicBezTo>
                  <a:cubicBezTo>
                    <a:pt x="0" y="582"/>
                    <a:pt x="0" y="884"/>
                    <a:pt x="94" y="1070"/>
                  </a:cubicBezTo>
                  <a:cubicBezTo>
                    <a:pt x="94" y="1257"/>
                    <a:pt x="210" y="1466"/>
                    <a:pt x="489" y="1466"/>
                  </a:cubicBezTo>
                  <a:cubicBezTo>
                    <a:pt x="582" y="1466"/>
                    <a:pt x="884" y="1257"/>
                    <a:pt x="791" y="1070"/>
                  </a:cubicBezTo>
                  <a:cubicBezTo>
                    <a:pt x="791" y="884"/>
                    <a:pt x="791" y="582"/>
                    <a:pt x="675" y="396"/>
                  </a:cubicBezTo>
                  <a:cubicBezTo>
                    <a:pt x="675" y="210"/>
                    <a:pt x="582" y="0"/>
                    <a:pt x="396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4"/>
            <p:cNvSpPr/>
            <p:nvPr/>
          </p:nvSpPr>
          <p:spPr>
            <a:xfrm>
              <a:off x="2748875" y="960900"/>
              <a:ext cx="23850" cy="34600"/>
            </a:xfrm>
            <a:custGeom>
              <a:avLst/>
              <a:gdLst/>
              <a:ahLst/>
              <a:cxnLst/>
              <a:rect l="l" t="t" r="r" b="b"/>
              <a:pathLst>
                <a:path w="954" h="1384" extrusionOk="0">
                  <a:moveTo>
                    <a:pt x="675" y="1"/>
                  </a:moveTo>
                  <a:cubicBezTo>
                    <a:pt x="489" y="1"/>
                    <a:pt x="186" y="94"/>
                    <a:pt x="186" y="303"/>
                  </a:cubicBezTo>
                  <a:cubicBezTo>
                    <a:pt x="186" y="489"/>
                    <a:pt x="93" y="675"/>
                    <a:pt x="93" y="885"/>
                  </a:cubicBezTo>
                  <a:cubicBezTo>
                    <a:pt x="0" y="1071"/>
                    <a:pt x="93" y="1257"/>
                    <a:pt x="279" y="1350"/>
                  </a:cubicBezTo>
                  <a:cubicBezTo>
                    <a:pt x="321" y="1373"/>
                    <a:pt x="362" y="1383"/>
                    <a:pt x="402" y="1383"/>
                  </a:cubicBezTo>
                  <a:cubicBezTo>
                    <a:pt x="559" y="1383"/>
                    <a:pt x="693" y="1220"/>
                    <a:pt x="768" y="1071"/>
                  </a:cubicBezTo>
                  <a:cubicBezTo>
                    <a:pt x="768" y="885"/>
                    <a:pt x="861" y="675"/>
                    <a:pt x="861" y="489"/>
                  </a:cubicBezTo>
                  <a:cubicBezTo>
                    <a:pt x="954" y="303"/>
                    <a:pt x="861" y="94"/>
                    <a:pt x="675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4"/>
            <p:cNvSpPr/>
            <p:nvPr/>
          </p:nvSpPr>
          <p:spPr>
            <a:xfrm>
              <a:off x="2784925" y="918000"/>
              <a:ext cx="20950" cy="40450"/>
            </a:xfrm>
            <a:custGeom>
              <a:avLst/>
              <a:gdLst/>
              <a:ahLst/>
              <a:cxnLst/>
              <a:rect l="l" t="t" r="r" b="b"/>
              <a:pathLst>
                <a:path w="838" h="1618" extrusionOk="0">
                  <a:moveTo>
                    <a:pt x="477" y="1"/>
                  </a:moveTo>
                  <a:cubicBezTo>
                    <a:pt x="291" y="1"/>
                    <a:pt x="94" y="123"/>
                    <a:pt x="94" y="367"/>
                  </a:cubicBezTo>
                  <a:cubicBezTo>
                    <a:pt x="94" y="647"/>
                    <a:pt x="94" y="949"/>
                    <a:pt x="0" y="1321"/>
                  </a:cubicBezTo>
                  <a:cubicBezTo>
                    <a:pt x="0" y="1519"/>
                    <a:pt x="198" y="1618"/>
                    <a:pt x="396" y="1618"/>
                  </a:cubicBezTo>
                  <a:cubicBezTo>
                    <a:pt x="594" y="1618"/>
                    <a:pt x="791" y="1519"/>
                    <a:pt x="791" y="1321"/>
                  </a:cubicBezTo>
                  <a:lnTo>
                    <a:pt x="791" y="367"/>
                  </a:lnTo>
                  <a:cubicBezTo>
                    <a:pt x="838" y="123"/>
                    <a:pt x="663" y="1"/>
                    <a:pt x="477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4"/>
            <p:cNvSpPr/>
            <p:nvPr/>
          </p:nvSpPr>
          <p:spPr>
            <a:xfrm>
              <a:off x="2630225" y="976600"/>
              <a:ext cx="31425" cy="32025"/>
            </a:xfrm>
            <a:custGeom>
              <a:avLst/>
              <a:gdLst/>
              <a:ahLst/>
              <a:cxnLst/>
              <a:rect l="l" t="t" r="r" b="b"/>
              <a:pathLst>
                <a:path w="1257" h="1281" extrusionOk="0">
                  <a:moveTo>
                    <a:pt x="375" y="1"/>
                  </a:moveTo>
                  <a:cubicBezTo>
                    <a:pt x="279" y="1"/>
                    <a:pt x="186" y="47"/>
                    <a:pt x="93" y="140"/>
                  </a:cubicBezTo>
                  <a:cubicBezTo>
                    <a:pt x="0" y="257"/>
                    <a:pt x="0" y="536"/>
                    <a:pt x="93" y="629"/>
                  </a:cubicBezTo>
                  <a:cubicBezTo>
                    <a:pt x="279" y="838"/>
                    <a:pt x="372" y="1024"/>
                    <a:pt x="582" y="1211"/>
                  </a:cubicBezTo>
                  <a:cubicBezTo>
                    <a:pt x="628" y="1257"/>
                    <a:pt x="721" y="1280"/>
                    <a:pt x="814" y="1280"/>
                  </a:cubicBezTo>
                  <a:cubicBezTo>
                    <a:pt x="908" y="1280"/>
                    <a:pt x="1001" y="1257"/>
                    <a:pt x="1047" y="1211"/>
                  </a:cubicBezTo>
                  <a:cubicBezTo>
                    <a:pt x="1257" y="1024"/>
                    <a:pt x="1257" y="838"/>
                    <a:pt x="1047" y="629"/>
                  </a:cubicBezTo>
                  <a:cubicBezTo>
                    <a:pt x="954" y="536"/>
                    <a:pt x="768" y="350"/>
                    <a:pt x="675" y="140"/>
                  </a:cubicBezTo>
                  <a:cubicBezTo>
                    <a:pt x="570" y="47"/>
                    <a:pt x="471" y="1"/>
                    <a:pt x="375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4"/>
            <p:cNvSpPr/>
            <p:nvPr/>
          </p:nvSpPr>
          <p:spPr>
            <a:xfrm>
              <a:off x="2661625" y="944775"/>
              <a:ext cx="29275" cy="35375"/>
            </a:xfrm>
            <a:custGeom>
              <a:avLst/>
              <a:gdLst/>
              <a:ahLst/>
              <a:cxnLst/>
              <a:rect l="l" t="t" r="r" b="b"/>
              <a:pathLst>
                <a:path w="1171" h="1415" extrusionOk="0">
                  <a:moveTo>
                    <a:pt x="338" y="0"/>
                  </a:moveTo>
                  <a:cubicBezTo>
                    <a:pt x="169" y="0"/>
                    <a:pt x="1" y="122"/>
                    <a:pt x="1" y="366"/>
                  </a:cubicBezTo>
                  <a:cubicBezTo>
                    <a:pt x="1" y="739"/>
                    <a:pt x="94" y="1041"/>
                    <a:pt x="373" y="1320"/>
                  </a:cubicBezTo>
                  <a:cubicBezTo>
                    <a:pt x="459" y="1386"/>
                    <a:pt x="549" y="1414"/>
                    <a:pt x="634" y="1414"/>
                  </a:cubicBezTo>
                  <a:cubicBezTo>
                    <a:pt x="939" y="1414"/>
                    <a:pt x="1171" y="1048"/>
                    <a:pt x="861" y="739"/>
                  </a:cubicBezTo>
                  <a:cubicBezTo>
                    <a:pt x="768" y="646"/>
                    <a:pt x="675" y="553"/>
                    <a:pt x="675" y="366"/>
                  </a:cubicBezTo>
                  <a:cubicBezTo>
                    <a:pt x="675" y="122"/>
                    <a:pt x="507" y="0"/>
                    <a:pt x="338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4"/>
            <p:cNvSpPr/>
            <p:nvPr/>
          </p:nvSpPr>
          <p:spPr>
            <a:xfrm>
              <a:off x="2717450" y="910300"/>
              <a:ext cx="21550" cy="33775"/>
            </a:xfrm>
            <a:custGeom>
              <a:avLst/>
              <a:gdLst/>
              <a:ahLst/>
              <a:cxnLst/>
              <a:rect l="l" t="t" r="r" b="b"/>
              <a:pathLst>
                <a:path w="862" h="1351" extrusionOk="0">
                  <a:moveTo>
                    <a:pt x="280" y="1"/>
                  </a:moveTo>
                  <a:cubicBezTo>
                    <a:pt x="94" y="94"/>
                    <a:pt x="1" y="280"/>
                    <a:pt x="94" y="466"/>
                  </a:cubicBezTo>
                  <a:cubicBezTo>
                    <a:pt x="94" y="675"/>
                    <a:pt x="94" y="861"/>
                    <a:pt x="187" y="1048"/>
                  </a:cubicBezTo>
                  <a:cubicBezTo>
                    <a:pt x="187" y="1257"/>
                    <a:pt x="373" y="1350"/>
                    <a:pt x="582" y="1350"/>
                  </a:cubicBezTo>
                  <a:cubicBezTo>
                    <a:pt x="769" y="1257"/>
                    <a:pt x="862" y="1048"/>
                    <a:pt x="862" y="861"/>
                  </a:cubicBezTo>
                  <a:cubicBezTo>
                    <a:pt x="862" y="675"/>
                    <a:pt x="769" y="466"/>
                    <a:pt x="769" y="280"/>
                  </a:cubicBezTo>
                  <a:cubicBezTo>
                    <a:pt x="769" y="94"/>
                    <a:pt x="466" y="1"/>
                    <a:pt x="280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4"/>
            <p:cNvSpPr/>
            <p:nvPr/>
          </p:nvSpPr>
          <p:spPr>
            <a:xfrm>
              <a:off x="2753525" y="901150"/>
              <a:ext cx="16875" cy="34150"/>
            </a:xfrm>
            <a:custGeom>
              <a:avLst/>
              <a:gdLst/>
              <a:ahLst/>
              <a:cxnLst/>
              <a:rect l="l" t="t" r="r" b="b"/>
              <a:pathLst>
                <a:path w="675" h="1366" extrusionOk="0">
                  <a:moveTo>
                    <a:pt x="338" y="0"/>
                  </a:moveTo>
                  <a:cubicBezTo>
                    <a:pt x="169" y="0"/>
                    <a:pt x="0" y="122"/>
                    <a:pt x="0" y="367"/>
                  </a:cubicBezTo>
                  <a:lnTo>
                    <a:pt x="0" y="1041"/>
                  </a:lnTo>
                  <a:cubicBezTo>
                    <a:pt x="0" y="1240"/>
                    <a:pt x="192" y="1366"/>
                    <a:pt x="371" y="1366"/>
                  </a:cubicBezTo>
                  <a:cubicBezTo>
                    <a:pt x="528" y="1366"/>
                    <a:pt x="675" y="1269"/>
                    <a:pt x="675" y="1041"/>
                  </a:cubicBezTo>
                  <a:lnTo>
                    <a:pt x="675" y="367"/>
                  </a:lnTo>
                  <a:cubicBezTo>
                    <a:pt x="675" y="122"/>
                    <a:pt x="506" y="0"/>
                    <a:pt x="338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4"/>
            <p:cNvSpPr/>
            <p:nvPr/>
          </p:nvSpPr>
          <p:spPr>
            <a:xfrm>
              <a:off x="2772750" y="863350"/>
              <a:ext cx="26750" cy="29550"/>
            </a:xfrm>
            <a:custGeom>
              <a:avLst/>
              <a:gdLst/>
              <a:ahLst/>
              <a:cxnLst/>
              <a:rect l="l" t="t" r="r" b="b"/>
              <a:pathLst>
                <a:path w="1070" h="1182" extrusionOk="0">
                  <a:moveTo>
                    <a:pt x="541" y="0"/>
                  </a:moveTo>
                  <a:cubicBezTo>
                    <a:pt x="264" y="0"/>
                    <a:pt x="1" y="387"/>
                    <a:pt x="301" y="599"/>
                  </a:cubicBezTo>
                  <a:lnTo>
                    <a:pt x="301" y="716"/>
                  </a:lnTo>
                  <a:cubicBezTo>
                    <a:pt x="246" y="994"/>
                    <a:pt x="465" y="1181"/>
                    <a:pt x="691" y="1181"/>
                  </a:cubicBezTo>
                  <a:cubicBezTo>
                    <a:pt x="841" y="1181"/>
                    <a:pt x="994" y="1097"/>
                    <a:pt x="1069" y="902"/>
                  </a:cubicBezTo>
                  <a:cubicBezTo>
                    <a:pt x="1069" y="599"/>
                    <a:pt x="1069" y="320"/>
                    <a:pt x="790" y="134"/>
                  </a:cubicBezTo>
                  <a:cubicBezTo>
                    <a:pt x="717" y="39"/>
                    <a:pt x="629" y="0"/>
                    <a:pt x="541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4"/>
            <p:cNvSpPr/>
            <p:nvPr/>
          </p:nvSpPr>
          <p:spPr>
            <a:xfrm>
              <a:off x="2676175" y="890525"/>
              <a:ext cx="19200" cy="34350"/>
            </a:xfrm>
            <a:custGeom>
              <a:avLst/>
              <a:gdLst/>
              <a:ahLst/>
              <a:cxnLst/>
              <a:rect l="l" t="t" r="r" b="b"/>
              <a:pathLst>
                <a:path w="768" h="1374" extrusionOk="0">
                  <a:moveTo>
                    <a:pt x="372" y="1"/>
                  </a:moveTo>
                  <a:cubicBezTo>
                    <a:pt x="186" y="1"/>
                    <a:pt x="0" y="210"/>
                    <a:pt x="0" y="396"/>
                  </a:cubicBezTo>
                  <a:lnTo>
                    <a:pt x="0" y="978"/>
                  </a:lnTo>
                  <a:cubicBezTo>
                    <a:pt x="0" y="1164"/>
                    <a:pt x="186" y="1373"/>
                    <a:pt x="372" y="1373"/>
                  </a:cubicBezTo>
                  <a:cubicBezTo>
                    <a:pt x="582" y="1373"/>
                    <a:pt x="768" y="1164"/>
                    <a:pt x="768" y="978"/>
                  </a:cubicBezTo>
                  <a:cubicBezTo>
                    <a:pt x="768" y="792"/>
                    <a:pt x="768" y="582"/>
                    <a:pt x="675" y="396"/>
                  </a:cubicBezTo>
                  <a:cubicBezTo>
                    <a:pt x="675" y="210"/>
                    <a:pt x="582" y="1"/>
                    <a:pt x="372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4"/>
            <p:cNvSpPr/>
            <p:nvPr/>
          </p:nvSpPr>
          <p:spPr>
            <a:xfrm>
              <a:off x="2718975" y="864325"/>
              <a:ext cx="30600" cy="23725"/>
            </a:xfrm>
            <a:custGeom>
              <a:avLst/>
              <a:gdLst/>
              <a:ahLst/>
              <a:cxnLst/>
              <a:rect l="l" t="t" r="r" b="b"/>
              <a:pathLst>
                <a:path w="1224" h="949" extrusionOk="0">
                  <a:moveTo>
                    <a:pt x="496" y="1"/>
                  </a:moveTo>
                  <a:cubicBezTo>
                    <a:pt x="238" y="1"/>
                    <a:pt x="1" y="367"/>
                    <a:pt x="219" y="677"/>
                  </a:cubicBezTo>
                  <a:cubicBezTo>
                    <a:pt x="312" y="677"/>
                    <a:pt x="405" y="770"/>
                    <a:pt x="521" y="863"/>
                  </a:cubicBezTo>
                  <a:cubicBezTo>
                    <a:pt x="582" y="923"/>
                    <a:pt x="652" y="948"/>
                    <a:pt x="721" y="948"/>
                  </a:cubicBezTo>
                  <a:cubicBezTo>
                    <a:pt x="975" y="948"/>
                    <a:pt x="1224" y="611"/>
                    <a:pt x="987" y="374"/>
                  </a:cubicBezTo>
                  <a:cubicBezTo>
                    <a:pt x="894" y="281"/>
                    <a:pt x="801" y="188"/>
                    <a:pt x="708" y="95"/>
                  </a:cubicBezTo>
                  <a:cubicBezTo>
                    <a:pt x="642" y="29"/>
                    <a:pt x="568" y="1"/>
                    <a:pt x="496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4"/>
            <p:cNvSpPr/>
            <p:nvPr/>
          </p:nvSpPr>
          <p:spPr>
            <a:xfrm>
              <a:off x="2622650" y="885875"/>
              <a:ext cx="24450" cy="36075"/>
            </a:xfrm>
            <a:custGeom>
              <a:avLst/>
              <a:gdLst/>
              <a:ahLst/>
              <a:cxnLst/>
              <a:rect l="l" t="t" r="r" b="b"/>
              <a:pathLst>
                <a:path w="978" h="1443" extrusionOk="0">
                  <a:moveTo>
                    <a:pt x="582" y="1"/>
                  </a:moveTo>
                  <a:cubicBezTo>
                    <a:pt x="489" y="1"/>
                    <a:pt x="187" y="94"/>
                    <a:pt x="187" y="280"/>
                  </a:cubicBezTo>
                  <a:cubicBezTo>
                    <a:pt x="94" y="489"/>
                    <a:pt x="94" y="768"/>
                    <a:pt x="1" y="978"/>
                  </a:cubicBezTo>
                  <a:cubicBezTo>
                    <a:pt x="1" y="1164"/>
                    <a:pt x="94" y="1350"/>
                    <a:pt x="303" y="1443"/>
                  </a:cubicBezTo>
                  <a:cubicBezTo>
                    <a:pt x="489" y="1443"/>
                    <a:pt x="675" y="1350"/>
                    <a:pt x="769" y="1164"/>
                  </a:cubicBezTo>
                  <a:cubicBezTo>
                    <a:pt x="769" y="978"/>
                    <a:pt x="885" y="675"/>
                    <a:pt x="885" y="489"/>
                  </a:cubicBezTo>
                  <a:cubicBezTo>
                    <a:pt x="978" y="280"/>
                    <a:pt x="885" y="94"/>
                    <a:pt x="582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4"/>
            <p:cNvSpPr/>
            <p:nvPr/>
          </p:nvSpPr>
          <p:spPr>
            <a:xfrm>
              <a:off x="2586600" y="993150"/>
              <a:ext cx="29100" cy="37350"/>
            </a:xfrm>
            <a:custGeom>
              <a:avLst/>
              <a:gdLst/>
              <a:ahLst/>
              <a:cxnLst/>
              <a:rect l="l" t="t" r="r" b="b"/>
              <a:pathLst>
                <a:path w="1164" h="1494" extrusionOk="0">
                  <a:moveTo>
                    <a:pt x="445" y="0"/>
                  </a:moveTo>
                  <a:cubicBezTo>
                    <a:pt x="354" y="0"/>
                    <a:pt x="261" y="23"/>
                    <a:pt x="187" y="60"/>
                  </a:cubicBezTo>
                  <a:cubicBezTo>
                    <a:pt x="0" y="176"/>
                    <a:pt x="0" y="362"/>
                    <a:pt x="94" y="549"/>
                  </a:cubicBezTo>
                  <a:cubicBezTo>
                    <a:pt x="187" y="851"/>
                    <a:pt x="280" y="1037"/>
                    <a:pt x="373" y="1339"/>
                  </a:cubicBezTo>
                  <a:cubicBezTo>
                    <a:pt x="427" y="1448"/>
                    <a:pt x="554" y="1494"/>
                    <a:pt x="686" y="1494"/>
                  </a:cubicBezTo>
                  <a:cubicBezTo>
                    <a:pt x="780" y="1494"/>
                    <a:pt x="877" y="1471"/>
                    <a:pt x="954" y="1433"/>
                  </a:cubicBezTo>
                  <a:cubicBezTo>
                    <a:pt x="1164" y="1339"/>
                    <a:pt x="1164" y="1130"/>
                    <a:pt x="1047" y="944"/>
                  </a:cubicBezTo>
                  <a:cubicBezTo>
                    <a:pt x="954" y="758"/>
                    <a:pt x="861" y="455"/>
                    <a:pt x="768" y="176"/>
                  </a:cubicBezTo>
                  <a:cubicBezTo>
                    <a:pt x="712" y="51"/>
                    <a:pt x="581" y="0"/>
                    <a:pt x="445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4"/>
            <p:cNvSpPr/>
            <p:nvPr/>
          </p:nvSpPr>
          <p:spPr>
            <a:xfrm>
              <a:off x="2658775" y="1066900"/>
              <a:ext cx="37425" cy="29575"/>
            </a:xfrm>
            <a:custGeom>
              <a:avLst/>
              <a:gdLst/>
              <a:ahLst/>
              <a:cxnLst/>
              <a:rect l="l" t="t" r="r" b="b"/>
              <a:pathLst>
                <a:path w="1497" h="1183" extrusionOk="0">
                  <a:moveTo>
                    <a:pt x="502" y="1"/>
                  </a:moveTo>
                  <a:cubicBezTo>
                    <a:pt x="210" y="1"/>
                    <a:pt x="0" y="387"/>
                    <a:pt x="301" y="600"/>
                  </a:cubicBezTo>
                  <a:cubicBezTo>
                    <a:pt x="394" y="809"/>
                    <a:pt x="603" y="902"/>
                    <a:pt x="789" y="1088"/>
                  </a:cubicBezTo>
                  <a:cubicBezTo>
                    <a:pt x="850" y="1154"/>
                    <a:pt x="921" y="1182"/>
                    <a:pt x="991" y="1182"/>
                  </a:cubicBezTo>
                  <a:cubicBezTo>
                    <a:pt x="1245" y="1182"/>
                    <a:pt x="1496" y="816"/>
                    <a:pt x="1278" y="506"/>
                  </a:cubicBezTo>
                  <a:cubicBezTo>
                    <a:pt x="1068" y="413"/>
                    <a:pt x="975" y="227"/>
                    <a:pt x="789" y="134"/>
                  </a:cubicBezTo>
                  <a:cubicBezTo>
                    <a:pt x="694" y="39"/>
                    <a:pt x="594" y="1"/>
                    <a:pt x="502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4"/>
            <p:cNvSpPr/>
            <p:nvPr/>
          </p:nvSpPr>
          <p:spPr>
            <a:xfrm>
              <a:off x="2612775" y="940800"/>
              <a:ext cx="24450" cy="29175"/>
            </a:xfrm>
            <a:custGeom>
              <a:avLst/>
              <a:gdLst/>
              <a:ahLst/>
              <a:cxnLst/>
              <a:rect l="l" t="t" r="r" b="b"/>
              <a:pathLst>
                <a:path w="978" h="1167" extrusionOk="0">
                  <a:moveTo>
                    <a:pt x="629" y="0"/>
                  </a:moveTo>
                  <a:cubicBezTo>
                    <a:pt x="489" y="0"/>
                    <a:pt x="371" y="87"/>
                    <a:pt x="303" y="223"/>
                  </a:cubicBezTo>
                  <a:cubicBezTo>
                    <a:pt x="210" y="316"/>
                    <a:pt x="210" y="525"/>
                    <a:pt x="117" y="619"/>
                  </a:cubicBezTo>
                  <a:cubicBezTo>
                    <a:pt x="0" y="805"/>
                    <a:pt x="0" y="991"/>
                    <a:pt x="210" y="1107"/>
                  </a:cubicBezTo>
                  <a:cubicBezTo>
                    <a:pt x="284" y="1144"/>
                    <a:pt x="377" y="1167"/>
                    <a:pt x="462" y="1167"/>
                  </a:cubicBezTo>
                  <a:cubicBezTo>
                    <a:pt x="589" y="1167"/>
                    <a:pt x="698" y="1116"/>
                    <a:pt x="698" y="991"/>
                  </a:cubicBezTo>
                  <a:cubicBezTo>
                    <a:pt x="791" y="805"/>
                    <a:pt x="884" y="712"/>
                    <a:pt x="884" y="525"/>
                  </a:cubicBezTo>
                  <a:cubicBezTo>
                    <a:pt x="977" y="409"/>
                    <a:pt x="977" y="130"/>
                    <a:pt x="791" y="37"/>
                  </a:cubicBezTo>
                  <a:cubicBezTo>
                    <a:pt x="735" y="12"/>
                    <a:pt x="681" y="0"/>
                    <a:pt x="629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14"/>
          <p:cNvGrpSpPr/>
          <p:nvPr/>
        </p:nvGrpSpPr>
        <p:grpSpPr>
          <a:xfrm>
            <a:off x="8330408" y="2006571"/>
            <a:ext cx="630363" cy="1130362"/>
            <a:chOff x="6608925" y="2056050"/>
            <a:chExt cx="453075" cy="812450"/>
          </a:xfrm>
        </p:grpSpPr>
        <p:sp>
          <p:nvSpPr>
            <p:cNvPr id="1024" name="Google Shape;1024;p14"/>
            <p:cNvSpPr/>
            <p:nvPr/>
          </p:nvSpPr>
          <p:spPr>
            <a:xfrm>
              <a:off x="6766525" y="2277050"/>
              <a:ext cx="230350" cy="544975"/>
            </a:xfrm>
            <a:custGeom>
              <a:avLst/>
              <a:gdLst/>
              <a:ahLst/>
              <a:cxnLst/>
              <a:rect l="l" t="t" r="r" b="b"/>
              <a:pathLst>
                <a:path w="9214" h="21799" extrusionOk="0">
                  <a:moveTo>
                    <a:pt x="2816" y="1"/>
                  </a:moveTo>
                  <a:lnTo>
                    <a:pt x="2420" y="1536"/>
                  </a:lnTo>
                  <a:cubicBezTo>
                    <a:pt x="1932" y="3188"/>
                    <a:pt x="1560" y="4933"/>
                    <a:pt x="1164" y="6584"/>
                  </a:cubicBezTo>
                  <a:cubicBezTo>
                    <a:pt x="885" y="8236"/>
                    <a:pt x="582" y="9888"/>
                    <a:pt x="396" y="11633"/>
                  </a:cubicBezTo>
                  <a:lnTo>
                    <a:pt x="303" y="12889"/>
                  </a:lnTo>
                  <a:lnTo>
                    <a:pt x="187" y="14145"/>
                  </a:lnTo>
                  <a:lnTo>
                    <a:pt x="94" y="15401"/>
                  </a:lnTo>
                  <a:lnTo>
                    <a:pt x="1" y="16751"/>
                  </a:lnTo>
                  <a:cubicBezTo>
                    <a:pt x="1" y="18402"/>
                    <a:pt x="1" y="20147"/>
                    <a:pt x="187" y="21799"/>
                  </a:cubicBezTo>
                  <a:cubicBezTo>
                    <a:pt x="303" y="20147"/>
                    <a:pt x="489" y="18402"/>
                    <a:pt x="676" y="16751"/>
                  </a:cubicBezTo>
                  <a:lnTo>
                    <a:pt x="769" y="15494"/>
                  </a:lnTo>
                  <a:lnTo>
                    <a:pt x="978" y="14238"/>
                  </a:lnTo>
                  <a:lnTo>
                    <a:pt x="1164" y="12982"/>
                  </a:lnTo>
                  <a:lnTo>
                    <a:pt x="1350" y="11726"/>
                  </a:lnTo>
                  <a:cubicBezTo>
                    <a:pt x="1653" y="10074"/>
                    <a:pt x="1932" y="8422"/>
                    <a:pt x="2327" y="6770"/>
                  </a:cubicBezTo>
                  <a:cubicBezTo>
                    <a:pt x="2528" y="5674"/>
                    <a:pt x="2800" y="4589"/>
                    <a:pt x="3076" y="3527"/>
                  </a:cubicBezTo>
                  <a:lnTo>
                    <a:pt x="3076" y="3527"/>
                  </a:lnTo>
                  <a:cubicBezTo>
                    <a:pt x="3384" y="4251"/>
                    <a:pt x="3697" y="4976"/>
                    <a:pt x="3979" y="5700"/>
                  </a:cubicBezTo>
                  <a:lnTo>
                    <a:pt x="4840" y="7655"/>
                  </a:lnTo>
                  <a:lnTo>
                    <a:pt x="5724" y="9492"/>
                  </a:lnTo>
                  <a:cubicBezTo>
                    <a:pt x="6212" y="10749"/>
                    <a:pt x="6794" y="12005"/>
                    <a:pt x="7375" y="13168"/>
                  </a:cubicBezTo>
                  <a:cubicBezTo>
                    <a:pt x="7957" y="14424"/>
                    <a:pt x="8632" y="15704"/>
                    <a:pt x="9213" y="16867"/>
                  </a:cubicBezTo>
                  <a:cubicBezTo>
                    <a:pt x="8818" y="15587"/>
                    <a:pt x="8329" y="14238"/>
                    <a:pt x="7864" y="12982"/>
                  </a:cubicBezTo>
                  <a:cubicBezTo>
                    <a:pt x="7469" y="11726"/>
                    <a:pt x="6980" y="10469"/>
                    <a:pt x="6491" y="9097"/>
                  </a:cubicBezTo>
                  <a:lnTo>
                    <a:pt x="5724" y="7259"/>
                  </a:lnTo>
                  <a:lnTo>
                    <a:pt x="5049" y="5328"/>
                  </a:lnTo>
                  <a:cubicBezTo>
                    <a:pt x="4468" y="4072"/>
                    <a:pt x="3979" y="2792"/>
                    <a:pt x="3490" y="1536"/>
                  </a:cubicBezTo>
                  <a:lnTo>
                    <a:pt x="2816" y="1"/>
                  </a:ln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4"/>
            <p:cNvSpPr/>
            <p:nvPr/>
          </p:nvSpPr>
          <p:spPr>
            <a:xfrm>
              <a:off x="6694575" y="2713450"/>
              <a:ext cx="171425" cy="155050"/>
            </a:xfrm>
            <a:custGeom>
              <a:avLst/>
              <a:gdLst/>
              <a:ahLst/>
              <a:cxnLst/>
              <a:rect l="l" t="t" r="r" b="b"/>
              <a:pathLst>
                <a:path w="6857" h="6202" extrusionOk="0">
                  <a:moveTo>
                    <a:pt x="3476" y="0"/>
                  </a:moveTo>
                  <a:cubicBezTo>
                    <a:pt x="1752" y="0"/>
                    <a:pt x="0" y="1571"/>
                    <a:pt x="157" y="3273"/>
                  </a:cubicBezTo>
                  <a:cubicBezTo>
                    <a:pt x="248" y="4952"/>
                    <a:pt x="1929" y="6201"/>
                    <a:pt x="3536" y="6201"/>
                  </a:cubicBezTo>
                  <a:cubicBezTo>
                    <a:pt x="3978" y="6201"/>
                    <a:pt x="4414" y="6107"/>
                    <a:pt x="4810" y="5902"/>
                  </a:cubicBezTo>
                  <a:cubicBezTo>
                    <a:pt x="6671" y="4925"/>
                    <a:pt x="6857" y="1830"/>
                    <a:pt x="5205" y="574"/>
                  </a:cubicBezTo>
                  <a:lnTo>
                    <a:pt x="4438" y="179"/>
                  </a:lnTo>
                  <a:cubicBezTo>
                    <a:pt x="4127" y="57"/>
                    <a:pt x="3802" y="0"/>
                    <a:pt x="3476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4"/>
            <p:cNvSpPr/>
            <p:nvPr/>
          </p:nvSpPr>
          <p:spPr>
            <a:xfrm>
              <a:off x="6890800" y="2558000"/>
              <a:ext cx="171200" cy="155450"/>
            </a:xfrm>
            <a:custGeom>
              <a:avLst/>
              <a:gdLst/>
              <a:ahLst/>
              <a:cxnLst/>
              <a:rect l="l" t="t" r="r" b="b"/>
              <a:pathLst>
                <a:path w="6848" h="6218" extrusionOk="0">
                  <a:moveTo>
                    <a:pt x="3358" y="1"/>
                  </a:moveTo>
                  <a:cubicBezTo>
                    <a:pt x="1678" y="1"/>
                    <a:pt x="0" y="1514"/>
                    <a:pt x="78" y="3303"/>
                  </a:cubicBezTo>
                  <a:cubicBezTo>
                    <a:pt x="224" y="4960"/>
                    <a:pt x="1866" y="6217"/>
                    <a:pt x="3454" y="6217"/>
                  </a:cubicBezTo>
                  <a:cubicBezTo>
                    <a:pt x="3895" y="6217"/>
                    <a:pt x="4331" y="6120"/>
                    <a:pt x="4731" y="5908"/>
                  </a:cubicBezTo>
                  <a:cubicBezTo>
                    <a:pt x="6569" y="4838"/>
                    <a:pt x="6848" y="1837"/>
                    <a:pt x="5103" y="581"/>
                  </a:cubicBezTo>
                  <a:lnTo>
                    <a:pt x="4335" y="185"/>
                  </a:lnTo>
                  <a:cubicBezTo>
                    <a:pt x="4018" y="59"/>
                    <a:pt x="3688" y="1"/>
                    <a:pt x="3358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4"/>
            <p:cNvSpPr/>
            <p:nvPr/>
          </p:nvSpPr>
          <p:spPr>
            <a:xfrm>
              <a:off x="6608925" y="2056050"/>
              <a:ext cx="257075" cy="273950"/>
            </a:xfrm>
            <a:custGeom>
              <a:avLst/>
              <a:gdLst/>
              <a:ahLst/>
              <a:cxnLst/>
              <a:rect l="l" t="t" r="r" b="b"/>
              <a:pathLst>
                <a:path w="10283" h="10958" extrusionOk="0">
                  <a:moveTo>
                    <a:pt x="0" y="0"/>
                  </a:moveTo>
                  <a:cubicBezTo>
                    <a:pt x="1373" y="4374"/>
                    <a:pt x="5235" y="9795"/>
                    <a:pt x="9794" y="10958"/>
                  </a:cubicBezTo>
                  <a:cubicBezTo>
                    <a:pt x="10283" y="8841"/>
                    <a:pt x="8050" y="5816"/>
                    <a:pt x="6491" y="4188"/>
                  </a:cubicBezTo>
                  <a:cubicBezTo>
                    <a:pt x="5630" y="3211"/>
                    <a:pt x="210" y="582"/>
                    <a:pt x="0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4"/>
            <p:cNvSpPr/>
            <p:nvPr/>
          </p:nvSpPr>
          <p:spPr>
            <a:xfrm>
              <a:off x="6829350" y="2146200"/>
              <a:ext cx="138450" cy="183800"/>
            </a:xfrm>
            <a:custGeom>
              <a:avLst/>
              <a:gdLst/>
              <a:ahLst/>
              <a:cxnLst/>
              <a:rect l="l" t="t" r="r" b="b"/>
              <a:pathLst>
                <a:path w="5538" h="7352" extrusionOk="0">
                  <a:moveTo>
                    <a:pt x="4560" y="0"/>
                  </a:moveTo>
                  <a:lnTo>
                    <a:pt x="4560" y="0"/>
                  </a:lnTo>
                  <a:cubicBezTo>
                    <a:pt x="1861" y="1047"/>
                    <a:pt x="0" y="4072"/>
                    <a:pt x="303" y="6979"/>
                  </a:cubicBezTo>
                  <a:lnTo>
                    <a:pt x="884" y="7352"/>
                  </a:lnTo>
                  <a:cubicBezTo>
                    <a:pt x="3792" y="6398"/>
                    <a:pt x="5537" y="2908"/>
                    <a:pt x="4560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14"/>
          <p:cNvGrpSpPr/>
          <p:nvPr/>
        </p:nvGrpSpPr>
        <p:grpSpPr>
          <a:xfrm>
            <a:off x="313249" y="4001885"/>
            <a:ext cx="877030" cy="883664"/>
            <a:chOff x="1474000" y="3672875"/>
            <a:chExt cx="492050" cy="495800"/>
          </a:xfrm>
        </p:grpSpPr>
        <p:sp>
          <p:nvSpPr>
            <p:cNvPr id="1030" name="Google Shape;1030;p14"/>
            <p:cNvSpPr/>
            <p:nvPr/>
          </p:nvSpPr>
          <p:spPr>
            <a:xfrm>
              <a:off x="1503075" y="3672875"/>
              <a:ext cx="433900" cy="460075"/>
            </a:xfrm>
            <a:custGeom>
              <a:avLst/>
              <a:gdLst/>
              <a:ahLst/>
              <a:cxnLst/>
              <a:rect l="l" t="t" r="r" b="b"/>
              <a:pathLst>
                <a:path w="17356" h="18403" extrusionOk="0">
                  <a:moveTo>
                    <a:pt x="7957" y="1"/>
                  </a:moveTo>
                  <a:lnTo>
                    <a:pt x="1" y="12214"/>
                  </a:lnTo>
                  <a:cubicBezTo>
                    <a:pt x="94" y="12401"/>
                    <a:pt x="187" y="12680"/>
                    <a:pt x="303" y="12889"/>
                  </a:cubicBezTo>
                  <a:cubicBezTo>
                    <a:pt x="1839" y="16076"/>
                    <a:pt x="5235" y="18403"/>
                    <a:pt x="8725" y="18403"/>
                  </a:cubicBezTo>
                  <a:cubicBezTo>
                    <a:pt x="12307" y="18310"/>
                    <a:pt x="15611" y="15983"/>
                    <a:pt x="17053" y="12796"/>
                  </a:cubicBezTo>
                  <a:cubicBezTo>
                    <a:pt x="17170" y="12494"/>
                    <a:pt x="17263" y="12307"/>
                    <a:pt x="17356" y="12098"/>
                  </a:cubicBezTo>
                  <a:lnTo>
                    <a:pt x="9400" y="1"/>
                  </a:ln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4"/>
            <p:cNvSpPr/>
            <p:nvPr/>
          </p:nvSpPr>
          <p:spPr>
            <a:xfrm>
              <a:off x="1474000" y="3960775"/>
              <a:ext cx="492050" cy="207900"/>
            </a:xfrm>
            <a:custGeom>
              <a:avLst/>
              <a:gdLst/>
              <a:ahLst/>
              <a:cxnLst/>
              <a:rect l="l" t="t" r="r" b="b"/>
              <a:pathLst>
                <a:path w="19682" h="8316" extrusionOk="0">
                  <a:moveTo>
                    <a:pt x="17751" y="0"/>
                  </a:moveTo>
                  <a:cubicBezTo>
                    <a:pt x="15611" y="2141"/>
                    <a:pt x="12889" y="3886"/>
                    <a:pt x="9795" y="4072"/>
                  </a:cubicBezTo>
                  <a:cubicBezTo>
                    <a:pt x="9524" y="4099"/>
                    <a:pt x="9250" y="4113"/>
                    <a:pt x="8975" y="4113"/>
                  </a:cubicBezTo>
                  <a:cubicBezTo>
                    <a:pt x="7172" y="4113"/>
                    <a:pt x="5319" y="3518"/>
                    <a:pt x="3886" y="2327"/>
                  </a:cubicBezTo>
                  <a:cubicBezTo>
                    <a:pt x="3397" y="1955"/>
                    <a:pt x="2420" y="303"/>
                    <a:pt x="1745" y="303"/>
                  </a:cubicBezTo>
                  <a:cubicBezTo>
                    <a:pt x="768" y="396"/>
                    <a:pt x="1" y="2327"/>
                    <a:pt x="94" y="3118"/>
                  </a:cubicBezTo>
                  <a:cubicBezTo>
                    <a:pt x="187" y="3699"/>
                    <a:pt x="582" y="4072"/>
                    <a:pt x="885" y="4560"/>
                  </a:cubicBezTo>
                  <a:cubicBezTo>
                    <a:pt x="2979" y="6906"/>
                    <a:pt x="6091" y="8315"/>
                    <a:pt x="9252" y="8315"/>
                  </a:cubicBezTo>
                  <a:cubicBezTo>
                    <a:pt x="9883" y="8315"/>
                    <a:pt x="10517" y="8259"/>
                    <a:pt x="11144" y="8143"/>
                  </a:cubicBezTo>
                  <a:cubicBezTo>
                    <a:pt x="14843" y="7561"/>
                    <a:pt x="18216" y="4956"/>
                    <a:pt x="19682" y="1559"/>
                  </a:cubicBezTo>
                  <a:cubicBezTo>
                    <a:pt x="19007" y="978"/>
                    <a:pt x="18426" y="489"/>
                    <a:pt x="17751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4"/>
            <p:cNvSpPr/>
            <p:nvPr/>
          </p:nvSpPr>
          <p:spPr>
            <a:xfrm>
              <a:off x="1566475" y="3920950"/>
              <a:ext cx="52500" cy="53425"/>
            </a:xfrm>
            <a:custGeom>
              <a:avLst/>
              <a:gdLst/>
              <a:ahLst/>
              <a:cxnLst/>
              <a:rect l="l" t="t" r="r" b="b"/>
              <a:pathLst>
                <a:path w="2100" h="2137" extrusionOk="0">
                  <a:moveTo>
                    <a:pt x="1346" y="1"/>
                  </a:moveTo>
                  <a:cubicBezTo>
                    <a:pt x="1193" y="1"/>
                    <a:pt x="1045" y="71"/>
                    <a:pt x="954" y="244"/>
                  </a:cubicBezTo>
                  <a:cubicBezTo>
                    <a:pt x="675" y="640"/>
                    <a:pt x="466" y="1012"/>
                    <a:pt x="280" y="1314"/>
                  </a:cubicBezTo>
                  <a:cubicBezTo>
                    <a:pt x="0" y="1726"/>
                    <a:pt x="360" y="2137"/>
                    <a:pt x="727" y="2137"/>
                  </a:cubicBezTo>
                  <a:cubicBezTo>
                    <a:pt x="879" y="2137"/>
                    <a:pt x="1032" y="2066"/>
                    <a:pt x="1141" y="1896"/>
                  </a:cubicBezTo>
                  <a:cubicBezTo>
                    <a:pt x="1350" y="1500"/>
                    <a:pt x="1629" y="1128"/>
                    <a:pt x="1839" y="733"/>
                  </a:cubicBezTo>
                  <a:cubicBezTo>
                    <a:pt x="2100" y="390"/>
                    <a:pt x="1708" y="1"/>
                    <a:pt x="1346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4"/>
            <p:cNvSpPr/>
            <p:nvPr/>
          </p:nvSpPr>
          <p:spPr>
            <a:xfrm>
              <a:off x="1648475" y="3965400"/>
              <a:ext cx="31450" cy="46575"/>
            </a:xfrm>
            <a:custGeom>
              <a:avLst/>
              <a:gdLst/>
              <a:ahLst/>
              <a:cxnLst/>
              <a:rect l="l" t="t" r="r" b="b"/>
              <a:pathLst>
                <a:path w="1258" h="1863" extrusionOk="0">
                  <a:moveTo>
                    <a:pt x="727" y="1"/>
                  </a:moveTo>
                  <a:cubicBezTo>
                    <a:pt x="489" y="1"/>
                    <a:pt x="283" y="167"/>
                    <a:pt x="187" y="397"/>
                  </a:cubicBezTo>
                  <a:cubicBezTo>
                    <a:pt x="187" y="700"/>
                    <a:pt x="94" y="886"/>
                    <a:pt x="94" y="1188"/>
                  </a:cubicBezTo>
                  <a:cubicBezTo>
                    <a:pt x="1" y="1467"/>
                    <a:pt x="94" y="1770"/>
                    <a:pt x="396" y="1863"/>
                  </a:cubicBezTo>
                  <a:cubicBezTo>
                    <a:pt x="676" y="1863"/>
                    <a:pt x="1071" y="1770"/>
                    <a:pt x="1071" y="1467"/>
                  </a:cubicBezTo>
                  <a:cubicBezTo>
                    <a:pt x="1164" y="1188"/>
                    <a:pt x="1164" y="886"/>
                    <a:pt x="1164" y="700"/>
                  </a:cubicBezTo>
                  <a:cubicBezTo>
                    <a:pt x="1257" y="397"/>
                    <a:pt x="1164" y="118"/>
                    <a:pt x="885" y="25"/>
                  </a:cubicBezTo>
                  <a:cubicBezTo>
                    <a:pt x="831" y="8"/>
                    <a:pt x="778" y="1"/>
                    <a:pt x="727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4"/>
            <p:cNvSpPr/>
            <p:nvPr/>
          </p:nvSpPr>
          <p:spPr>
            <a:xfrm>
              <a:off x="1733400" y="3972375"/>
              <a:ext cx="29100" cy="46575"/>
            </a:xfrm>
            <a:custGeom>
              <a:avLst/>
              <a:gdLst/>
              <a:ahLst/>
              <a:cxnLst/>
              <a:rect l="l" t="t" r="r" b="b"/>
              <a:pathLst>
                <a:path w="1164" h="1863" extrusionOk="0">
                  <a:moveTo>
                    <a:pt x="544" y="1"/>
                  </a:moveTo>
                  <a:cubicBezTo>
                    <a:pt x="495" y="1"/>
                    <a:pt x="445" y="9"/>
                    <a:pt x="396" y="25"/>
                  </a:cubicBezTo>
                  <a:cubicBezTo>
                    <a:pt x="93" y="118"/>
                    <a:pt x="0" y="421"/>
                    <a:pt x="0" y="607"/>
                  </a:cubicBezTo>
                  <a:cubicBezTo>
                    <a:pt x="93" y="909"/>
                    <a:pt x="93" y="1188"/>
                    <a:pt x="187" y="1491"/>
                  </a:cubicBezTo>
                  <a:cubicBezTo>
                    <a:pt x="187" y="1770"/>
                    <a:pt x="582" y="1863"/>
                    <a:pt x="768" y="1863"/>
                  </a:cubicBezTo>
                  <a:cubicBezTo>
                    <a:pt x="1071" y="1770"/>
                    <a:pt x="1164" y="1491"/>
                    <a:pt x="1164" y="1188"/>
                  </a:cubicBezTo>
                  <a:cubicBezTo>
                    <a:pt x="1164" y="909"/>
                    <a:pt x="1071" y="607"/>
                    <a:pt x="1071" y="421"/>
                  </a:cubicBezTo>
                  <a:cubicBezTo>
                    <a:pt x="994" y="171"/>
                    <a:pt x="775" y="1"/>
                    <a:pt x="544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4"/>
            <p:cNvSpPr/>
            <p:nvPr/>
          </p:nvSpPr>
          <p:spPr>
            <a:xfrm>
              <a:off x="1810750" y="3944875"/>
              <a:ext cx="39000" cy="50300"/>
            </a:xfrm>
            <a:custGeom>
              <a:avLst/>
              <a:gdLst/>
              <a:ahLst/>
              <a:cxnLst/>
              <a:rect l="l" t="t" r="r" b="b"/>
              <a:pathLst>
                <a:path w="1560" h="2012" extrusionOk="0">
                  <a:moveTo>
                    <a:pt x="627" y="0"/>
                  </a:moveTo>
                  <a:cubicBezTo>
                    <a:pt x="517" y="0"/>
                    <a:pt x="403" y="22"/>
                    <a:pt x="303" y="55"/>
                  </a:cubicBezTo>
                  <a:cubicBezTo>
                    <a:pt x="94" y="264"/>
                    <a:pt x="0" y="543"/>
                    <a:pt x="94" y="753"/>
                  </a:cubicBezTo>
                  <a:cubicBezTo>
                    <a:pt x="303" y="1125"/>
                    <a:pt x="396" y="1427"/>
                    <a:pt x="582" y="1707"/>
                  </a:cubicBezTo>
                  <a:cubicBezTo>
                    <a:pt x="643" y="1904"/>
                    <a:pt x="832" y="2012"/>
                    <a:pt x="1008" y="2012"/>
                  </a:cubicBezTo>
                  <a:cubicBezTo>
                    <a:pt x="1102" y="2012"/>
                    <a:pt x="1192" y="1981"/>
                    <a:pt x="1257" y="1916"/>
                  </a:cubicBezTo>
                  <a:cubicBezTo>
                    <a:pt x="1559" y="1800"/>
                    <a:pt x="1559" y="1521"/>
                    <a:pt x="1466" y="1218"/>
                  </a:cubicBezTo>
                  <a:cubicBezTo>
                    <a:pt x="1373" y="939"/>
                    <a:pt x="1164" y="543"/>
                    <a:pt x="1071" y="264"/>
                  </a:cubicBezTo>
                  <a:cubicBezTo>
                    <a:pt x="1011" y="70"/>
                    <a:pt x="826" y="0"/>
                    <a:pt x="627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4"/>
            <p:cNvSpPr/>
            <p:nvPr/>
          </p:nvSpPr>
          <p:spPr>
            <a:xfrm>
              <a:off x="1777025" y="3839800"/>
              <a:ext cx="31425" cy="55850"/>
            </a:xfrm>
            <a:custGeom>
              <a:avLst/>
              <a:gdLst/>
              <a:ahLst/>
              <a:cxnLst/>
              <a:rect l="l" t="t" r="r" b="b"/>
              <a:pathLst>
                <a:path w="1257" h="2234" extrusionOk="0">
                  <a:moveTo>
                    <a:pt x="582" y="1"/>
                  </a:moveTo>
                  <a:cubicBezTo>
                    <a:pt x="279" y="1"/>
                    <a:pt x="0" y="187"/>
                    <a:pt x="93" y="489"/>
                  </a:cubicBezTo>
                  <a:cubicBezTo>
                    <a:pt x="93" y="978"/>
                    <a:pt x="93" y="1350"/>
                    <a:pt x="186" y="1745"/>
                  </a:cubicBezTo>
                  <a:cubicBezTo>
                    <a:pt x="186" y="2048"/>
                    <a:pt x="396" y="2234"/>
                    <a:pt x="675" y="2234"/>
                  </a:cubicBezTo>
                  <a:cubicBezTo>
                    <a:pt x="977" y="2234"/>
                    <a:pt x="1256" y="2048"/>
                    <a:pt x="1256" y="1745"/>
                  </a:cubicBezTo>
                  <a:cubicBezTo>
                    <a:pt x="1163" y="1350"/>
                    <a:pt x="1163" y="978"/>
                    <a:pt x="1070" y="489"/>
                  </a:cubicBezTo>
                  <a:cubicBezTo>
                    <a:pt x="1070" y="187"/>
                    <a:pt x="861" y="1"/>
                    <a:pt x="582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4"/>
            <p:cNvSpPr/>
            <p:nvPr/>
          </p:nvSpPr>
          <p:spPr>
            <a:xfrm>
              <a:off x="1667675" y="3877900"/>
              <a:ext cx="32025" cy="42750"/>
            </a:xfrm>
            <a:custGeom>
              <a:avLst/>
              <a:gdLst/>
              <a:ahLst/>
              <a:cxnLst/>
              <a:rect l="l" t="t" r="r" b="b"/>
              <a:pathLst>
                <a:path w="1281" h="1710" extrusionOk="0">
                  <a:moveTo>
                    <a:pt x="665" y="0"/>
                  </a:moveTo>
                  <a:cubicBezTo>
                    <a:pt x="454" y="0"/>
                    <a:pt x="280" y="105"/>
                    <a:pt x="210" y="314"/>
                  </a:cubicBezTo>
                  <a:cubicBezTo>
                    <a:pt x="210" y="617"/>
                    <a:pt x="210" y="803"/>
                    <a:pt x="117" y="989"/>
                  </a:cubicBezTo>
                  <a:cubicBezTo>
                    <a:pt x="1" y="1292"/>
                    <a:pt x="210" y="1571"/>
                    <a:pt x="489" y="1687"/>
                  </a:cubicBezTo>
                  <a:cubicBezTo>
                    <a:pt x="523" y="1702"/>
                    <a:pt x="562" y="1709"/>
                    <a:pt x="603" y="1709"/>
                  </a:cubicBezTo>
                  <a:cubicBezTo>
                    <a:pt x="811" y="1709"/>
                    <a:pt x="1071" y="1525"/>
                    <a:pt x="1071" y="1292"/>
                  </a:cubicBezTo>
                  <a:cubicBezTo>
                    <a:pt x="1164" y="1105"/>
                    <a:pt x="1164" y="803"/>
                    <a:pt x="1280" y="617"/>
                  </a:cubicBezTo>
                  <a:cubicBezTo>
                    <a:pt x="1280" y="314"/>
                    <a:pt x="1164" y="35"/>
                    <a:pt x="885" y="35"/>
                  </a:cubicBezTo>
                  <a:cubicBezTo>
                    <a:pt x="809" y="12"/>
                    <a:pt x="735" y="0"/>
                    <a:pt x="665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4"/>
            <p:cNvSpPr/>
            <p:nvPr/>
          </p:nvSpPr>
          <p:spPr>
            <a:xfrm>
              <a:off x="1706650" y="3776125"/>
              <a:ext cx="26775" cy="47275"/>
            </a:xfrm>
            <a:custGeom>
              <a:avLst/>
              <a:gdLst/>
              <a:ahLst/>
              <a:cxnLst/>
              <a:rect l="l" t="t" r="r" b="b"/>
              <a:pathLst>
                <a:path w="1071" h="1891" extrusionOk="0">
                  <a:moveTo>
                    <a:pt x="535" y="0"/>
                  </a:moveTo>
                  <a:cubicBezTo>
                    <a:pt x="268" y="0"/>
                    <a:pt x="0" y="175"/>
                    <a:pt x="0" y="524"/>
                  </a:cubicBezTo>
                  <a:lnTo>
                    <a:pt x="0" y="1384"/>
                  </a:lnTo>
                  <a:cubicBezTo>
                    <a:pt x="0" y="1722"/>
                    <a:pt x="268" y="1890"/>
                    <a:pt x="535" y="1890"/>
                  </a:cubicBezTo>
                  <a:cubicBezTo>
                    <a:pt x="803" y="1890"/>
                    <a:pt x="1070" y="1722"/>
                    <a:pt x="1070" y="1384"/>
                  </a:cubicBezTo>
                  <a:lnTo>
                    <a:pt x="1070" y="524"/>
                  </a:lnTo>
                  <a:cubicBezTo>
                    <a:pt x="1070" y="175"/>
                    <a:pt x="803" y="0"/>
                    <a:pt x="535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14"/>
          <p:cNvGrpSpPr/>
          <p:nvPr/>
        </p:nvGrpSpPr>
        <p:grpSpPr>
          <a:xfrm>
            <a:off x="3851012" y="4192581"/>
            <a:ext cx="681354" cy="678363"/>
            <a:chOff x="2302775" y="3407725"/>
            <a:chExt cx="489725" cy="487575"/>
          </a:xfrm>
        </p:grpSpPr>
        <p:sp>
          <p:nvSpPr>
            <p:cNvPr id="1040" name="Google Shape;1040;p14"/>
            <p:cNvSpPr/>
            <p:nvPr/>
          </p:nvSpPr>
          <p:spPr>
            <a:xfrm>
              <a:off x="2499350" y="3580400"/>
              <a:ext cx="293150" cy="314900"/>
            </a:xfrm>
            <a:custGeom>
              <a:avLst/>
              <a:gdLst/>
              <a:ahLst/>
              <a:cxnLst/>
              <a:rect l="l" t="t" r="r" b="b"/>
              <a:pathLst>
                <a:path w="11726" h="12596" extrusionOk="0">
                  <a:moveTo>
                    <a:pt x="676" y="1"/>
                  </a:moveTo>
                  <a:lnTo>
                    <a:pt x="676" y="1"/>
                  </a:lnTo>
                  <a:cubicBezTo>
                    <a:pt x="1" y="1653"/>
                    <a:pt x="1350" y="4747"/>
                    <a:pt x="1839" y="6492"/>
                  </a:cubicBezTo>
                  <a:cubicBezTo>
                    <a:pt x="2420" y="8725"/>
                    <a:pt x="3584" y="11051"/>
                    <a:pt x="5607" y="12121"/>
                  </a:cubicBezTo>
                  <a:cubicBezTo>
                    <a:pt x="6245" y="12440"/>
                    <a:pt x="6967" y="12596"/>
                    <a:pt x="7682" y="12596"/>
                  </a:cubicBezTo>
                  <a:cubicBezTo>
                    <a:pt x="9368" y="12596"/>
                    <a:pt x="11015" y="11731"/>
                    <a:pt x="11423" y="10097"/>
                  </a:cubicBezTo>
                  <a:cubicBezTo>
                    <a:pt x="11726" y="8818"/>
                    <a:pt x="11237" y="7562"/>
                    <a:pt x="10353" y="6608"/>
                  </a:cubicBezTo>
                  <a:cubicBezTo>
                    <a:pt x="9586" y="5631"/>
                    <a:pt x="8515" y="4863"/>
                    <a:pt x="7445" y="4165"/>
                  </a:cubicBezTo>
                  <a:cubicBezTo>
                    <a:pt x="5235" y="2816"/>
                    <a:pt x="3002" y="1071"/>
                    <a:pt x="676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4"/>
            <p:cNvSpPr/>
            <p:nvPr/>
          </p:nvSpPr>
          <p:spPr>
            <a:xfrm>
              <a:off x="2302775" y="3407725"/>
              <a:ext cx="431575" cy="370225"/>
            </a:xfrm>
            <a:custGeom>
              <a:avLst/>
              <a:gdLst/>
              <a:ahLst/>
              <a:cxnLst/>
              <a:rect l="l" t="t" r="r" b="b"/>
              <a:pathLst>
                <a:path w="17263" h="14809" extrusionOk="0">
                  <a:moveTo>
                    <a:pt x="8967" y="0"/>
                  </a:moveTo>
                  <a:cubicBezTo>
                    <a:pt x="5313" y="0"/>
                    <a:pt x="2010" y="2310"/>
                    <a:pt x="768" y="6233"/>
                  </a:cubicBezTo>
                  <a:cubicBezTo>
                    <a:pt x="1" y="8560"/>
                    <a:pt x="303" y="11375"/>
                    <a:pt x="1932" y="13212"/>
                  </a:cubicBezTo>
                  <a:cubicBezTo>
                    <a:pt x="2939" y="14220"/>
                    <a:pt x="4372" y="14808"/>
                    <a:pt x="5776" y="14808"/>
                  </a:cubicBezTo>
                  <a:cubicBezTo>
                    <a:pt x="6803" y="14808"/>
                    <a:pt x="7815" y="14492"/>
                    <a:pt x="8632" y="13794"/>
                  </a:cubicBezTo>
                  <a:cubicBezTo>
                    <a:pt x="9609" y="12933"/>
                    <a:pt x="10190" y="11468"/>
                    <a:pt x="11353" y="10700"/>
                  </a:cubicBezTo>
                  <a:cubicBezTo>
                    <a:pt x="12610" y="9723"/>
                    <a:pt x="14355" y="9816"/>
                    <a:pt x="15611" y="8862"/>
                  </a:cubicBezTo>
                  <a:cubicBezTo>
                    <a:pt x="16867" y="7885"/>
                    <a:pt x="17262" y="6047"/>
                    <a:pt x="16681" y="4582"/>
                  </a:cubicBezTo>
                  <a:cubicBezTo>
                    <a:pt x="16192" y="3046"/>
                    <a:pt x="14936" y="1883"/>
                    <a:pt x="13470" y="1185"/>
                  </a:cubicBezTo>
                  <a:cubicBezTo>
                    <a:pt x="11988" y="380"/>
                    <a:pt x="10449" y="0"/>
                    <a:pt x="8967" y="0"/>
                  </a:cubicBezTo>
                  <a:close/>
                </a:path>
              </a:pathLst>
            </a:custGeom>
            <a:solidFill>
              <a:srgbClr val="C2A2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14"/>
          <p:cNvGrpSpPr/>
          <p:nvPr/>
        </p:nvGrpSpPr>
        <p:grpSpPr>
          <a:xfrm>
            <a:off x="8007742" y="4001865"/>
            <a:ext cx="599650" cy="780276"/>
            <a:chOff x="6936350" y="2855900"/>
            <a:chExt cx="431000" cy="560825"/>
          </a:xfrm>
        </p:grpSpPr>
        <p:sp>
          <p:nvSpPr>
            <p:cNvPr id="1043" name="Google Shape;1043;p14"/>
            <p:cNvSpPr/>
            <p:nvPr/>
          </p:nvSpPr>
          <p:spPr>
            <a:xfrm>
              <a:off x="7144575" y="2855900"/>
              <a:ext cx="132525" cy="214775"/>
            </a:xfrm>
            <a:custGeom>
              <a:avLst/>
              <a:gdLst/>
              <a:ahLst/>
              <a:cxnLst/>
              <a:rect l="l" t="t" r="r" b="b"/>
              <a:pathLst>
                <a:path w="5301" h="8591" extrusionOk="0">
                  <a:moveTo>
                    <a:pt x="4241" y="0"/>
                  </a:moveTo>
                  <a:cubicBezTo>
                    <a:pt x="4127" y="0"/>
                    <a:pt x="4006" y="34"/>
                    <a:pt x="3885" y="111"/>
                  </a:cubicBezTo>
                  <a:cubicBezTo>
                    <a:pt x="1466" y="1948"/>
                    <a:pt x="0" y="4763"/>
                    <a:pt x="303" y="7857"/>
                  </a:cubicBezTo>
                  <a:cubicBezTo>
                    <a:pt x="303" y="8346"/>
                    <a:pt x="687" y="8590"/>
                    <a:pt x="1059" y="8590"/>
                  </a:cubicBezTo>
                  <a:cubicBezTo>
                    <a:pt x="1431" y="8590"/>
                    <a:pt x="1792" y="8346"/>
                    <a:pt x="1745" y="7857"/>
                  </a:cubicBezTo>
                  <a:cubicBezTo>
                    <a:pt x="1559" y="5345"/>
                    <a:pt x="2629" y="2902"/>
                    <a:pt x="4653" y="1460"/>
                  </a:cubicBezTo>
                  <a:cubicBezTo>
                    <a:pt x="5300" y="970"/>
                    <a:pt x="4856" y="0"/>
                    <a:pt x="4241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4"/>
            <p:cNvSpPr/>
            <p:nvPr/>
          </p:nvSpPr>
          <p:spPr>
            <a:xfrm>
              <a:off x="6936350" y="2970950"/>
              <a:ext cx="431000" cy="445775"/>
            </a:xfrm>
            <a:custGeom>
              <a:avLst/>
              <a:gdLst/>
              <a:ahLst/>
              <a:cxnLst/>
              <a:rect l="l" t="t" r="r" b="b"/>
              <a:pathLst>
                <a:path w="17240" h="17831" extrusionOk="0">
                  <a:moveTo>
                    <a:pt x="5064" y="1"/>
                  </a:moveTo>
                  <a:cubicBezTo>
                    <a:pt x="3862" y="1"/>
                    <a:pt x="2602" y="896"/>
                    <a:pt x="1653" y="3162"/>
                  </a:cubicBezTo>
                  <a:cubicBezTo>
                    <a:pt x="1" y="6838"/>
                    <a:pt x="187" y="11305"/>
                    <a:pt x="2234" y="14887"/>
                  </a:cubicBezTo>
                  <a:cubicBezTo>
                    <a:pt x="2700" y="15655"/>
                    <a:pt x="3397" y="16539"/>
                    <a:pt x="4351" y="16632"/>
                  </a:cubicBezTo>
                  <a:cubicBezTo>
                    <a:pt x="4453" y="16648"/>
                    <a:pt x="4553" y="16656"/>
                    <a:pt x="4649" y="16656"/>
                  </a:cubicBezTo>
                  <a:cubicBezTo>
                    <a:pt x="5102" y="16656"/>
                    <a:pt x="5491" y="16486"/>
                    <a:pt x="5817" y="16237"/>
                  </a:cubicBezTo>
                  <a:cubicBezTo>
                    <a:pt x="6189" y="16911"/>
                    <a:pt x="6678" y="17493"/>
                    <a:pt x="7469" y="17493"/>
                  </a:cubicBezTo>
                  <a:cubicBezTo>
                    <a:pt x="7934" y="17493"/>
                    <a:pt x="8329" y="17400"/>
                    <a:pt x="8725" y="17214"/>
                  </a:cubicBezTo>
                  <a:cubicBezTo>
                    <a:pt x="9004" y="17493"/>
                    <a:pt x="9399" y="17702"/>
                    <a:pt x="9795" y="17795"/>
                  </a:cubicBezTo>
                  <a:cubicBezTo>
                    <a:pt x="9907" y="17819"/>
                    <a:pt x="10020" y="17831"/>
                    <a:pt x="10135" y="17831"/>
                  </a:cubicBezTo>
                  <a:cubicBezTo>
                    <a:pt x="10906" y="17831"/>
                    <a:pt x="11732" y="17324"/>
                    <a:pt x="12401" y="16818"/>
                  </a:cubicBezTo>
                  <a:cubicBezTo>
                    <a:pt x="15495" y="14213"/>
                    <a:pt x="17239" y="10048"/>
                    <a:pt x="16960" y="6070"/>
                  </a:cubicBezTo>
                  <a:cubicBezTo>
                    <a:pt x="16826" y="2984"/>
                    <a:pt x="15519" y="1772"/>
                    <a:pt x="13972" y="1772"/>
                  </a:cubicBezTo>
                  <a:cubicBezTo>
                    <a:pt x="13373" y="1772"/>
                    <a:pt x="12738" y="1954"/>
                    <a:pt x="12121" y="2278"/>
                  </a:cubicBezTo>
                  <a:cubicBezTo>
                    <a:pt x="11469" y="1300"/>
                    <a:pt x="10634" y="870"/>
                    <a:pt x="9767" y="870"/>
                  </a:cubicBezTo>
                  <a:cubicBezTo>
                    <a:pt x="9089" y="870"/>
                    <a:pt x="8391" y="1134"/>
                    <a:pt x="7748" y="1604"/>
                  </a:cubicBezTo>
                  <a:cubicBezTo>
                    <a:pt x="7037" y="628"/>
                    <a:pt x="6071" y="1"/>
                    <a:pt x="5064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4"/>
            <p:cNvSpPr/>
            <p:nvPr/>
          </p:nvSpPr>
          <p:spPr>
            <a:xfrm>
              <a:off x="7205050" y="3023250"/>
              <a:ext cx="82625" cy="324550"/>
            </a:xfrm>
            <a:custGeom>
              <a:avLst/>
              <a:gdLst/>
              <a:ahLst/>
              <a:cxnLst/>
              <a:rect l="l" t="t" r="r" b="b"/>
              <a:pathLst>
                <a:path w="3305" h="12982" extrusionOk="0">
                  <a:moveTo>
                    <a:pt x="1955" y="0"/>
                  </a:moveTo>
                  <a:lnTo>
                    <a:pt x="1955" y="0"/>
                  </a:lnTo>
                  <a:cubicBezTo>
                    <a:pt x="2141" y="1163"/>
                    <a:pt x="2234" y="2327"/>
                    <a:pt x="2234" y="3397"/>
                  </a:cubicBezTo>
                  <a:cubicBezTo>
                    <a:pt x="2234" y="4467"/>
                    <a:pt x="2141" y="5630"/>
                    <a:pt x="2048" y="6677"/>
                  </a:cubicBezTo>
                  <a:cubicBezTo>
                    <a:pt x="1839" y="7747"/>
                    <a:pt x="1559" y="8817"/>
                    <a:pt x="1257" y="9887"/>
                  </a:cubicBezTo>
                  <a:cubicBezTo>
                    <a:pt x="978" y="10957"/>
                    <a:pt x="489" y="11911"/>
                    <a:pt x="1" y="12981"/>
                  </a:cubicBezTo>
                  <a:cubicBezTo>
                    <a:pt x="885" y="12214"/>
                    <a:pt x="1559" y="11237"/>
                    <a:pt x="2141" y="10166"/>
                  </a:cubicBezTo>
                  <a:cubicBezTo>
                    <a:pt x="2630" y="9120"/>
                    <a:pt x="3002" y="8049"/>
                    <a:pt x="3118" y="6886"/>
                  </a:cubicBezTo>
                  <a:cubicBezTo>
                    <a:pt x="3304" y="5723"/>
                    <a:pt x="3304" y="4467"/>
                    <a:pt x="3118" y="3304"/>
                  </a:cubicBezTo>
                  <a:cubicBezTo>
                    <a:pt x="2909" y="2140"/>
                    <a:pt x="2537" y="1070"/>
                    <a:pt x="1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4"/>
            <p:cNvSpPr/>
            <p:nvPr/>
          </p:nvSpPr>
          <p:spPr>
            <a:xfrm>
              <a:off x="7045125" y="3132000"/>
              <a:ext cx="36650" cy="244875"/>
            </a:xfrm>
            <a:custGeom>
              <a:avLst/>
              <a:gdLst/>
              <a:ahLst/>
              <a:cxnLst/>
              <a:rect l="l" t="t" r="r" b="b"/>
              <a:pathLst>
                <a:path w="1466" h="9795" extrusionOk="0">
                  <a:moveTo>
                    <a:pt x="884" y="1"/>
                  </a:moveTo>
                  <a:cubicBezTo>
                    <a:pt x="582" y="792"/>
                    <a:pt x="303" y="1559"/>
                    <a:pt x="210" y="2443"/>
                  </a:cubicBezTo>
                  <a:cubicBezTo>
                    <a:pt x="93" y="3211"/>
                    <a:pt x="0" y="4072"/>
                    <a:pt x="93" y="4956"/>
                  </a:cubicBezTo>
                  <a:cubicBezTo>
                    <a:pt x="210" y="5816"/>
                    <a:pt x="303" y="6607"/>
                    <a:pt x="489" y="7468"/>
                  </a:cubicBezTo>
                  <a:cubicBezTo>
                    <a:pt x="791" y="8259"/>
                    <a:pt x="1070" y="9027"/>
                    <a:pt x="1466" y="9795"/>
                  </a:cubicBezTo>
                  <a:cubicBezTo>
                    <a:pt x="1466" y="8934"/>
                    <a:pt x="1466" y="8050"/>
                    <a:pt x="1373" y="7282"/>
                  </a:cubicBezTo>
                  <a:lnTo>
                    <a:pt x="1256" y="4863"/>
                  </a:lnTo>
                  <a:lnTo>
                    <a:pt x="1163" y="2443"/>
                  </a:lnTo>
                  <a:cubicBezTo>
                    <a:pt x="1070" y="1652"/>
                    <a:pt x="1070" y="792"/>
                    <a:pt x="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7" name="Google Shape;1047;p14"/>
          <p:cNvGrpSpPr/>
          <p:nvPr/>
        </p:nvGrpSpPr>
        <p:grpSpPr>
          <a:xfrm>
            <a:off x="4078795" y="6285"/>
            <a:ext cx="680956" cy="619867"/>
            <a:chOff x="853450" y="2614875"/>
            <a:chExt cx="654325" cy="595625"/>
          </a:xfrm>
        </p:grpSpPr>
        <p:sp>
          <p:nvSpPr>
            <p:cNvPr id="1048" name="Google Shape;1048;p14"/>
            <p:cNvSpPr/>
            <p:nvPr/>
          </p:nvSpPr>
          <p:spPr>
            <a:xfrm>
              <a:off x="853450" y="2614875"/>
              <a:ext cx="654325" cy="595625"/>
            </a:xfrm>
            <a:custGeom>
              <a:avLst/>
              <a:gdLst/>
              <a:ahLst/>
              <a:cxnLst/>
              <a:rect l="l" t="t" r="r" b="b"/>
              <a:pathLst>
                <a:path w="26173" h="23825" extrusionOk="0">
                  <a:moveTo>
                    <a:pt x="5393" y="0"/>
                  </a:moveTo>
                  <a:cubicBezTo>
                    <a:pt x="4603" y="0"/>
                    <a:pt x="3804" y="213"/>
                    <a:pt x="3024" y="725"/>
                  </a:cubicBezTo>
                  <a:cubicBezTo>
                    <a:pt x="0" y="2656"/>
                    <a:pt x="1280" y="5564"/>
                    <a:pt x="2722" y="8100"/>
                  </a:cubicBezTo>
                  <a:cubicBezTo>
                    <a:pt x="4769" y="11380"/>
                    <a:pt x="5932" y="14590"/>
                    <a:pt x="7677" y="18080"/>
                  </a:cubicBezTo>
                  <a:cubicBezTo>
                    <a:pt x="9333" y="21392"/>
                    <a:pt x="12897" y="23824"/>
                    <a:pt x="16577" y="23824"/>
                  </a:cubicBezTo>
                  <a:cubicBezTo>
                    <a:pt x="16774" y="23824"/>
                    <a:pt x="16971" y="23817"/>
                    <a:pt x="17169" y="23803"/>
                  </a:cubicBezTo>
                  <a:cubicBezTo>
                    <a:pt x="21054" y="23594"/>
                    <a:pt x="24730" y="20592"/>
                    <a:pt x="25497" y="16731"/>
                  </a:cubicBezTo>
                  <a:cubicBezTo>
                    <a:pt x="26172" y="12939"/>
                    <a:pt x="23753" y="8681"/>
                    <a:pt x="20077" y="7518"/>
                  </a:cubicBezTo>
                  <a:cubicBezTo>
                    <a:pt x="15122" y="6053"/>
                    <a:pt x="13958" y="5471"/>
                    <a:pt x="10190" y="2191"/>
                  </a:cubicBezTo>
                  <a:cubicBezTo>
                    <a:pt x="8858" y="1051"/>
                    <a:pt x="7149" y="0"/>
                    <a:pt x="5393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4"/>
            <p:cNvSpPr/>
            <p:nvPr/>
          </p:nvSpPr>
          <p:spPr>
            <a:xfrm>
              <a:off x="923825" y="2677650"/>
              <a:ext cx="518800" cy="471900"/>
            </a:xfrm>
            <a:custGeom>
              <a:avLst/>
              <a:gdLst/>
              <a:ahLst/>
              <a:cxnLst/>
              <a:rect l="l" t="t" r="r" b="b"/>
              <a:pathLst>
                <a:path w="20752" h="18876" extrusionOk="0">
                  <a:moveTo>
                    <a:pt x="4196" y="0"/>
                  </a:moveTo>
                  <a:cubicBezTo>
                    <a:pt x="3578" y="0"/>
                    <a:pt x="2949" y="159"/>
                    <a:pt x="2326" y="541"/>
                  </a:cubicBezTo>
                  <a:cubicBezTo>
                    <a:pt x="0" y="2099"/>
                    <a:pt x="977" y="4426"/>
                    <a:pt x="2140" y="6357"/>
                  </a:cubicBezTo>
                  <a:cubicBezTo>
                    <a:pt x="3792" y="8985"/>
                    <a:pt x="4653" y="11498"/>
                    <a:pt x="6025" y="14313"/>
                  </a:cubicBezTo>
                  <a:cubicBezTo>
                    <a:pt x="7344" y="16950"/>
                    <a:pt x="10328" y="18876"/>
                    <a:pt x="13372" y="18876"/>
                  </a:cubicBezTo>
                  <a:cubicBezTo>
                    <a:pt x="13443" y="18876"/>
                    <a:pt x="13515" y="18875"/>
                    <a:pt x="13586" y="18872"/>
                  </a:cubicBezTo>
                  <a:cubicBezTo>
                    <a:pt x="16680" y="18663"/>
                    <a:pt x="19588" y="16244"/>
                    <a:pt x="20170" y="13243"/>
                  </a:cubicBezTo>
                  <a:cubicBezTo>
                    <a:pt x="20751" y="10242"/>
                    <a:pt x="18821" y="6845"/>
                    <a:pt x="15796" y="5961"/>
                  </a:cubicBezTo>
                  <a:cubicBezTo>
                    <a:pt x="12028" y="4798"/>
                    <a:pt x="11050" y="4333"/>
                    <a:pt x="8049" y="1704"/>
                  </a:cubicBezTo>
                  <a:cubicBezTo>
                    <a:pt x="6965" y="829"/>
                    <a:pt x="5609" y="0"/>
                    <a:pt x="4196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4"/>
            <p:cNvSpPr/>
            <p:nvPr/>
          </p:nvSpPr>
          <p:spPr>
            <a:xfrm>
              <a:off x="1112825" y="2883475"/>
              <a:ext cx="217925" cy="169225"/>
            </a:xfrm>
            <a:custGeom>
              <a:avLst/>
              <a:gdLst/>
              <a:ahLst/>
              <a:cxnLst/>
              <a:rect l="l" t="t" r="r" b="b"/>
              <a:pathLst>
                <a:path w="8717" h="6769" extrusionOk="0">
                  <a:moveTo>
                    <a:pt x="4718" y="0"/>
                  </a:moveTo>
                  <a:cubicBezTo>
                    <a:pt x="4385" y="0"/>
                    <a:pt x="4043" y="54"/>
                    <a:pt x="3700" y="171"/>
                  </a:cubicBezTo>
                  <a:cubicBezTo>
                    <a:pt x="1257" y="938"/>
                    <a:pt x="1" y="4335"/>
                    <a:pt x="2327" y="5987"/>
                  </a:cubicBezTo>
                  <a:cubicBezTo>
                    <a:pt x="3040" y="6406"/>
                    <a:pt x="3808" y="6768"/>
                    <a:pt x="4600" y="6768"/>
                  </a:cubicBezTo>
                  <a:cubicBezTo>
                    <a:pt x="4687" y="6768"/>
                    <a:pt x="4775" y="6764"/>
                    <a:pt x="4863" y="6754"/>
                  </a:cubicBezTo>
                  <a:cubicBezTo>
                    <a:pt x="6305" y="6754"/>
                    <a:pt x="7562" y="5777"/>
                    <a:pt x="8050" y="4521"/>
                  </a:cubicBezTo>
                  <a:cubicBezTo>
                    <a:pt x="8717" y="2340"/>
                    <a:pt x="6911" y="0"/>
                    <a:pt x="4718" y="0"/>
                  </a:cubicBezTo>
                  <a:close/>
                </a:path>
              </a:pathLst>
            </a:custGeom>
            <a:solidFill>
              <a:srgbClr val="C2A2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14"/>
          <p:cNvGrpSpPr/>
          <p:nvPr/>
        </p:nvGrpSpPr>
        <p:grpSpPr>
          <a:xfrm>
            <a:off x="374907" y="1790880"/>
            <a:ext cx="424868" cy="760241"/>
            <a:chOff x="478300" y="2547225"/>
            <a:chExt cx="305375" cy="546425"/>
          </a:xfrm>
        </p:grpSpPr>
        <p:sp>
          <p:nvSpPr>
            <p:cNvPr id="1052" name="Google Shape;1052;p14"/>
            <p:cNvSpPr/>
            <p:nvPr/>
          </p:nvSpPr>
          <p:spPr>
            <a:xfrm>
              <a:off x="478300" y="2547225"/>
              <a:ext cx="305375" cy="546425"/>
            </a:xfrm>
            <a:custGeom>
              <a:avLst/>
              <a:gdLst/>
              <a:ahLst/>
              <a:cxnLst/>
              <a:rect l="l" t="t" r="r" b="b"/>
              <a:pathLst>
                <a:path w="12215" h="21857" extrusionOk="0">
                  <a:moveTo>
                    <a:pt x="11049" y="1"/>
                  </a:moveTo>
                  <a:cubicBezTo>
                    <a:pt x="9880" y="1"/>
                    <a:pt x="8063" y="1752"/>
                    <a:pt x="7352" y="2663"/>
                  </a:cubicBezTo>
                  <a:cubicBezTo>
                    <a:pt x="2909" y="7991"/>
                    <a:pt x="280" y="14877"/>
                    <a:pt x="1" y="21856"/>
                  </a:cubicBezTo>
                  <a:cubicBezTo>
                    <a:pt x="4444" y="18855"/>
                    <a:pt x="8027" y="14481"/>
                    <a:pt x="10167" y="9433"/>
                  </a:cubicBezTo>
                  <a:cubicBezTo>
                    <a:pt x="11051" y="7223"/>
                    <a:pt x="12215" y="4106"/>
                    <a:pt x="12098" y="1686"/>
                  </a:cubicBezTo>
                  <a:cubicBezTo>
                    <a:pt x="12067" y="450"/>
                    <a:pt x="11641" y="1"/>
                    <a:pt x="11049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4"/>
            <p:cNvSpPr/>
            <p:nvPr/>
          </p:nvSpPr>
          <p:spPr>
            <a:xfrm>
              <a:off x="667325" y="2599075"/>
              <a:ext cx="94250" cy="87650"/>
            </a:xfrm>
            <a:custGeom>
              <a:avLst/>
              <a:gdLst/>
              <a:ahLst/>
              <a:cxnLst/>
              <a:rect l="l" t="t" r="r" b="b"/>
              <a:pathLst>
                <a:path w="3770" h="3506" extrusionOk="0">
                  <a:moveTo>
                    <a:pt x="1881" y="0"/>
                  </a:moveTo>
                  <a:cubicBezTo>
                    <a:pt x="1058" y="0"/>
                    <a:pt x="182" y="730"/>
                    <a:pt x="94" y="1543"/>
                  </a:cubicBezTo>
                  <a:cubicBezTo>
                    <a:pt x="1" y="2520"/>
                    <a:pt x="768" y="3497"/>
                    <a:pt x="1746" y="3497"/>
                  </a:cubicBezTo>
                  <a:cubicBezTo>
                    <a:pt x="1793" y="3503"/>
                    <a:pt x="1841" y="3505"/>
                    <a:pt x="1889" y="3505"/>
                  </a:cubicBezTo>
                  <a:cubicBezTo>
                    <a:pt x="2712" y="3505"/>
                    <a:pt x="3589" y="2774"/>
                    <a:pt x="3676" y="1939"/>
                  </a:cubicBezTo>
                  <a:cubicBezTo>
                    <a:pt x="3769" y="962"/>
                    <a:pt x="3002" y="101"/>
                    <a:pt x="2025" y="8"/>
                  </a:cubicBezTo>
                  <a:cubicBezTo>
                    <a:pt x="1977" y="3"/>
                    <a:pt x="1929" y="0"/>
                    <a:pt x="1881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4"/>
            <p:cNvSpPr/>
            <p:nvPr/>
          </p:nvSpPr>
          <p:spPr>
            <a:xfrm>
              <a:off x="613825" y="2695625"/>
              <a:ext cx="94250" cy="87725"/>
            </a:xfrm>
            <a:custGeom>
              <a:avLst/>
              <a:gdLst/>
              <a:ahLst/>
              <a:cxnLst/>
              <a:rect l="l" t="t" r="r" b="b"/>
              <a:pathLst>
                <a:path w="3770" h="3509" extrusionOk="0">
                  <a:moveTo>
                    <a:pt x="1884" y="0"/>
                  </a:moveTo>
                  <a:cubicBezTo>
                    <a:pt x="1061" y="0"/>
                    <a:pt x="182" y="752"/>
                    <a:pt x="94" y="1566"/>
                  </a:cubicBezTo>
                  <a:cubicBezTo>
                    <a:pt x="0" y="2543"/>
                    <a:pt x="768" y="3404"/>
                    <a:pt x="1745" y="3497"/>
                  </a:cubicBezTo>
                  <a:cubicBezTo>
                    <a:pt x="1802" y="3505"/>
                    <a:pt x="1860" y="3509"/>
                    <a:pt x="1917" y="3509"/>
                  </a:cubicBezTo>
                  <a:cubicBezTo>
                    <a:pt x="2731" y="3509"/>
                    <a:pt x="3589" y="2766"/>
                    <a:pt x="3676" y="1962"/>
                  </a:cubicBezTo>
                  <a:cubicBezTo>
                    <a:pt x="3769" y="985"/>
                    <a:pt x="3001" y="124"/>
                    <a:pt x="2024" y="8"/>
                  </a:cubicBezTo>
                  <a:cubicBezTo>
                    <a:pt x="1978" y="3"/>
                    <a:pt x="1931" y="0"/>
                    <a:pt x="1884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4"/>
            <p:cNvSpPr/>
            <p:nvPr/>
          </p:nvSpPr>
          <p:spPr>
            <a:xfrm>
              <a:off x="572525" y="2795250"/>
              <a:ext cx="91925" cy="89875"/>
            </a:xfrm>
            <a:custGeom>
              <a:avLst/>
              <a:gdLst/>
              <a:ahLst/>
              <a:cxnLst/>
              <a:rect l="l" t="t" r="r" b="b"/>
              <a:pathLst>
                <a:path w="3677" h="3595" extrusionOk="0">
                  <a:moveTo>
                    <a:pt x="2048" y="1"/>
                  </a:moveTo>
                  <a:cubicBezTo>
                    <a:pt x="1071" y="1"/>
                    <a:pt x="94" y="675"/>
                    <a:pt x="94" y="1653"/>
                  </a:cubicBezTo>
                  <a:cubicBezTo>
                    <a:pt x="1" y="2630"/>
                    <a:pt x="768" y="3490"/>
                    <a:pt x="1652" y="3583"/>
                  </a:cubicBezTo>
                  <a:cubicBezTo>
                    <a:pt x="1717" y="3591"/>
                    <a:pt x="1781" y="3595"/>
                    <a:pt x="1844" y="3595"/>
                  </a:cubicBezTo>
                  <a:cubicBezTo>
                    <a:pt x="2740" y="3595"/>
                    <a:pt x="3496" y="2846"/>
                    <a:pt x="3583" y="1955"/>
                  </a:cubicBezTo>
                  <a:cubicBezTo>
                    <a:pt x="3676" y="1071"/>
                    <a:pt x="2909" y="94"/>
                    <a:pt x="2048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4"/>
            <p:cNvSpPr/>
            <p:nvPr/>
          </p:nvSpPr>
          <p:spPr>
            <a:xfrm>
              <a:off x="519025" y="2884625"/>
              <a:ext cx="94825" cy="87750"/>
            </a:xfrm>
            <a:custGeom>
              <a:avLst/>
              <a:gdLst/>
              <a:ahLst/>
              <a:cxnLst/>
              <a:rect l="l" t="t" r="r" b="b"/>
              <a:pathLst>
                <a:path w="3793" h="3510" extrusionOk="0">
                  <a:moveTo>
                    <a:pt x="1904" y="1"/>
                  </a:moveTo>
                  <a:cubicBezTo>
                    <a:pt x="1063" y="1"/>
                    <a:pt x="205" y="753"/>
                    <a:pt x="117" y="1567"/>
                  </a:cubicBezTo>
                  <a:cubicBezTo>
                    <a:pt x="0" y="2544"/>
                    <a:pt x="791" y="3498"/>
                    <a:pt x="1745" y="3498"/>
                  </a:cubicBezTo>
                  <a:cubicBezTo>
                    <a:pt x="1804" y="3506"/>
                    <a:pt x="1863" y="3509"/>
                    <a:pt x="1922" y="3509"/>
                  </a:cubicBezTo>
                  <a:cubicBezTo>
                    <a:pt x="2755" y="3509"/>
                    <a:pt x="3612" y="2766"/>
                    <a:pt x="3699" y="1963"/>
                  </a:cubicBezTo>
                  <a:cubicBezTo>
                    <a:pt x="3792" y="985"/>
                    <a:pt x="3025" y="125"/>
                    <a:pt x="2048" y="8"/>
                  </a:cubicBezTo>
                  <a:cubicBezTo>
                    <a:pt x="2000" y="3"/>
                    <a:pt x="1952" y="1"/>
                    <a:pt x="1904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14"/>
          <p:cNvSpPr txBox="1">
            <a:spLocks noGrp="1"/>
          </p:cNvSpPr>
          <p:nvPr>
            <p:ph type="title"/>
          </p:nvPr>
        </p:nvSpPr>
        <p:spPr>
          <a:xfrm>
            <a:off x="1243650" y="2055950"/>
            <a:ext cx="6656700" cy="9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bg>
      <p:bgPr>
        <a:solidFill>
          <a:schemeClr val="lt1"/>
        </a:solidFill>
        <a:effectLst/>
      </p:bgPr>
    </p:bg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7" name="Google Shape;2057;p31"/>
          <p:cNvGrpSpPr/>
          <p:nvPr/>
        </p:nvGrpSpPr>
        <p:grpSpPr>
          <a:xfrm rot="2914635">
            <a:off x="-557317" y="4295724"/>
            <a:ext cx="1939071" cy="875466"/>
            <a:chOff x="2915775" y="2073500"/>
            <a:chExt cx="874750" cy="394925"/>
          </a:xfrm>
        </p:grpSpPr>
        <p:sp>
          <p:nvSpPr>
            <p:cNvPr id="2058" name="Google Shape;2058;p31"/>
            <p:cNvSpPr/>
            <p:nvPr/>
          </p:nvSpPr>
          <p:spPr>
            <a:xfrm>
              <a:off x="3546225" y="2317775"/>
              <a:ext cx="48300" cy="38975"/>
            </a:xfrm>
            <a:custGeom>
              <a:avLst/>
              <a:gdLst/>
              <a:ahLst/>
              <a:cxnLst/>
              <a:rect l="l" t="t" r="r" b="b"/>
              <a:pathLst>
                <a:path w="1932" h="1559" extrusionOk="0">
                  <a:moveTo>
                    <a:pt x="955" y="0"/>
                  </a:moveTo>
                  <a:cubicBezTo>
                    <a:pt x="1" y="0"/>
                    <a:pt x="1" y="1559"/>
                    <a:pt x="955" y="1559"/>
                  </a:cubicBezTo>
                  <a:cubicBezTo>
                    <a:pt x="1932" y="1559"/>
                    <a:pt x="1932" y="0"/>
                    <a:pt x="955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1"/>
            <p:cNvSpPr/>
            <p:nvPr/>
          </p:nvSpPr>
          <p:spPr>
            <a:xfrm>
              <a:off x="3681750" y="2300900"/>
              <a:ext cx="38975" cy="45975"/>
            </a:xfrm>
            <a:custGeom>
              <a:avLst/>
              <a:gdLst/>
              <a:ahLst/>
              <a:cxnLst/>
              <a:rect l="l" t="t" r="r" b="b"/>
              <a:pathLst>
                <a:path w="1559" h="1839" extrusionOk="0">
                  <a:moveTo>
                    <a:pt x="768" y="1"/>
                  </a:moveTo>
                  <a:cubicBezTo>
                    <a:pt x="396" y="1"/>
                    <a:pt x="0" y="303"/>
                    <a:pt x="0" y="675"/>
                  </a:cubicBezTo>
                  <a:lnTo>
                    <a:pt x="0" y="1071"/>
                  </a:lnTo>
                  <a:cubicBezTo>
                    <a:pt x="0" y="1466"/>
                    <a:pt x="396" y="1838"/>
                    <a:pt x="768" y="1838"/>
                  </a:cubicBezTo>
                  <a:cubicBezTo>
                    <a:pt x="1164" y="1838"/>
                    <a:pt x="1559" y="1466"/>
                    <a:pt x="1559" y="1071"/>
                  </a:cubicBezTo>
                  <a:lnTo>
                    <a:pt x="1559" y="675"/>
                  </a:lnTo>
                  <a:cubicBezTo>
                    <a:pt x="1559" y="303"/>
                    <a:pt x="1164" y="1"/>
                    <a:pt x="768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1"/>
            <p:cNvSpPr/>
            <p:nvPr/>
          </p:nvSpPr>
          <p:spPr>
            <a:xfrm>
              <a:off x="3611375" y="2245075"/>
              <a:ext cx="48300" cy="36650"/>
            </a:xfrm>
            <a:custGeom>
              <a:avLst/>
              <a:gdLst/>
              <a:ahLst/>
              <a:cxnLst/>
              <a:rect l="l" t="t" r="r" b="b"/>
              <a:pathLst>
                <a:path w="1932" h="1466" extrusionOk="0">
                  <a:moveTo>
                    <a:pt x="977" y="0"/>
                  </a:moveTo>
                  <a:cubicBezTo>
                    <a:pt x="0" y="0"/>
                    <a:pt x="0" y="1466"/>
                    <a:pt x="977" y="1466"/>
                  </a:cubicBezTo>
                  <a:cubicBezTo>
                    <a:pt x="1931" y="1466"/>
                    <a:pt x="1931" y="0"/>
                    <a:pt x="977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1"/>
            <p:cNvSpPr/>
            <p:nvPr/>
          </p:nvSpPr>
          <p:spPr>
            <a:xfrm>
              <a:off x="3706175" y="2235750"/>
              <a:ext cx="48300" cy="36100"/>
            </a:xfrm>
            <a:custGeom>
              <a:avLst/>
              <a:gdLst/>
              <a:ahLst/>
              <a:cxnLst/>
              <a:rect l="l" t="t" r="r" b="b"/>
              <a:pathLst>
                <a:path w="1932" h="1444" extrusionOk="0">
                  <a:moveTo>
                    <a:pt x="954" y="1"/>
                  </a:moveTo>
                  <a:cubicBezTo>
                    <a:pt x="0" y="1"/>
                    <a:pt x="0" y="1443"/>
                    <a:pt x="954" y="1443"/>
                  </a:cubicBezTo>
                  <a:cubicBezTo>
                    <a:pt x="1838" y="1443"/>
                    <a:pt x="1931" y="1"/>
                    <a:pt x="954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1"/>
            <p:cNvSpPr/>
            <p:nvPr/>
          </p:nvSpPr>
          <p:spPr>
            <a:xfrm>
              <a:off x="3742225" y="2150850"/>
              <a:ext cx="48300" cy="36075"/>
            </a:xfrm>
            <a:custGeom>
              <a:avLst/>
              <a:gdLst/>
              <a:ahLst/>
              <a:cxnLst/>
              <a:rect l="l" t="t" r="r" b="b"/>
              <a:pathLst>
                <a:path w="1932" h="1443" extrusionOk="0">
                  <a:moveTo>
                    <a:pt x="978" y="0"/>
                  </a:moveTo>
                  <a:cubicBezTo>
                    <a:pt x="1" y="0"/>
                    <a:pt x="1" y="1443"/>
                    <a:pt x="978" y="1443"/>
                  </a:cubicBezTo>
                  <a:cubicBezTo>
                    <a:pt x="1932" y="1443"/>
                    <a:pt x="1932" y="0"/>
                    <a:pt x="978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1"/>
            <p:cNvSpPr/>
            <p:nvPr/>
          </p:nvSpPr>
          <p:spPr>
            <a:xfrm>
              <a:off x="3659650" y="2160725"/>
              <a:ext cx="46550" cy="36100"/>
            </a:xfrm>
            <a:custGeom>
              <a:avLst/>
              <a:gdLst/>
              <a:ahLst/>
              <a:cxnLst/>
              <a:rect l="l" t="t" r="r" b="b"/>
              <a:pathLst>
                <a:path w="1862" h="1444" extrusionOk="0">
                  <a:moveTo>
                    <a:pt x="884" y="1"/>
                  </a:moveTo>
                  <a:cubicBezTo>
                    <a:pt x="0" y="1"/>
                    <a:pt x="0" y="1443"/>
                    <a:pt x="884" y="1443"/>
                  </a:cubicBezTo>
                  <a:cubicBezTo>
                    <a:pt x="1861" y="1443"/>
                    <a:pt x="1861" y="1"/>
                    <a:pt x="884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1"/>
            <p:cNvSpPr/>
            <p:nvPr/>
          </p:nvSpPr>
          <p:spPr>
            <a:xfrm>
              <a:off x="3579975" y="2121775"/>
              <a:ext cx="36075" cy="46325"/>
            </a:xfrm>
            <a:custGeom>
              <a:avLst/>
              <a:gdLst/>
              <a:ahLst/>
              <a:cxnLst/>
              <a:rect l="l" t="t" r="r" b="b"/>
              <a:pathLst>
                <a:path w="1443" h="1853" extrusionOk="0">
                  <a:moveTo>
                    <a:pt x="768" y="0"/>
                  </a:moveTo>
                  <a:cubicBezTo>
                    <a:pt x="279" y="0"/>
                    <a:pt x="0" y="396"/>
                    <a:pt x="0" y="768"/>
                  </a:cubicBezTo>
                  <a:lnTo>
                    <a:pt x="0" y="1163"/>
                  </a:lnTo>
                  <a:cubicBezTo>
                    <a:pt x="0" y="1517"/>
                    <a:pt x="317" y="1853"/>
                    <a:pt x="650" y="1853"/>
                  </a:cubicBezTo>
                  <a:cubicBezTo>
                    <a:pt x="689" y="1853"/>
                    <a:pt x="729" y="1848"/>
                    <a:pt x="768" y="1838"/>
                  </a:cubicBezTo>
                  <a:cubicBezTo>
                    <a:pt x="1163" y="1838"/>
                    <a:pt x="1443" y="1559"/>
                    <a:pt x="1443" y="1163"/>
                  </a:cubicBezTo>
                  <a:lnTo>
                    <a:pt x="1443" y="768"/>
                  </a:lnTo>
                  <a:cubicBezTo>
                    <a:pt x="1443" y="396"/>
                    <a:pt x="1163" y="0"/>
                    <a:pt x="768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1"/>
            <p:cNvSpPr/>
            <p:nvPr/>
          </p:nvSpPr>
          <p:spPr>
            <a:xfrm>
              <a:off x="3444450" y="2140950"/>
              <a:ext cx="45975" cy="36675"/>
            </a:xfrm>
            <a:custGeom>
              <a:avLst/>
              <a:gdLst/>
              <a:ahLst/>
              <a:cxnLst/>
              <a:rect l="l" t="t" r="r" b="b"/>
              <a:pathLst>
                <a:path w="1839" h="1467" extrusionOk="0">
                  <a:moveTo>
                    <a:pt x="954" y="1"/>
                  </a:moveTo>
                  <a:cubicBezTo>
                    <a:pt x="1" y="1"/>
                    <a:pt x="1" y="1467"/>
                    <a:pt x="954" y="1467"/>
                  </a:cubicBezTo>
                  <a:cubicBezTo>
                    <a:pt x="1839" y="1467"/>
                    <a:pt x="1839" y="1"/>
                    <a:pt x="954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1"/>
            <p:cNvSpPr/>
            <p:nvPr/>
          </p:nvSpPr>
          <p:spPr>
            <a:xfrm>
              <a:off x="3495050" y="2206675"/>
              <a:ext cx="48300" cy="55675"/>
            </a:xfrm>
            <a:custGeom>
              <a:avLst/>
              <a:gdLst/>
              <a:ahLst/>
              <a:cxnLst/>
              <a:rect l="l" t="t" r="r" b="b"/>
              <a:pathLst>
                <a:path w="1932" h="2227" extrusionOk="0">
                  <a:moveTo>
                    <a:pt x="1147" y="1"/>
                  </a:moveTo>
                  <a:cubicBezTo>
                    <a:pt x="872" y="1"/>
                    <a:pt x="613" y="125"/>
                    <a:pt x="489" y="373"/>
                  </a:cubicBezTo>
                  <a:cubicBezTo>
                    <a:pt x="396" y="675"/>
                    <a:pt x="303" y="862"/>
                    <a:pt x="187" y="1164"/>
                  </a:cubicBezTo>
                  <a:cubicBezTo>
                    <a:pt x="1" y="1443"/>
                    <a:pt x="94" y="1932"/>
                    <a:pt x="396" y="2118"/>
                  </a:cubicBezTo>
                  <a:cubicBezTo>
                    <a:pt x="525" y="2190"/>
                    <a:pt x="668" y="2227"/>
                    <a:pt x="808" y="2227"/>
                  </a:cubicBezTo>
                  <a:cubicBezTo>
                    <a:pt x="1073" y="2227"/>
                    <a:pt x="1329" y="2097"/>
                    <a:pt x="1466" y="1839"/>
                  </a:cubicBezTo>
                  <a:cubicBezTo>
                    <a:pt x="1559" y="1653"/>
                    <a:pt x="1652" y="1350"/>
                    <a:pt x="1838" y="1164"/>
                  </a:cubicBezTo>
                  <a:cubicBezTo>
                    <a:pt x="1932" y="768"/>
                    <a:pt x="1932" y="280"/>
                    <a:pt x="1559" y="94"/>
                  </a:cubicBezTo>
                  <a:cubicBezTo>
                    <a:pt x="1427" y="32"/>
                    <a:pt x="1285" y="1"/>
                    <a:pt x="1147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1"/>
            <p:cNvSpPr/>
            <p:nvPr/>
          </p:nvSpPr>
          <p:spPr>
            <a:xfrm>
              <a:off x="3383375" y="2244725"/>
              <a:ext cx="36675" cy="46900"/>
            </a:xfrm>
            <a:custGeom>
              <a:avLst/>
              <a:gdLst/>
              <a:ahLst/>
              <a:cxnLst/>
              <a:rect l="l" t="t" r="r" b="b"/>
              <a:pathLst>
                <a:path w="1467" h="1876" extrusionOk="0">
                  <a:moveTo>
                    <a:pt x="902" y="0"/>
                  </a:moveTo>
                  <a:cubicBezTo>
                    <a:pt x="866" y="0"/>
                    <a:pt x="829" y="5"/>
                    <a:pt x="792" y="14"/>
                  </a:cubicBezTo>
                  <a:cubicBezTo>
                    <a:pt x="303" y="14"/>
                    <a:pt x="1" y="317"/>
                    <a:pt x="1" y="712"/>
                  </a:cubicBezTo>
                  <a:lnTo>
                    <a:pt x="1" y="1084"/>
                  </a:lnTo>
                  <a:cubicBezTo>
                    <a:pt x="1" y="1480"/>
                    <a:pt x="303" y="1875"/>
                    <a:pt x="792" y="1875"/>
                  </a:cubicBezTo>
                  <a:cubicBezTo>
                    <a:pt x="1164" y="1759"/>
                    <a:pt x="1467" y="1480"/>
                    <a:pt x="1467" y="1084"/>
                  </a:cubicBezTo>
                  <a:lnTo>
                    <a:pt x="1467" y="712"/>
                  </a:lnTo>
                  <a:cubicBezTo>
                    <a:pt x="1467" y="356"/>
                    <a:pt x="1222" y="0"/>
                    <a:pt x="902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1"/>
            <p:cNvSpPr/>
            <p:nvPr/>
          </p:nvSpPr>
          <p:spPr>
            <a:xfrm>
              <a:off x="3306025" y="2123525"/>
              <a:ext cx="51225" cy="44800"/>
            </a:xfrm>
            <a:custGeom>
              <a:avLst/>
              <a:gdLst/>
              <a:ahLst/>
              <a:cxnLst/>
              <a:rect l="l" t="t" r="r" b="b"/>
              <a:pathLst>
                <a:path w="2049" h="1792" extrusionOk="0">
                  <a:moveTo>
                    <a:pt x="1219" y="0"/>
                  </a:moveTo>
                  <a:cubicBezTo>
                    <a:pt x="1024" y="0"/>
                    <a:pt x="827" y="70"/>
                    <a:pt x="676" y="209"/>
                  </a:cubicBezTo>
                  <a:cubicBezTo>
                    <a:pt x="582" y="326"/>
                    <a:pt x="489" y="419"/>
                    <a:pt x="303" y="512"/>
                  </a:cubicBezTo>
                  <a:cubicBezTo>
                    <a:pt x="1" y="791"/>
                    <a:pt x="1" y="1280"/>
                    <a:pt x="303" y="1582"/>
                  </a:cubicBezTo>
                  <a:cubicBezTo>
                    <a:pt x="443" y="1722"/>
                    <a:pt x="635" y="1791"/>
                    <a:pt x="827" y="1791"/>
                  </a:cubicBezTo>
                  <a:cubicBezTo>
                    <a:pt x="1019" y="1791"/>
                    <a:pt x="1211" y="1722"/>
                    <a:pt x="1350" y="1582"/>
                  </a:cubicBezTo>
                  <a:cubicBezTo>
                    <a:pt x="1466" y="1489"/>
                    <a:pt x="1653" y="1373"/>
                    <a:pt x="1746" y="1187"/>
                  </a:cubicBezTo>
                  <a:cubicBezTo>
                    <a:pt x="2048" y="907"/>
                    <a:pt x="2048" y="419"/>
                    <a:pt x="1746" y="209"/>
                  </a:cubicBezTo>
                  <a:cubicBezTo>
                    <a:pt x="1606" y="70"/>
                    <a:pt x="1414" y="0"/>
                    <a:pt x="1219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1"/>
            <p:cNvSpPr/>
            <p:nvPr/>
          </p:nvSpPr>
          <p:spPr>
            <a:xfrm>
              <a:off x="3097825" y="2131650"/>
              <a:ext cx="45975" cy="36100"/>
            </a:xfrm>
            <a:custGeom>
              <a:avLst/>
              <a:gdLst/>
              <a:ahLst/>
              <a:cxnLst/>
              <a:rect l="l" t="t" r="r" b="b"/>
              <a:pathLst>
                <a:path w="1839" h="1444" extrusionOk="0">
                  <a:moveTo>
                    <a:pt x="954" y="1"/>
                  </a:moveTo>
                  <a:cubicBezTo>
                    <a:pt x="0" y="1"/>
                    <a:pt x="0" y="1443"/>
                    <a:pt x="954" y="1443"/>
                  </a:cubicBezTo>
                  <a:cubicBezTo>
                    <a:pt x="1838" y="1443"/>
                    <a:pt x="1838" y="1"/>
                    <a:pt x="954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1"/>
            <p:cNvSpPr/>
            <p:nvPr/>
          </p:nvSpPr>
          <p:spPr>
            <a:xfrm>
              <a:off x="3194375" y="2140950"/>
              <a:ext cx="48875" cy="36675"/>
            </a:xfrm>
            <a:custGeom>
              <a:avLst/>
              <a:gdLst/>
              <a:ahLst/>
              <a:cxnLst/>
              <a:rect l="l" t="t" r="r" b="b"/>
              <a:pathLst>
                <a:path w="1955" h="1467" extrusionOk="0">
                  <a:moveTo>
                    <a:pt x="791" y="1"/>
                  </a:moveTo>
                  <a:cubicBezTo>
                    <a:pt x="396" y="1"/>
                    <a:pt x="0" y="396"/>
                    <a:pt x="117" y="792"/>
                  </a:cubicBezTo>
                  <a:cubicBezTo>
                    <a:pt x="117" y="1164"/>
                    <a:pt x="396" y="1467"/>
                    <a:pt x="791" y="1467"/>
                  </a:cubicBezTo>
                  <a:lnTo>
                    <a:pt x="1163" y="1467"/>
                  </a:lnTo>
                  <a:cubicBezTo>
                    <a:pt x="1559" y="1467"/>
                    <a:pt x="1954" y="1164"/>
                    <a:pt x="1954" y="792"/>
                  </a:cubicBezTo>
                  <a:cubicBezTo>
                    <a:pt x="1954" y="396"/>
                    <a:pt x="1559" y="1"/>
                    <a:pt x="1163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1"/>
            <p:cNvSpPr/>
            <p:nvPr/>
          </p:nvSpPr>
          <p:spPr>
            <a:xfrm>
              <a:off x="2925675" y="2131650"/>
              <a:ext cx="36075" cy="45975"/>
            </a:xfrm>
            <a:custGeom>
              <a:avLst/>
              <a:gdLst/>
              <a:ahLst/>
              <a:cxnLst/>
              <a:rect l="l" t="t" r="r" b="b"/>
              <a:pathLst>
                <a:path w="1443" h="1839" extrusionOk="0">
                  <a:moveTo>
                    <a:pt x="675" y="1"/>
                  </a:moveTo>
                  <a:cubicBezTo>
                    <a:pt x="279" y="1"/>
                    <a:pt x="0" y="373"/>
                    <a:pt x="0" y="768"/>
                  </a:cubicBezTo>
                  <a:lnTo>
                    <a:pt x="0" y="1164"/>
                  </a:lnTo>
                  <a:cubicBezTo>
                    <a:pt x="0" y="1536"/>
                    <a:pt x="279" y="1839"/>
                    <a:pt x="675" y="1839"/>
                  </a:cubicBezTo>
                  <a:cubicBezTo>
                    <a:pt x="1070" y="1839"/>
                    <a:pt x="1443" y="1536"/>
                    <a:pt x="1443" y="1164"/>
                  </a:cubicBezTo>
                  <a:lnTo>
                    <a:pt x="1443" y="768"/>
                  </a:lnTo>
                  <a:cubicBezTo>
                    <a:pt x="1443" y="373"/>
                    <a:pt x="1070" y="1"/>
                    <a:pt x="675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1"/>
            <p:cNvSpPr/>
            <p:nvPr/>
          </p:nvSpPr>
          <p:spPr>
            <a:xfrm>
              <a:off x="3405475" y="2346850"/>
              <a:ext cx="48300" cy="36650"/>
            </a:xfrm>
            <a:custGeom>
              <a:avLst/>
              <a:gdLst/>
              <a:ahLst/>
              <a:cxnLst/>
              <a:rect l="l" t="t" r="r" b="b"/>
              <a:pathLst>
                <a:path w="1932" h="1466" extrusionOk="0">
                  <a:moveTo>
                    <a:pt x="978" y="0"/>
                  </a:moveTo>
                  <a:cubicBezTo>
                    <a:pt x="1" y="0"/>
                    <a:pt x="1" y="1466"/>
                    <a:pt x="978" y="1466"/>
                  </a:cubicBezTo>
                  <a:cubicBezTo>
                    <a:pt x="1932" y="1466"/>
                    <a:pt x="1932" y="0"/>
                    <a:pt x="978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1"/>
            <p:cNvSpPr/>
            <p:nvPr/>
          </p:nvSpPr>
          <p:spPr>
            <a:xfrm>
              <a:off x="3480525" y="2402675"/>
              <a:ext cx="48275" cy="36675"/>
            </a:xfrm>
            <a:custGeom>
              <a:avLst/>
              <a:gdLst/>
              <a:ahLst/>
              <a:cxnLst/>
              <a:rect l="l" t="t" r="r" b="b"/>
              <a:pathLst>
                <a:path w="1931" h="1467" extrusionOk="0">
                  <a:moveTo>
                    <a:pt x="977" y="1"/>
                  </a:moveTo>
                  <a:cubicBezTo>
                    <a:pt x="0" y="1"/>
                    <a:pt x="0" y="1466"/>
                    <a:pt x="977" y="1466"/>
                  </a:cubicBezTo>
                  <a:cubicBezTo>
                    <a:pt x="1931" y="1466"/>
                    <a:pt x="1931" y="1"/>
                    <a:pt x="977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1"/>
            <p:cNvSpPr/>
            <p:nvPr/>
          </p:nvSpPr>
          <p:spPr>
            <a:xfrm>
              <a:off x="3575325" y="2431750"/>
              <a:ext cx="45950" cy="36675"/>
            </a:xfrm>
            <a:custGeom>
              <a:avLst/>
              <a:gdLst/>
              <a:ahLst/>
              <a:cxnLst/>
              <a:rect l="l" t="t" r="r" b="b"/>
              <a:pathLst>
                <a:path w="1838" h="1467" extrusionOk="0">
                  <a:moveTo>
                    <a:pt x="954" y="1"/>
                  </a:moveTo>
                  <a:cubicBezTo>
                    <a:pt x="0" y="1"/>
                    <a:pt x="0" y="1467"/>
                    <a:pt x="954" y="1467"/>
                  </a:cubicBezTo>
                  <a:cubicBezTo>
                    <a:pt x="1838" y="1467"/>
                    <a:pt x="1838" y="1"/>
                    <a:pt x="954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1"/>
            <p:cNvSpPr/>
            <p:nvPr/>
          </p:nvSpPr>
          <p:spPr>
            <a:xfrm>
              <a:off x="3725375" y="2073500"/>
              <a:ext cx="48300" cy="36075"/>
            </a:xfrm>
            <a:custGeom>
              <a:avLst/>
              <a:gdLst/>
              <a:ahLst/>
              <a:cxnLst/>
              <a:rect l="l" t="t" r="r" b="b"/>
              <a:pathLst>
                <a:path w="1932" h="1443" extrusionOk="0">
                  <a:moveTo>
                    <a:pt x="977" y="0"/>
                  </a:moveTo>
                  <a:cubicBezTo>
                    <a:pt x="0" y="0"/>
                    <a:pt x="0" y="1443"/>
                    <a:pt x="977" y="1443"/>
                  </a:cubicBezTo>
                  <a:cubicBezTo>
                    <a:pt x="1931" y="1443"/>
                    <a:pt x="1931" y="0"/>
                    <a:pt x="977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1"/>
            <p:cNvSpPr/>
            <p:nvPr/>
          </p:nvSpPr>
          <p:spPr>
            <a:xfrm>
              <a:off x="3027450" y="2244725"/>
              <a:ext cx="36075" cy="46900"/>
            </a:xfrm>
            <a:custGeom>
              <a:avLst/>
              <a:gdLst/>
              <a:ahLst/>
              <a:cxnLst/>
              <a:rect l="l" t="t" r="r" b="b"/>
              <a:pathLst>
                <a:path w="1443" h="1876" extrusionOk="0">
                  <a:moveTo>
                    <a:pt x="883" y="0"/>
                  </a:moveTo>
                  <a:cubicBezTo>
                    <a:pt x="846" y="0"/>
                    <a:pt x="808" y="5"/>
                    <a:pt x="768" y="14"/>
                  </a:cubicBezTo>
                  <a:cubicBezTo>
                    <a:pt x="396" y="14"/>
                    <a:pt x="0" y="317"/>
                    <a:pt x="0" y="712"/>
                  </a:cubicBezTo>
                  <a:lnTo>
                    <a:pt x="0" y="1084"/>
                  </a:lnTo>
                  <a:cubicBezTo>
                    <a:pt x="0" y="1480"/>
                    <a:pt x="396" y="1875"/>
                    <a:pt x="768" y="1875"/>
                  </a:cubicBezTo>
                  <a:cubicBezTo>
                    <a:pt x="1164" y="1759"/>
                    <a:pt x="1443" y="1480"/>
                    <a:pt x="1443" y="1084"/>
                  </a:cubicBezTo>
                  <a:lnTo>
                    <a:pt x="1443" y="712"/>
                  </a:lnTo>
                  <a:cubicBezTo>
                    <a:pt x="1443" y="356"/>
                    <a:pt x="1217" y="0"/>
                    <a:pt x="883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1"/>
            <p:cNvSpPr/>
            <p:nvPr/>
          </p:nvSpPr>
          <p:spPr>
            <a:xfrm>
              <a:off x="2915775" y="2216000"/>
              <a:ext cx="45975" cy="36650"/>
            </a:xfrm>
            <a:custGeom>
              <a:avLst/>
              <a:gdLst/>
              <a:ahLst/>
              <a:cxnLst/>
              <a:rect l="l" t="t" r="r" b="b"/>
              <a:pathLst>
                <a:path w="1839" h="1466" extrusionOk="0">
                  <a:moveTo>
                    <a:pt x="675" y="0"/>
                  </a:moveTo>
                  <a:cubicBezTo>
                    <a:pt x="303" y="0"/>
                    <a:pt x="1" y="302"/>
                    <a:pt x="1" y="791"/>
                  </a:cubicBezTo>
                  <a:cubicBezTo>
                    <a:pt x="1" y="1163"/>
                    <a:pt x="303" y="1466"/>
                    <a:pt x="675" y="1466"/>
                  </a:cubicBezTo>
                  <a:lnTo>
                    <a:pt x="1071" y="1466"/>
                  </a:lnTo>
                  <a:cubicBezTo>
                    <a:pt x="1466" y="1466"/>
                    <a:pt x="1839" y="1163"/>
                    <a:pt x="1839" y="791"/>
                  </a:cubicBezTo>
                  <a:cubicBezTo>
                    <a:pt x="1839" y="302"/>
                    <a:pt x="1466" y="0"/>
                    <a:pt x="1071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8" name="Google Shape;2078;p31"/>
          <p:cNvSpPr/>
          <p:nvPr/>
        </p:nvSpPr>
        <p:spPr>
          <a:xfrm rot="10800000">
            <a:off x="7036279" y="-115146"/>
            <a:ext cx="2561811" cy="1323182"/>
          </a:xfrm>
          <a:custGeom>
            <a:avLst/>
            <a:gdLst/>
            <a:ahLst/>
            <a:cxnLst/>
            <a:rect l="l" t="t" r="r" b="b"/>
            <a:pathLst>
              <a:path w="100710" h="60808" extrusionOk="0">
                <a:moveTo>
                  <a:pt x="20725" y="1"/>
                </a:moveTo>
                <a:cubicBezTo>
                  <a:pt x="18693" y="1"/>
                  <a:pt x="16637" y="491"/>
                  <a:pt x="14842" y="1433"/>
                </a:cubicBezTo>
                <a:cubicBezTo>
                  <a:pt x="0" y="9087"/>
                  <a:pt x="1349" y="37306"/>
                  <a:pt x="3885" y="50776"/>
                </a:cubicBezTo>
                <a:cubicBezTo>
                  <a:pt x="4374" y="53381"/>
                  <a:pt x="5048" y="56103"/>
                  <a:pt x="6979" y="57848"/>
                </a:cubicBezTo>
                <a:cubicBezTo>
                  <a:pt x="9037" y="59742"/>
                  <a:pt x="11908" y="60153"/>
                  <a:pt x="14788" y="60153"/>
                </a:cubicBezTo>
                <a:cubicBezTo>
                  <a:pt x="15586" y="60153"/>
                  <a:pt x="16386" y="60122"/>
                  <a:pt x="17169" y="60081"/>
                </a:cubicBezTo>
                <a:cubicBezTo>
                  <a:pt x="26850" y="59672"/>
                  <a:pt x="36519" y="59467"/>
                  <a:pt x="46182" y="59467"/>
                </a:cubicBezTo>
                <a:cubicBezTo>
                  <a:pt x="59621" y="59467"/>
                  <a:pt x="73046" y="59864"/>
                  <a:pt x="86472" y="60663"/>
                </a:cubicBezTo>
                <a:cubicBezTo>
                  <a:pt x="87638" y="60735"/>
                  <a:pt x="88832" y="60807"/>
                  <a:pt x="90021" y="60807"/>
                </a:cubicBezTo>
                <a:cubicBezTo>
                  <a:pt x="91893" y="60807"/>
                  <a:pt x="93754" y="60628"/>
                  <a:pt x="95475" y="59988"/>
                </a:cubicBezTo>
                <a:cubicBezTo>
                  <a:pt x="98290" y="58825"/>
                  <a:pt x="100709" y="56010"/>
                  <a:pt x="100221" y="53009"/>
                </a:cubicBezTo>
                <a:cubicBezTo>
                  <a:pt x="99848" y="49519"/>
                  <a:pt x="96056" y="47565"/>
                  <a:pt x="92567" y="46891"/>
                </a:cubicBezTo>
                <a:cubicBezTo>
                  <a:pt x="89077" y="46123"/>
                  <a:pt x="85402" y="46123"/>
                  <a:pt x="82494" y="43983"/>
                </a:cubicBezTo>
                <a:cubicBezTo>
                  <a:pt x="76678" y="39725"/>
                  <a:pt x="77934" y="29536"/>
                  <a:pt x="71839" y="25674"/>
                </a:cubicBezTo>
                <a:cubicBezTo>
                  <a:pt x="70267" y="24640"/>
                  <a:pt x="68426" y="24230"/>
                  <a:pt x="66525" y="24230"/>
                </a:cubicBezTo>
                <a:cubicBezTo>
                  <a:pt x="64320" y="24230"/>
                  <a:pt x="62034" y="24783"/>
                  <a:pt x="59998" y="25558"/>
                </a:cubicBezTo>
                <a:cubicBezTo>
                  <a:pt x="56136" y="27023"/>
                  <a:pt x="52344" y="29047"/>
                  <a:pt x="48273" y="29443"/>
                </a:cubicBezTo>
                <a:cubicBezTo>
                  <a:pt x="47966" y="29465"/>
                  <a:pt x="47659" y="29475"/>
                  <a:pt x="47351" y="29475"/>
                </a:cubicBezTo>
                <a:cubicBezTo>
                  <a:pt x="42133" y="29475"/>
                  <a:pt x="36902" y="26348"/>
                  <a:pt x="34617" y="21603"/>
                </a:cubicBezTo>
                <a:cubicBezTo>
                  <a:pt x="31709" y="15577"/>
                  <a:pt x="32965" y="7528"/>
                  <a:pt x="28219" y="2875"/>
                </a:cubicBezTo>
                <a:cubicBezTo>
                  <a:pt x="26255" y="924"/>
                  <a:pt x="23512" y="1"/>
                  <a:pt x="207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9" name="Google Shape;2079;p31"/>
          <p:cNvSpPr/>
          <p:nvPr/>
        </p:nvSpPr>
        <p:spPr>
          <a:xfrm flipH="1">
            <a:off x="-264278" y="3566857"/>
            <a:ext cx="2402422" cy="1893966"/>
          </a:xfrm>
          <a:custGeom>
            <a:avLst/>
            <a:gdLst/>
            <a:ahLst/>
            <a:cxnLst/>
            <a:rect l="l" t="t" r="r" b="b"/>
            <a:pathLst>
              <a:path w="136676" h="62189" extrusionOk="0">
                <a:moveTo>
                  <a:pt x="115053" y="1"/>
                </a:moveTo>
                <a:cubicBezTo>
                  <a:pt x="109301" y="1"/>
                  <a:pt x="103535" y="2453"/>
                  <a:pt x="98779" y="5873"/>
                </a:cubicBezTo>
                <a:cubicBezTo>
                  <a:pt x="92567" y="10316"/>
                  <a:pt x="87635" y="16342"/>
                  <a:pt x="82192" y="21669"/>
                </a:cubicBezTo>
                <a:cubicBezTo>
                  <a:pt x="76771" y="27089"/>
                  <a:pt x="70467" y="32045"/>
                  <a:pt x="62906" y="33394"/>
                </a:cubicBezTo>
                <a:cubicBezTo>
                  <a:pt x="61199" y="33725"/>
                  <a:pt x="59492" y="33864"/>
                  <a:pt x="57783" y="33864"/>
                </a:cubicBezTo>
                <a:cubicBezTo>
                  <a:pt x="50478" y="33864"/>
                  <a:pt x="43152" y="31318"/>
                  <a:pt x="35780" y="30300"/>
                </a:cubicBezTo>
                <a:cubicBezTo>
                  <a:pt x="33808" y="30038"/>
                  <a:pt x="31800" y="29897"/>
                  <a:pt x="29791" y="29897"/>
                </a:cubicBezTo>
                <a:cubicBezTo>
                  <a:pt x="23600" y="29897"/>
                  <a:pt x="17390" y="31232"/>
                  <a:pt x="12121" y="34464"/>
                </a:cubicBezTo>
                <a:cubicBezTo>
                  <a:pt x="4071" y="39396"/>
                  <a:pt x="2327" y="46864"/>
                  <a:pt x="0" y="55192"/>
                </a:cubicBezTo>
                <a:cubicBezTo>
                  <a:pt x="7166" y="57728"/>
                  <a:pt x="16587" y="57635"/>
                  <a:pt x="24241" y="58403"/>
                </a:cubicBezTo>
                <a:cubicBezTo>
                  <a:pt x="32756" y="59263"/>
                  <a:pt x="41201" y="60054"/>
                  <a:pt x="49738" y="60636"/>
                </a:cubicBezTo>
                <a:cubicBezTo>
                  <a:pt x="64803" y="61688"/>
                  <a:pt x="79962" y="62188"/>
                  <a:pt x="95130" y="62188"/>
                </a:cubicBezTo>
                <a:cubicBezTo>
                  <a:pt x="96734" y="62188"/>
                  <a:pt x="98338" y="62182"/>
                  <a:pt x="99942" y="62171"/>
                </a:cubicBezTo>
                <a:cubicBezTo>
                  <a:pt x="105665" y="62171"/>
                  <a:pt x="111667" y="61985"/>
                  <a:pt x="116901" y="59566"/>
                </a:cubicBezTo>
                <a:cubicBezTo>
                  <a:pt x="124555" y="56076"/>
                  <a:pt x="129510" y="48329"/>
                  <a:pt x="132511" y="40466"/>
                </a:cubicBezTo>
                <a:cubicBezTo>
                  <a:pt x="135233" y="33208"/>
                  <a:pt x="136676" y="25159"/>
                  <a:pt x="134931" y="17505"/>
                </a:cubicBezTo>
                <a:cubicBezTo>
                  <a:pt x="133186" y="9944"/>
                  <a:pt x="127765" y="2849"/>
                  <a:pt x="120298" y="732"/>
                </a:cubicBezTo>
                <a:cubicBezTo>
                  <a:pt x="118570" y="230"/>
                  <a:pt x="116812" y="1"/>
                  <a:pt x="11505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0" name="Google Shape;2080;p31"/>
          <p:cNvGrpSpPr/>
          <p:nvPr/>
        </p:nvGrpSpPr>
        <p:grpSpPr>
          <a:xfrm>
            <a:off x="-1097721" y="4011030"/>
            <a:ext cx="2744809" cy="1692795"/>
            <a:chOff x="3095850" y="2740875"/>
            <a:chExt cx="1972838" cy="1216700"/>
          </a:xfrm>
        </p:grpSpPr>
        <p:sp>
          <p:nvSpPr>
            <p:cNvPr id="2081" name="Google Shape;2081;p31"/>
            <p:cNvSpPr/>
            <p:nvPr/>
          </p:nvSpPr>
          <p:spPr>
            <a:xfrm>
              <a:off x="3095850" y="2740875"/>
              <a:ext cx="1211125" cy="1089775"/>
            </a:xfrm>
            <a:custGeom>
              <a:avLst/>
              <a:gdLst/>
              <a:ahLst/>
              <a:cxnLst/>
              <a:rect l="l" t="t" r="r" b="b"/>
              <a:pathLst>
                <a:path w="48445" h="43591" extrusionOk="0">
                  <a:moveTo>
                    <a:pt x="47712" y="1"/>
                  </a:moveTo>
                  <a:cubicBezTo>
                    <a:pt x="47346" y="1"/>
                    <a:pt x="46979" y="245"/>
                    <a:pt x="46979" y="733"/>
                  </a:cubicBezTo>
                  <a:cubicBezTo>
                    <a:pt x="46514" y="8969"/>
                    <a:pt x="42722" y="16925"/>
                    <a:pt x="36627" y="22532"/>
                  </a:cubicBezTo>
                  <a:cubicBezTo>
                    <a:pt x="29741" y="28836"/>
                    <a:pt x="20528" y="30488"/>
                    <a:pt x="12200" y="33977"/>
                  </a:cubicBezTo>
                  <a:cubicBezTo>
                    <a:pt x="7733" y="35908"/>
                    <a:pt x="3476" y="38444"/>
                    <a:pt x="452" y="42306"/>
                  </a:cubicBezTo>
                  <a:cubicBezTo>
                    <a:pt x="0" y="42829"/>
                    <a:pt x="543" y="43591"/>
                    <a:pt x="1081" y="43591"/>
                  </a:cubicBezTo>
                  <a:cubicBezTo>
                    <a:pt x="1236" y="43591"/>
                    <a:pt x="1391" y="43527"/>
                    <a:pt x="1522" y="43376"/>
                  </a:cubicBezTo>
                  <a:cubicBezTo>
                    <a:pt x="7640" y="35420"/>
                    <a:pt x="18109" y="33791"/>
                    <a:pt x="26833" y="30185"/>
                  </a:cubicBezTo>
                  <a:cubicBezTo>
                    <a:pt x="34673" y="26998"/>
                    <a:pt x="41163" y="21461"/>
                    <a:pt x="44955" y="13808"/>
                  </a:cubicBezTo>
                  <a:cubicBezTo>
                    <a:pt x="46979" y="9737"/>
                    <a:pt x="48143" y="5293"/>
                    <a:pt x="48445" y="733"/>
                  </a:cubicBezTo>
                  <a:cubicBezTo>
                    <a:pt x="48445" y="245"/>
                    <a:pt x="48079" y="1"/>
                    <a:pt x="47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1"/>
            <p:cNvSpPr/>
            <p:nvPr/>
          </p:nvSpPr>
          <p:spPr>
            <a:xfrm>
              <a:off x="3303325" y="2880600"/>
              <a:ext cx="1035075" cy="1066625"/>
            </a:xfrm>
            <a:custGeom>
              <a:avLst/>
              <a:gdLst/>
              <a:ahLst/>
              <a:cxnLst/>
              <a:rect l="l" t="t" r="r" b="b"/>
              <a:pathLst>
                <a:path w="41403" h="42665" extrusionOk="0">
                  <a:moveTo>
                    <a:pt x="40147" y="1"/>
                  </a:moveTo>
                  <a:cubicBezTo>
                    <a:pt x="39726" y="1"/>
                    <a:pt x="39253" y="377"/>
                    <a:pt x="39378" y="960"/>
                  </a:cubicBezTo>
                  <a:cubicBezTo>
                    <a:pt x="40541" y="8521"/>
                    <a:pt x="38308" y="16361"/>
                    <a:pt x="33446" y="22270"/>
                  </a:cubicBezTo>
                  <a:cubicBezTo>
                    <a:pt x="31120" y="25178"/>
                    <a:pt x="28212" y="27621"/>
                    <a:pt x="24838" y="29249"/>
                  </a:cubicBezTo>
                  <a:cubicBezTo>
                    <a:pt x="20558" y="31389"/>
                    <a:pt x="15905" y="32367"/>
                    <a:pt x="11462" y="34018"/>
                  </a:cubicBezTo>
                  <a:cubicBezTo>
                    <a:pt x="7181" y="35554"/>
                    <a:pt x="3203" y="37880"/>
                    <a:pt x="411" y="41579"/>
                  </a:cubicBezTo>
                  <a:cubicBezTo>
                    <a:pt x="0" y="42122"/>
                    <a:pt x="508" y="42665"/>
                    <a:pt x="1046" y="42665"/>
                  </a:cubicBezTo>
                  <a:cubicBezTo>
                    <a:pt x="1269" y="42665"/>
                    <a:pt x="1497" y="42572"/>
                    <a:pt x="1668" y="42347"/>
                  </a:cubicBezTo>
                  <a:cubicBezTo>
                    <a:pt x="7670" y="34484"/>
                    <a:pt x="18441" y="34484"/>
                    <a:pt x="26583" y="30040"/>
                  </a:cubicBezTo>
                  <a:cubicBezTo>
                    <a:pt x="33074" y="26458"/>
                    <a:pt x="37913" y="20060"/>
                    <a:pt x="39960" y="12965"/>
                  </a:cubicBezTo>
                  <a:cubicBezTo>
                    <a:pt x="41216" y="9010"/>
                    <a:pt x="41402" y="4729"/>
                    <a:pt x="40728" y="565"/>
                  </a:cubicBezTo>
                  <a:cubicBezTo>
                    <a:pt x="40690" y="171"/>
                    <a:pt x="40430" y="1"/>
                    <a:pt x="40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1"/>
            <p:cNvSpPr/>
            <p:nvPr/>
          </p:nvSpPr>
          <p:spPr>
            <a:xfrm>
              <a:off x="3644325" y="2826700"/>
              <a:ext cx="943575" cy="1110700"/>
            </a:xfrm>
            <a:custGeom>
              <a:avLst/>
              <a:gdLst/>
              <a:ahLst/>
              <a:cxnLst/>
              <a:rect l="l" t="t" r="r" b="b"/>
              <a:pathLst>
                <a:path w="37743" h="44428" extrusionOk="0">
                  <a:moveTo>
                    <a:pt x="35585" y="0"/>
                  </a:moveTo>
                  <a:cubicBezTo>
                    <a:pt x="35127" y="0"/>
                    <a:pt x="34665" y="348"/>
                    <a:pt x="34834" y="883"/>
                  </a:cubicBezTo>
                  <a:cubicBezTo>
                    <a:pt x="36975" y="8141"/>
                    <a:pt x="35905" y="16005"/>
                    <a:pt x="32229" y="22588"/>
                  </a:cubicBezTo>
                  <a:cubicBezTo>
                    <a:pt x="30391" y="25799"/>
                    <a:pt x="27948" y="28707"/>
                    <a:pt x="25040" y="31033"/>
                  </a:cubicBezTo>
                  <a:cubicBezTo>
                    <a:pt x="21667" y="33732"/>
                    <a:pt x="17689" y="35197"/>
                    <a:pt x="13618" y="36453"/>
                  </a:cubicBezTo>
                  <a:cubicBezTo>
                    <a:pt x="8872" y="37919"/>
                    <a:pt x="4103" y="39454"/>
                    <a:pt x="520" y="43153"/>
                  </a:cubicBezTo>
                  <a:cubicBezTo>
                    <a:pt x="1" y="43673"/>
                    <a:pt x="516" y="44428"/>
                    <a:pt x="1089" y="44428"/>
                  </a:cubicBezTo>
                  <a:cubicBezTo>
                    <a:pt x="1260" y="44428"/>
                    <a:pt x="1435" y="44361"/>
                    <a:pt x="1590" y="44200"/>
                  </a:cubicBezTo>
                  <a:cubicBezTo>
                    <a:pt x="5173" y="40432"/>
                    <a:pt x="10221" y="39082"/>
                    <a:pt x="15060" y="37617"/>
                  </a:cubicBezTo>
                  <a:cubicBezTo>
                    <a:pt x="18945" y="36360"/>
                    <a:pt x="22714" y="34802"/>
                    <a:pt x="25924" y="32196"/>
                  </a:cubicBezTo>
                  <a:cubicBezTo>
                    <a:pt x="31833" y="27636"/>
                    <a:pt x="35905" y="20564"/>
                    <a:pt x="37068" y="13190"/>
                  </a:cubicBezTo>
                  <a:cubicBezTo>
                    <a:pt x="37742" y="8932"/>
                    <a:pt x="37463" y="4652"/>
                    <a:pt x="36300" y="488"/>
                  </a:cubicBezTo>
                  <a:cubicBezTo>
                    <a:pt x="36181" y="148"/>
                    <a:pt x="35884" y="0"/>
                    <a:pt x="35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1"/>
            <p:cNvSpPr/>
            <p:nvPr/>
          </p:nvSpPr>
          <p:spPr>
            <a:xfrm>
              <a:off x="3956825" y="2885300"/>
              <a:ext cx="927100" cy="1072275"/>
            </a:xfrm>
            <a:custGeom>
              <a:avLst/>
              <a:gdLst/>
              <a:ahLst/>
              <a:cxnLst/>
              <a:rect l="l" t="t" r="r" b="b"/>
              <a:pathLst>
                <a:path w="37084" h="42891" extrusionOk="0">
                  <a:moveTo>
                    <a:pt x="32659" y="0"/>
                  </a:moveTo>
                  <a:cubicBezTo>
                    <a:pt x="32184" y="0"/>
                    <a:pt x="31669" y="550"/>
                    <a:pt x="31942" y="1145"/>
                  </a:cubicBezTo>
                  <a:cubicBezTo>
                    <a:pt x="37084" y="10450"/>
                    <a:pt x="35804" y="22291"/>
                    <a:pt x="28453" y="30038"/>
                  </a:cubicBezTo>
                  <a:cubicBezTo>
                    <a:pt x="25056" y="33621"/>
                    <a:pt x="20799" y="36040"/>
                    <a:pt x="16030" y="37204"/>
                  </a:cubicBezTo>
                  <a:cubicBezTo>
                    <a:pt x="10796" y="38367"/>
                    <a:pt x="5096" y="38274"/>
                    <a:pt x="629" y="41484"/>
                  </a:cubicBezTo>
                  <a:cubicBezTo>
                    <a:pt x="0" y="41961"/>
                    <a:pt x="340" y="42890"/>
                    <a:pt x="905" y="42890"/>
                  </a:cubicBezTo>
                  <a:cubicBezTo>
                    <a:pt x="1030" y="42890"/>
                    <a:pt x="1165" y="42845"/>
                    <a:pt x="1304" y="42740"/>
                  </a:cubicBezTo>
                  <a:cubicBezTo>
                    <a:pt x="5282" y="39925"/>
                    <a:pt x="10516" y="39832"/>
                    <a:pt x="15169" y="38855"/>
                  </a:cubicBezTo>
                  <a:cubicBezTo>
                    <a:pt x="19054" y="38088"/>
                    <a:pt x="22730" y="36622"/>
                    <a:pt x="25917" y="34202"/>
                  </a:cubicBezTo>
                  <a:cubicBezTo>
                    <a:pt x="32315" y="29457"/>
                    <a:pt x="36293" y="22082"/>
                    <a:pt x="36595" y="14149"/>
                  </a:cubicBezTo>
                  <a:cubicBezTo>
                    <a:pt x="36688" y="9287"/>
                    <a:pt x="35525" y="4541"/>
                    <a:pt x="33199" y="377"/>
                  </a:cubicBezTo>
                  <a:cubicBezTo>
                    <a:pt x="33076" y="111"/>
                    <a:pt x="32872" y="0"/>
                    <a:pt x="326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1"/>
            <p:cNvSpPr/>
            <p:nvPr/>
          </p:nvSpPr>
          <p:spPr>
            <a:xfrm>
              <a:off x="4509563" y="3168313"/>
              <a:ext cx="559125" cy="775225"/>
            </a:xfrm>
            <a:custGeom>
              <a:avLst/>
              <a:gdLst/>
              <a:ahLst/>
              <a:cxnLst/>
              <a:rect l="l" t="t" r="r" b="b"/>
              <a:pathLst>
                <a:path w="22365" h="31009" extrusionOk="0">
                  <a:moveTo>
                    <a:pt x="19626" y="0"/>
                  </a:moveTo>
                  <a:cubicBezTo>
                    <a:pt x="19168" y="0"/>
                    <a:pt x="18706" y="348"/>
                    <a:pt x="18875" y="883"/>
                  </a:cubicBezTo>
                  <a:cubicBezTo>
                    <a:pt x="20923" y="7188"/>
                    <a:pt x="20039" y="14167"/>
                    <a:pt x="16177" y="19680"/>
                  </a:cubicBezTo>
                  <a:cubicBezTo>
                    <a:pt x="14525" y="22100"/>
                    <a:pt x="12292" y="24240"/>
                    <a:pt x="9779" y="25799"/>
                  </a:cubicBezTo>
                  <a:cubicBezTo>
                    <a:pt x="6964" y="27544"/>
                    <a:pt x="3754" y="28311"/>
                    <a:pt x="753" y="29661"/>
                  </a:cubicBezTo>
                  <a:cubicBezTo>
                    <a:pt x="1" y="30006"/>
                    <a:pt x="492" y="31008"/>
                    <a:pt x="1201" y="31008"/>
                  </a:cubicBezTo>
                  <a:cubicBezTo>
                    <a:pt x="1304" y="31008"/>
                    <a:pt x="1412" y="30987"/>
                    <a:pt x="1521" y="30940"/>
                  </a:cubicBezTo>
                  <a:cubicBezTo>
                    <a:pt x="4824" y="29475"/>
                    <a:pt x="8221" y="28614"/>
                    <a:pt x="11222" y="26567"/>
                  </a:cubicBezTo>
                  <a:cubicBezTo>
                    <a:pt x="13850" y="24822"/>
                    <a:pt x="15967" y="22588"/>
                    <a:pt x="17712" y="20076"/>
                  </a:cubicBezTo>
                  <a:cubicBezTo>
                    <a:pt x="21504" y="14353"/>
                    <a:pt x="22365" y="6978"/>
                    <a:pt x="20341" y="488"/>
                  </a:cubicBezTo>
                  <a:cubicBezTo>
                    <a:pt x="20222" y="148"/>
                    <a:pt x="19925" y="0"/>
                    <a:pt x="19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6" name="Google Shape;2086;p31"/>
          <p:cNvGrpSpPr/>
          <p:nvPr/>
        </p:nvGrpSpPr>
        <p:grpSpPr>
          <a:xfrm rot="2914635">
            <a:off x="7658858" y="101774"/>
            <a:ext cx="1939071" cy="875466"/>
            <a:chOff x="2915775" y="2073500"/>
            <a:chExt cx="874750" cy="394925"/>
          </a:xfrm>
        </p:grpSpPr>
        <p:sp>
          <p:nvSpPr>
            <p:cNvPr id="2087" name="Google Shape;2087;p31"/>
            <p:cNvSpPr/>
            <p:nvPr/>
          </p:nvSpPr>
          <p:spPr>
            <a:xfrm>
              <a:off x="3546225" y="2317775"/>
              <a:ext cx="48300" cy="38975"/>
            </a:xfrm>
            <a:custGeom>
              <a:avLst/>
              <a:gdLst/>
              <a:ahLst/>
              <a:cxnLst/>
              <a:rect l="l" t="t" r="r" b="b"/>
              <a:pathLst>
                <a:path w="1932" h="1559" extrusionOk="0">
                  <a:moveTo>
                    <a:pt x="955" y="0"/>
                  </a:moveTo>
                  <a:cubicBezTo>
                    <a:pt x="1" y="0"/>
                    <a:pt x="1" y="1559"/>
                    <a:pt x="955" y="1559"/>
                  </a:cubicBezTo>
                  <a:cubicBezTo>
                    <a:pt x="1932" y="1559"/>
                    <a:pt x="1932" y="0"/>
                    <a:pt x="955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1"/>
            <p:cNvSpPr/>
            <p:nvPr/>
          </p:nvSpPr>
          <p:spPr>
            <a:xfrm>
              <a:off x="3681750" y="2300900"/>
              <a:ext cx="38975" cy="45975"/>
            </a:xfrm>
            <a:custGeom>
              <a:avLst/>
              <a:gdLst/>
              <a:ahLst/>
              <a:cxnLst/>
              <a:rect l="l" t="t" r="r" b="b"/>
              <a:pathLst>
                <a:path w="1559" h="1839" extrusionOk="0">
                  <a:moveTo>
                    <a:pt x="768" y="1"/>
                  </a:moveTo>
                  <a:cubicBezTo>
                    <a:pt x="396" y="1"/>
                    <a:pt x="0" y="303"/>
                    <a:pt x="0" y="675"/>
                  </a:cubicBezTo>
                  <a:lnTo>
                    <a:pt x="0" y="1071"/>
                  </a:lnTo>
                  <a:cubicBezTo>
                    <a:pt x="0" y="1466"/>
                    <a:pt x="396" y="1838"/>
                    <a:pt x="768" y="1838"/>
                  </a:cubicBezTo>
                  <a:cubicBezTo>
                    <a:pt x="1164" y="1838"/>
                    <a:pt x="1559" y="1466"/>
                    <a:pt x="1559" y="1071"/>
                  </a:cubicBezTo>
                  <a:lnTo>
                    <a:pt x="1559" y="675"/>
                  </a:lnTo>
                  <a:cubicBezTo>
                    <a:pt x="1559" y="303"/>
                    <a:pt x="1164" y="1"/>
                    <a:pt x="768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1"/>
            <p:cNvSpPr/>
            <p:nvPr/>
          </p:nvSpPr>
          <p:spPr>
            <a:xfrm>
              <a:off x="3611375" y="2245075"/>
              <a:ext cx="48300" cy="36650"/>
            </a:xfrm>
            <a:custGeom>
              <a:avLst/>
              <a:gdLst/>
              <a:ahLst/>
              <a:cxnLst/>
              <a:rect l="l" t="t" r="r" b="b"/>
              <a:pathLst>
                <a:path w="1932" h="1466" extrusionOk="0">
                  <a:moveTo>
                    <a:pt x="977" y="0"/>
                  </a:moveTo>
                  <a:cubicBezTo>
                    <a:pt x="0" y="0"/>
                    <a:pt x="0" y="1466"/>
                    <a:pt x="977" y="1466"/>
                  </a:cubicBezTo>
                  <a:cubicBezTo>
                    <a:pt x="1931" y="1466"/>
                    <a:pt x="1931" y="0"/>
                    <a:pt x="977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1"/>
            <p:cNvSpPr/>
            <p:nvPr/>
          </p:nvSpPr>
          <p:spPr>
            <a:xfrm>
              <a:off x="3706175" y="2235750"/>
              <a:ext cx="48300" cy="36100"/>
            </a:xfrm>
            <a:custGeom>
              <a:avLst/>
              <a:gdLst/>
              <a:ahLst/>
              <a:cxnLst/>
              <a:rect l="l" t="t" r="r" b="b"/>
              <a:pathLst>
                <a:path w="1932" h="1444" extrusionOk="0">
                  <a:moveTo>
                    <a:pt x="954" y="1"/>
                  </a:moveTo>
                  <a:cubicBezTo>
                    <a:pt x="0" y="1"/>
                    <a:pt x="0" y="1443"/>
                    <a:pt x="954" y="1443"/>
                  </a:cubicBezTo>
                  <a:cubicBezTo>
                    <a:pt x="1838" y="1443"/>
                    <a:pt x="1931" y="1"/>
                    <a:pt x="954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1"/>
            <p:cNvSpPr/>
            <p:nvPr/>
          </p:nvSpPr>
          <p:spPr>
            <a:xfrm>
              <a:off x="3742225" y="2150850"/>
              <a:ext cx="48300" cy="36075"/>
            </a:xfrm>
            <a:custGeom>
              <a:avLst/>
              <a:gdLst/>
              <a:ahLst/>
              <a:cxnLst/>
              <a:rect l="l" t="t" r="r" b="b"/>
              <a:pathLst>
                <a:path w="1932" h="1443" extrusionOk="0">
                  <a:moveTo>
                    <a:pt x="978" y="0"/>
                  </a:moveTo>
                  <a:cubicBezTo>
                    <a:pt x="1" y="0"/>
                    <a:pt x="1" y="1443"/>
                    <a:pt x="978" y="1443"/>
                  </a:cubicBezTo>
                  <a:cubicBezTo>
                    <a:pt x="1932" y="1443"/>
                    <a:pt x="1932" y="0"/>
                    <a:pt x="978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1"/>
            <p:cNvSpPr/>
            <p:nvPr/>
          </p:nvSpPr>
          <p:spPr>
            <a:xfrm>
              <a:off x="3659650" y="2160725"/>
              <a:ext cx="46550" cy="36100"/>
            </a:xfrm>
            <a:custGeom>
              <a:avLst/>
              <a:gdLst/>
              <a:ahLst/>
              <a:cxnLst/>
              <a:rect l="l" t="t" r="r" b="b"/>
              <a:pathLst>
                <a:path w="1862" h="1444" extrusionOk="0">
                  <a:moveTo>
                    <a:pt x="884" y="1"/>
                  </a:moveTo>
                  <a:cubicBezTo>
                    <a:pt x="0" y="1"/>
                    <a:pt x="0" y="1443"/>
                    <a:pt x="884" y="1443"/>
                  </a:cubicBezTo>
                  <a:cubicBezTo>
                    <a:pt x="1861" y="1443"/>
                    <a:pt x="1861" y="1"/>
                    <a:pt x="884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1"/>
            <p:cNvSpPr/>
            <p:nvPr/>
          </p:nvSpPr>
          <p:spPr>
            <a:xfrm>
              <a:off x="3579975" y="2121775"/>
              <a:ext cx="36075" cy="46325"/>
            </a:xfrm>
            <a:custGeom>
              <a:avLst/>
              <a:gdLst/>
              <a:ahLst/>
              <a:cxnLst/>
              <a:rect l="l" t="t" r="r" b="b"/>
              <a:pathLst>
                <a:path w="1443" h="1853" extrusionOk="0">
                  <a:moveTo>
                    <a:pt x="768" y="0"/>
                  </a:moveTo>
                  <a:cubicBezTo>
                    <a:pt x="279" y="0"/>
                    <a:pt x="0" y="396"/>
                    <a:pt x="0" y="768"/>
                  </a:cubicBezTo>
                  <a:lnTo>
                    <a:pt x="0" y="1163"/>
                  </a:lnTo>
                  <a:cubicBezTo>
                    <a:pt x="0" y="1517"/>
                    <a:pt x="317" y="1853"/>
                    <a:pt x="650" y="1853"/>
                  </a:cubicBezTo>
                  <a:cubicBezTo>
                    <a:pt x="689" y="1853"/>
                    <a:pt x="729" y="1848"/>
                    <a:pt x="768" y="1838"/>
                  </a:cubicBezTo>
                  <a:cubicBezTo>
                    <a:pt x="1163" y="1838"/>
                    <a:pt x="1443" y="1559"/>
                    <a:pt x="1443" y="1163"/>
                  </a:cubicBezTo>
                  <a:lnTo>
                    <a:pt x="1443" y="768"/>
                  </a:lnTo>
                  <a:cubicBezTo>
                    <a:pt x="1443" y="396"/>
                    <a:pt x="1163" y="0"/>
                    <a:pt x="768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1"/>
            <p:cNvSpPr/>
            <p:nvPr/>
          </p:nvSpPr>
          <p:spPr>
            <a:xfrm>
              <a:off x="3444450" y="2140950"/>
              <a:ext cx="45975" cy="36675"/>
            </a:xfrm>
            <a:custGeom>
              <a:avLst/>
              <a:gdLst/>
              <a:ahLst/>
              <a:cxnLst/>
              <a:rect l="l" t="t" r="r" b="b"/>
              <a:pathLst>
                <a:path w="1839" h="1467" extrusionOk="0">
                  <a:moveTo>
                    <a:pt x="954" y="1"/>
                  </a:moveTo>
                  <a:cubicBezTo>
                    <a:pt x="1" y="1"/>
                    <a:pt x="1" y="1467"/>
                    <a:pt x="954" y="1467"/>
                  </a:cubicBezTo>
                  <a:cubicBezTo>
                    <a:pt x="1839" y="1467"/>
                    <a:pt x="1839" y="1"/>
                    <a:pt x="954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1"/>
            <p:cNvSpPr/>
            <p:nvPr/>
          </p:nvSpPr>
          <p:spPr>
            <a:xfrm>
              <a:off x="3495050" y="2206675"/>
              <a:ext cx="48300" cy="55675"/>
            </a:xfrm>
            <a:custGeom>
              <a:avLst/>
              <a:gdLst/>
              <a:ahLst/>
              <a:cxnLst/>
              <a:rect l="l" t="t" r="r" b="b"/>
              <a:pathLst>
                <a:path w="1932" h="2227" extrusionOk="0">
                  <a:moveTo>
                    <a:pt x="1147" y="1"/>
                  </a:moveTo>
                  <a:cubicBezTo>
                    <a:pt x="872" y="1"/>
                    <a:pt x="613" y="125"/>
                    <a:pt x="489" y="373"/>
                  </a:cubicBezTo>
                  <a:cubicBezTo>
                    <a:pt x="396" y="675"/>
                    <a:pt x="303" y="862"/>
                    <a:pt x="187" y="1164"/>
                  </a:cubicBezTo>
                  <a:cubicBezTo>
                    <a:pt x="1" y="1443"/>
                    <a:pt x="94" y="1932"/>
                    <a:pt x="396" y="2118"/>
                  </a:cubicBezTo>
                  <a:cubicBezTo>
                    <a:pt x="525" y="2190"/>
                    <a:pt x="668" y="2227"/>
                    <a:pt x="808" y="2227"/>
                  </a:cubicBezTo>
                  <a:cubicBezTo>
                    <a:pt x="1073" y="2227"/>
                    <a:pt x="1329" y="2097"/>
                    <a:pt x="1466" y="1839"/>
                  </a:cubicBezTo>
                  <a:cubicBezTo>
                    <a:pt x="1559" y="1653"/>
                    <a:pt x="1652" y="1350"/>
                    <a:pt x="1838" y="1164"/>
                  </a:cubicBezTo>
                  <a:cubicBezTo>
                    <a:pt x="1932" y="768"/>
                    <a:pt x="1932" y="280"/>
                    <a:pt x="1559" y="94"/>
                  </a:cubicBezTo>
                  <a:cubicBezTo>
                    <a:pt x="1427" y="32"/>
                    <a:pt x="1285" y="1"/>
                    <a:pt x="1147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1"/>
            <p:cNvSpPr/>
            <p:nvPr/>
          </p:nvSpPr>
          <p:spPr>
            <a:xfrm>
              <a:off x="3383375" y="2244725"/>
              <a:ext cx="36675" cy="46900"/>
            </a:xfrm>
            <a:custGeom>
              <a:avLst/>
              <a:gdLst/>
              <a:ahLst/>
              <a:cxnLst/>
              <a:rect l="l" t="t" r="r" b="b"/>
              <a:pathLst>
                <a:path w="1467" h="1876" extrusionOk="0">
                  <a:moveTo>
                    <a:pt x="902" y="0"/>
                  </a:moveTo>
                  <a:cubicBezTo>
                    <a:pt x="866" y="0"/>
                    <a:pt x="829" y="5"/>
                    <a:pt x="792" y="14"/>
                  </a:cubicBezTo>
                  <a:cubicBezTo>
                    <a:pt x="303" y="14"/>
                    <a:pt x="1" y="317"/>
                    <a:pt x="1" y="712"/>
                  </a:cubicBezTo>
                  <a:lnTo>
                    <a:pt x="1" y="1084"/>
                  </a:lnTo>
                  <a:cubicBezTo>
                    <a:pt x="1" y="1480"/>
                    <a:pt x="303" y="1875"/>
                    <a:pt x="792" y="1875"/>
                  </a:cubicBezTo>
                  <a:cubicBezTo>
                    <a:pt x="1164" y="1759"/>
                    <a:pt x="1467" y="1480"/>
                    <a:pt x="1467" y="1084"/>
                  </a:cubicBezTo>
                  <a:lnTo>
                    <a:pt x="1467" y="712"/>
                  </a:lnTo>
                  <a:cubicBezTo>
                    <a:pt x="1467" y="356"/>
                    <a:pt x="1222" y="0"/>
                    <a:pt x="902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1"/>
            <p:cNvSpPr/>
            <p:nvPr/>
          </p:nvSpPr>
          <p:spPr>
            <a:xfrm>
              <a:off x="3306025" y="2123525"/>
              <a:ext cx="51225" cy="44800"/>
            </a:xfrm>
            <a:custGeom>
              <a:avLst/>
              <a:gdLst/>
              <a:ahLst/>
              <a:cxnLst/>
              <a:rect l="l" t="t" r="r" b="b"/>
              <a:pathLst>
                <a:path w="2049" h="1792" extrusionOk="0">
                  <a:moveTo>
                    <a:pt x="1219" y="0"/>
                  </a:moveTo>
                  <a:cubicBezTo>
                    <a:pt x="1024" y="0"/>
                    <a:pt x="827" y="70"/>
                    <a:pt x="676" y="209"/>
                  </a:cubicBezTo>
                  <a:cubicBezTo>
                    <a:pt x="582" y="326"/>
                    <a:pt x="489" y="419"/>
                    <a:pt x="303" y="512"/>
                  </a:cubicBezTo>
                  <a:cubicBezTo>
                    <a:pt x="1" y="791"/>
                    <a:pt x="1" y="1280"/>
                    <a:pt x="303" y="1582"/>
                  </a:cubicBezTo>
                  <a:cubicBezTo>
                    <a:pt x="443" y="1722"/>
                    <a:pt x="635" y="1791"/>
                    <a:pt x="827" y="1791"/>
                  </a:cubicBezTo>
                  <a:cubicBezTo>
                    <a:pt x="1019" y="1791"/>
                    <a:pt x="1211" y="1722"/>
                    <a:pt x="1350" y="1582"/>
                  </a:cubicBezTo>
                  <a:cubicBezTo>
                    <a:pt x="1466" y="1489"/>
                    <a:pt x="1653" y="1373"/>
                    <a:pt x="1746" y="1187"/>
                  </a:cubicBezTo>
                  <a:cubicBezTo>
                    <a:pt x="2048" y="907"/>
                    <a:pt x="2048" y="419"/>
                    <a:pt x="1746" y="209"/>
                  </a:cubicBezTo>
                  <a:cubicBezTo>
                    <a:pt x="1606" y="70"/>
                    <a:pt x="1414" y="0"/>
                    <a:pt x="1219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1"/>
            <p:cNvSpPr/>
            <p:nvPr/>
          </p:nvSpPr>
          <p:spPr>
            <a:xfrm>
              <a:off x="3097825" y="2131650"/>
              <a:ext cx="45975" cy="36100"/>
            </a:xfrm>
            <a:custGeom>
              <a:avLst/>
              <a:gdLst/>
              <a:ahLst/>
              <a:cxnLst/>
              <a:rect l="l" t="t" r="r" b="b"/>
              <a:pathLst>
                <a:path w="1839" h="1444" extrusionOk="0">
                  <a:moveTo>
                    <a:pt x="954" y="1"/>
                  </a:moveTo>
                  <a:cubicBezTo>
                    <a:pt x="0" y="1"/>
                    <a:pt x="0" y="1443"/>
                    <a:pt x="954" y="1443"/>
                  </a:cubicBezTo>
                  <a:cubicBezTo>
                    <a:pt x="1838" y="1443"/>
                    <a:pt x="1838" y="1"/>
                    <a:pt x="954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1"/>
            <p:cNvSpPr/>
            <p:nvPr/>
          </p:nvSpPr>
          <p:spPr>
            <a:xfrm>
              <a:off x="3194375" y="2140950"/>
              <a:ext cx="48875" cy="36675"/>
            </a:xfrm>
            <a:custGeom>
              <a:avLst/>
              <a:gdLst/>
              <a:ahLst/>
              <a:cxnLst/>
              <a:rect l="l" t="t" r="r" b="b"/>
              <a:pathLst>
                <a:path w="1955" h="1467" extrusionOk="0">
                  <a:moveTo>
                    <a:pt x="791" y="1"/>
                  </a:moveTo>
                  <a:cubicBezTo>
                    <a:pt x="396" y="1"/>
                    <a:pt x="0" y="396"/>
                    <a:pt x="117" y="792"/>
                  </a:cubicBezTo>
                  <a:cubicBezTo>
                    <a:pt x="117" y="1164"/>
                    <a:pt x="396" y="1467"/>
                    <a:pt x="791" y="1467"/>
                  </a:cubicBezTo>
                  <a:lnTo>
                    <a:pt x="1163" y="1467"/>
                  </a:lnTo>
                  <a:cubicBezTo>
                    <a:pt x="1559" y="1467"/>
                    <a:pt x="1954" y="1164"/>
                    <a:pt x="1954" y="792"/>
                  </a:cubicBezTo>
                  <a:cubicBezTo>
                    <a:pt x="1954" y="396"/>
                    <a:pt x="1559" y="1"/>
                    <a:pt x="1163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1"/>
            <p:cNvSpPr/>
            <p:nvPr/>
          </p:nvSpPr>
          <p:spPr>
            <a:xfrm>
              <a:off x="2925675" y="2131650"/>
              <a:ext cx="36075" cy="45975"/>
            </a:xfrm>
            <a:custGeom>
              <a:avLst/>
              <a:gdLst/>
              <a:ahLst/>
              <a:cxnLst/>
              <a:rect l="l" t="t" r="r" b="b"/>
              <a:pathLst>
                <a:path w="1443" h="1839" extrusionOk="0">
                  <a:moveTo>
                    <a:pt x="675" y="1"/>
                  </a:moveTo>
                  <a:cubicBezTo>
                    <a:pt x="279" y="1"/>
                    <a:pt x="0" y="373"/>
                    <a:pt x="0" y="768"/>
                  </a:cubicBezTo>
                  <a:lnTo>
                    <a:pt x="0" y="1164"/>
                  </a:lnTo>
                  <a:cubicBezTo>
                    <a:pt x="0" y="1536"/>
                    <a:pt x="279" y="1839"/>
                    <a:pt x="675" y="1839"/>
                  </a:cubicBezTo>
                  <a:cubicBezTo>
                    <a:pt x="1070" y="1839"/>
                    <a:pt x="1443" y="1536"/>
                    <a:pt x="1443" y="1164"/>
                  </a:cubicBezTo>
                  <a:lnTo>
                    <a:pt x="1443" y="768"/>
                  </a:lnTo>
                  <a:cubicBezTo>
                    <a:pt x="1443" y="373"/>
                    <a:pt x="1070" y="1"/>
                    <a:pt x="675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1"/>
            <p:cNvSpPr/>
            <p:nvPr/>
          </p:nvSpPr>
          <p:spPr>
            <a:xfrm>
              <a:off x="3405475" y="2346850"/>
              <a:ext cx="48300" cy="36650"/>
            </a:xfrm>
            <a:custGeom>
              <a:avLst/>
              <a:gdLst/>
              <a:ahLst/>
              <a:cxnLst/>
              <a:rect l="l" t="t" r="r" b="b"/>
              <a:pathLst>
                <a:path w="1932" h="1466" extrusionOk="0">
                  <a:moveTo>
                    <a:pt x="978" y="0"/>
                  </a:moveTo>
                  <a:cubicBezTo>
                    <a:pt x="1" y="0"/>
                    <a:pt x="1" y="1466"/>
                    <a:pt x="978" y="1466"/>
                  </a:cubicBezTo>
                  <a:cubicBezTo>
                    <a:pt x="1932" y="1466"/>
                    <a:pt x="1932" y="0"/>
                    <a:pt x="978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1"/>
            <p:cNvSpPr/>
            <p:nvPr/>
          </p:nvSpPr>
          <p:spPr>
            <a:xfrm>
              <a:off x="3480525" y="2402675"/>
              <a:ext cx="48275" cy="36675"/>
            </a:xfrm>
            <a:custGeom>
              <a:avLst/>
              <a:gdLst/>
              <a:ahLst/>
              <a:cxnLst/>
              <a:rect l="l" t="t" r="r" b="b"/>
              <a:pathLst>
                <a:path w="1931" h="1467" extrusionOk="0">
                  <a:moveTo>
                    <a:pt x="977" y="1"/>
                  </a:moveTo>
                  <a:cubicBezTo>
                    <a:pt x="0" y="1"/>
                    <a:pt x="0" y="1466"/>
                    <a:pt x="977" y="1466"/>
                  </a:cubicBezTo>
                  <a:cubicBezTo>
                    <a:pt x="1931" y="1466"/>
                    <a:pt x="1931" y="1"/>
                    <a:pt x="977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1"/>
            <p:cNvSpPr/>
            <p:nvPr/>
          </p:nvSpPr>
          <p:spPr>
            <a:xfrm>
              <a:off x="3575325" y="2431750"/>
              <a:ext cx="45950" cy="36675"/>
            </a:xfrm>
            <a:custGeom>
              <a:avLst/>
              <a:gdLst/>
              <a:ahLst/>
              <a:cxnLst/>
              <a:rect l="l" t="t" r="r" b="b"/>
              <a:pathLst>
                <a:path w="1838" h="1467" extrusionOk="0">
                  <a:moveTo>
                    <a:pt x="954" y="1"/>
                  </a:moveTo>
                  <a:cubicBezTo>
                    <a:pt x="0" y="1"/>
                    <a:pt x="0" y="1467"/>
                    <a:pt x="954" y="1467"/>
                  </a:cubicBezTo>
                  <a:cubicBezTo>
                    <a:pt x="1838" y="1467"/>
                    <a:pt x="1838" y="1"/>
                    <a:pt x="954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1"/>
            <p:cNvSpPr/>
            <p:nvPr/>
          </p:nvSpPr>
          <p:spPr>
            <a:xfrm>
              <a:off x="3725375" y="2073500"/>
              <a:ext cx="48300" cy="36075"/>
            </a:xfrm>
            <a:custGeom>
              <a:avLst/>
              <a:gdLst/>
              <a:ahLst/>
              <a:cxnLst/>
              <a:rect l="l" t="t" r="r" b="b"/>
              <a:pathLst>
                <a:path w="1932" h="1443" extrusionOk="0">
                  <a:moveTo>
                    <a:pt x="977" y="0"/>
                  </a:moveTo>
                  <a:cubicBezTo>
                    <a:pt x="0" y="0"/>
                    <a:pt x="0" y="1443"/>
                    <a:pt x="977" y="1443"/>
                  </a:cubicBezTo>
                  <a:cubicBezTo>
                    <a:pt x="1931" y="1443"/>
                    <a:pt x="1931" y="0"/>
                    <a:pt x="977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1"/>
            <p:cNvSpPr/>
            <p:nvPr/>
          </p:nvSpPr>
          <p:spPr>
            <a:xfrm>
              <a:off x="3027450" y="2244725"/>
              <a:ext cx="36075" cy="46900"/>
            </a:xfrm>
            <a:custGeom>
              <a:avLst/>
              <a:gdLst/>
              <a:ahLst/>
              <a:cxnLst/>
              <a:rect l="l" t="t" r="r" b="b"/>
              <a:pathLst>
                <a:path w="1443" h="1876" extrusionOk="0">
                  <a:moveTo>
                    <a:pt x="883" y="0"/>
                  </a:moveTo>
                  <a:cubicBezTo>
                    <a:pt x="846" y="0"/>
                    <a:pt x="808" y="5"/>
                    <a:pt x="768" y="14"/>
                  </a:cubicBezTo>
                  <a:cubicBezTo>
                    <a:pt x="396" y="14"/>
                    <a:pt x="0" y="317"/>
                    <a:pt x="0" y="712"/>
                  </a:cubicBezTo>
                  <a:lnTo>
                    <a:pt x="0" y="1084"/>
                  </a:lnTo>
                  <a:cubicBezTo>
                    <a:pt x="0" y="1480"/>
                    <a:pt x="396" y="1875"/>
                    <a:pt x="768" y="1875"/>
                  </a:cubicBezTo>
                  <a:cubicBezTo>
                    <a:pt x="1164" y="1759"/>
                    <a:pt x="1443" y="1480"/>
                    <a:pt x="1443" y="1084"/>
                  </a:cubicBezTo>
                  <a:lnTo>
                    <a:pt x="1443" y="712"/>
                  </a:lnTo>
                  <a:cubicBezTo>
                    <a:pt x="1443" y="356"/>
                    <a:pt x="1217" y="0"/>
                    <a:pt x="883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1"/>
            <p:cNvSpPr/>
            <p:nvPr/>
          </p:nvSpPr>
          <p:spPr>
            <a:xfrm>
              <a:off x="2915775" y="2216000"/>
              <a:ext cx="45975" cy="36650"/>
            </a:xfrm>
            <a:custGeom>
              <a:avLst/>
              <a:gdLst/>
              <a:ahLst/>
              <a:cxnLst/>
              <a:rect l="l" t="t" r="r" b="b"/>
              <a:pathLst>
                <a:path w="1839" h="1466" extrusionOk="0">
                  <a:moveTo>
                    <a:pt x="675" y="0"/>
                  </a:moveTo>
                  <a:cubicBezTo>
                    <a:pt x="303" y="0"/>
                    <a:pt x="1" y="302"/>
                    <a:pt x="1" y="791"/>
                  </a:cubicBezTo>
                  <a:cubicBezTo>
                    <a:pt x="1" y="1163"/>
                    <a:pt x="303" y="1466"/>
                    <a:pt x="675" y="1466"/>
                  </a:cubicBezTo>
                  <a:lnTo>
                    <a:pt x="1071" y="1466"/>
                  </a:lnTo>
                  <a:cubicBezTo>
                    <a:pt x="1466" y="1466"/>
                    <a:pt x="1839" y="1163"/>
                    <a:pt x="1839" y="791"/>
                  </a:cubicBezTo>
                  <a:cubicBezTo>
                    <a:pt x="1839" y="302"/>
                    <a:pt x="1466" y="0"/>
                    <a:pt x="1071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7" name="Google Shape;2107;p31"/>
          <p:cNvGrpSpPr/>
          <p:nvPr/>
        </p:nvGrpSpPr>
        <p:grpSpPr>
          <a:xfrm>
            <a:off x="629818" y="4011035"/>
            <a:ext cx="499546" cy="856136"/>
            <a:chOff x="1332275" y="1990950"/>
            <a:chExt cx="359050" cy="615350"/>
          </a:xfrm>
        </p:grpSpPr>
        <p:sp>
          <p:nvSpPr>
            <p:cNvPr id="2108" name="Google Shape;2108;p31"/>
            <p:cNvSpPr/>
            <p:nvPr/>
          </p:nvSpPr>
          <p:spPr>
            <a:xfrm>
              <a:off x="1374550" y="2220275"/>
              <a:ext cx="117875" cy="98300"/>
            </a:xfrm>
            <a:custGeom>
              <a:avLst/>
              <a:gdLst/>
              <a:ahLst/>
              <a:cxnLst/>
              <a:rect l="l" t="t" r="r" b="b"/>
              <a:pathLst>
                <a:path w="4715" h="3932" extrusionOk="0">
                  <a:moveTo>
                    <a:pt x="2393" y="0"/>
                  </a:moveTo>
                  <a:cubicBezTo>
                    <a:pt x="2279" y="0"/>
                    <a:pt x="2163" y="13"/>
                    <a:pt x="2048" y="38"/>
                  </a:cubicBezTo>
                  <a:lnTo>
                    <a:pt x="1955" y="38"/>
                  </a:lnTo>
                  <a:cubicBezTo>
                    <a:pt x="582" y="411"/>
                    <a:pt x="1" y="2458"/>
                    <a:pt x="1071" y="3435"/>
                  </a:cubicBezTo>
                  <a:cubicBezTo>
                    <a:pt x="1419" y="3775"/>
                    <a:pt x="1888" y="3931"/>
                    <a:pt x="2366" y="3931"/>
                  </a:cubicBezTo>
                  <a:cubicBezTo>
                    <a:pt x="3229" y="3931"/>
                    <a:pt x="4120" y="3420"/>
                    <a:pt x="4374" y="2551"/>
                  </a:cubicBezTo>
                  <a:cubicBezTo>
                    <a:pt x="4715" y="1402"/>
                    <a:pt x="3615" y="0"/>
                    <a:pt x="2393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1"/>
            <p:cNvSpPr/>
            <p:nvPr/>
          </p:nvSpPr>
          <p:spPr>
            <a:xfrm>
              <a:off x="1474000" y="2220275"/>
              <a:ext cx="117875" cy="98300"/>
            </a:xfrm>
            <a:custGeom>
              <a:avLst/>
              <a:gdLst/>
              <a:ahLst/>
              <a:cxnLst/>
              <a:rect l="l" t="t" r="r" b="b"/>
              <a:pathLst>
                <a:path w="4715" h="3932" extrusionOk="0">
                  <a:moveTo>
                    <a:pt x="2304" y="0"/>
                  </a:moveTo>
                  <a:cubicBezTo>
                    <a:pt x="2181" y="0"/>
                    <a:pt x="2057" y="13"/>
                    <a:pt x="1932" y="38"/>
                  </a:cubicBezTo>
                  <a:lnTo>
                    <a:pt x="1839" y="38"/>
                  </a:lnTo>
                  <a:cubicBezTo>
                    <a:pt x="582" y="411"/>
                    <a:pt x="1" y="2458"/>
                    <a:pt x="978" y="3435"/>
                  </a:cubicBezTo>
                  <a:cubicBezTo>
                    <a:pt x="1318" y="3775"/>
                    <a:pt x="1796" y="3931"/>
                    <a:pt x="2289" y="3931"/>
                  </a:cubicBezTo>
                  <a:cubicBezTo>
                    <a:pt x="3181" y="3931"/>
                    <a:pt x="4120" y="3420"/>
                    <a:pt x="4374" y="2551"/>
                  </a:cubicBezTo>
                  <a:cubicBezTo>
                    <a:pt x="4715" y="1402"/>
                    <a:pt x="3615" y="0"/>
                    <a:pt x="2304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1"/>
            <p:cNvSpPr/>
            <p:nvPr/>
          </p:nvSpPr>
          <p:spPr>
            <a:xfrm>
              <a:off x="1573450" y="2220275"/>
              <a:ext cx="117825" cy="98300"/>
            </a:xfrm>
            <a:custGeom>
              <a:avLst/>
              <a:gdLst/>
              <a:ahLst/>
              <a:cxnLst/>
              <a:rect l="l" t="t" r="r" b="b"/>
              <a:pathLst>
                <a:path w="4713" h="3932" extrusionOk="0">
                  <a:moveTo>
                    <a:pt x="2284" y="0"/>
                  </a:moveTo>
                  <a:cubicBezTo>
                    <a:pt x="2167" y="0"/>
                    <a:pt x="2049" y="13"/>
                    <a:pt x="1932" y="38"/>
                  </a:cubicBezTo>
                  <a:lnTo>
                    <a:pt x="1839" y="38"/>
                  </a:lnTo>
                  <a:cubicBezTo>
                    <a:pt x="489" y="411"/>
                    <a:pt x="1" y="2458"/>
                    <a:pt x="978" y="3435"/>
                  </a:cubicBezTo>
                  <a:cubicBezTo>
                    <a:pt x="1318" y="3775"/>
                    <a:pt x="1796" y="3931"/>
                    <a:pt x="2288" y="3931"/>
                  </a:cubicBezTo>
                  <a:cubicBezTo>
                    <a:pt x="3178" y="3931"/>
                    <a:pt x="4112" y="3420"/>
                    <a:pt x="4351" y="2551"/>
                  </a:cubicBezTo>
                  <a:cubicBezTo>
                    <a:pt x="4713" y="1402"/>
                    <a:pt x="3538" y="0"/>
                    <a:pt x="2284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1"/>
            <p:cNvSpPr/>
            <p:nvPr/>
          </p:nvSpPr>
          <p:spPr>
            <a:xfrm>
              <a:off x="1374550" y="2314600"/>
              <a:ext cx="117925" cy="99750"/>
            </a:xfrm>
            <a:custGeom>
              <a:avLst/>
              <a:gdLst/>
              <a:ahLst/>
              <a:cxnLst/>
              <a:rect l="l" t="t" r="r" b="b"/>
              <a:pathLst>
                <a:path w="4717" h="3990" extrusionOk="0">
                  <a:moveTo>
                    <a:pt x="2373" y="1"/>
                  </a:moveTo>
                  <a:cubicBezTo>
                    <a:pt x="2265" y="1"/>
                    <a:pt x="2156" y="12"/>
                    <a:pt x="2048" y="34"/>
                  </a:cubicBezTo>
                  <a:lnTo>
                    <a:pt x="1955" y="127"/>
                  </a:lnTo>
                  <a:cubicBezTo>
                    <a:pt x="582" y="430"/>
                    <a:pt x="1" y="2454"/>
                    <a:pt x="1071" y="3431"/>
                  </a:cubicBezTo>
                  <a:cubicBezTo>
                    <a:pt x="1425" y="3819"/>
                    <a:pt x="1905" y="3990"/>
                    <a:pt x="2392" y="3990"/>
                  </a:cubicBezTo>
                  <a:cubicBezTo>
                    <a:pt x="3247" y="3990"/>
                    <a:pt x="4122" y="3463"/>
                    <a:pt x="4374" y="2663"/>
                  </a:cubicBezTo>
                  <a:cubicBezTo>
                    <a:pt x="4716" y="1401"/>
                    <a:pt x="3603" y="1"/>
                    <a:pt x="2373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1"/>
            <p:cNvSpPr/>
            <p:nvPr/>
          </p:nvSpPr>
          <p:spPr>
            <a:xfrm>
              <a:off x="1474000" y="2314600"/>
              <a:ext cx="117925" cy="99750"/>
            </a:xfrm>
            <a:custGeom>
              <a:avLst/>
              <a:gdLst/>
              <a:ahLst/>
              <a:cxnLst/>
              <a:rect l="l" t="t" r="r" b="b"/>
              <a:pathLst>
                <a:path w="4717" h="3990" extrusionOk="0">
                  <a:moveTo>
                    <a:pt x="2282" y="1"/>
                  </a:moveTo>
                  <a:cubicBezTo>
                    <a:pt x="2167" y="1"/>
                    <a:pt x="2050" y="12"/>
                    <a:pt x="1932" y="34"/>
                  </a:cubicBezTo>
                  <a:lnTo>
                    <a:pt x="1839" y="127"/>
                  </a:lnTo>
                  <a:cubicBezTo>
                    <a:pt x="582" y="430"/>
                    <a:pt x="1" y="2454"/>
                    <a:pt x="978" y="3431"/>
                  </a:cubicBezTo>
                  <a:cubicBezTo>
                    <a:pt x="1324" y="3819"/>
                    <a:pt x="1814" y="3990"/>
                    <a:pt x="2317" y="3990"/>
                  </a:cubicBezTo>
                  <a:cubicBezTo>
                    <a:pt x="3200" y="3990"/>
                    <a:pt x="4122" y="3463"/>
                    <a:pt x="4374" y="2663"/>
                  </a:cubicBezTo>
                  <a:cubicBezTo>
                    <a:pt x="4717" y="1401"/>
                    <a:pt x="3603" y="1"/>
                    <a:pt x="2282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1"/>
            <p:cNvSpPr/>
            <p:nvPr/>
          </p:nvSpPr>
          <p:spPr>
            <a:xfrm>
              <a:off x="1573450" y="2314600"/>
              <a:ext cx="117875" cy="99750"/>
            </a:xfrm>
            <a:custGeom>
              <a:avLst/>
              <a:gdLst/>
              <a:ahLst/>
              <a:cxnLst/>
              <a:rect l="l" t="t" r="r" b="b"/>
              <a:pathLst>
                <a:path w="4715" h="3990" extrusionOk="0">
                  <a:moveTo>
                    <a:pt x="2263" y="1"/>
                  </a:moveTo>
                  <a:cubicBezTo>
                    <a:pt x="2153" y="1"/>
                    <a:pt x="2042" y="12"/>
                    <a:pt x="1932" y="34"/>
                  </a:cubicBezTo>
                  <a:lnTo>
                    <a:pt x="1839" y="127"/>
                  </a:lnTo>
                  <a:cubicBezTo>
                    <a:pt x="489" y="430"/>
                    <a:pt x="1" y="2454"/>
                    <a:pt x="978" y="3431"/>
                  </a:cubicBezTo>
                  <a:cubicBezTo>
                    <a:pt x="1324" y="3819"/>
                    <a:pt x="1814" y="3990"/>
                    <a:pt x="2316" y="3990"/>
                  </a:cubicBezTo>
                  <a:cubicBezTo>
                    <a:pt x="3197" y="3990"/>
                    <a:pt x="4114" y="3463"/>
                    <a:pt x="4351" y="2663"/>
                  </a:cubicBezTo>
                  <a:cubicBezTo>
                    <a:pt x="4715" y="1401"/>
                    <a:pt x="3524" y="1"/>
                    <a:pt x="2263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1"/>
            <p:cNvSpPr/>
            <p:nvPr/>
          </p:nvSpPr>
          <p:spPr>
            <a:xfrm>
              <a:off x="1374550" y="2413325"/>
              <a:ext cx="117675" cy="99325"/>
            </a:xfrm>
            <a:custGeom>
              <a:avLst/>
              <a:gdLst/>
              <a:ahLst/>
              <a:cxnLst/>
              <a:rect l="l" t="t" r="r" b="b"/>
              <a:pathLst>
                <a:path w="4707" h="3973" extrusionOk="0">
                  <a:moveTo>
                    <a:pt x="2481" y="1"/>
                  </a:moveTo>
                  <a:cubicBezTo>
                    <a:pt x="2338" y="1"/>
                    <a:pt x="2193" y="21"/>
                    <a:pt x="2048" y="63"/>
                  </a:cubicBezTo>
                  <a:lnTo>
                    <a:pt x="1955" y="63"/>
                  </a:lnTo>
                  <a:cubicBezTo>
                    <a:pt x="582" y="459"/>
                    <a:pt x="1" y="2390"/>
                    <a:pt x="1071" y="3460"/>
                  </a:cubicBezTo>
                  <a:cubicBezTo>
                    <a:pt x="1421" y="3810"/>
                    <a:pt x="1895" y="3972"/>
                    <a:pt x="2376" y="3972"/>
                  </a:cubicBezTo>
                  <a:cubicBezTo>
                    <a:pt x="3236" y="3972"/>
                    <a:pt x="4121" y="3456"/>
                    <a:pt x="4374" y="2576"/>
                  </a:cubicBezTo>
                  <a:cubicBezTo>
                    <a:pt x="4706" y="1372"/>
                    <a:pt x="3668" y="1"/>
                    <a:pt x="2481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1"/>
            <p:cNvSpPr/>
            <p:nvPr/>
          </p:nvSpPr>
          <p:spPr>
            <a:xfrm>
              <a:off x="1474000" y="2413325"/>
              <a:ext cx="117675" cy="99325"/>
            </a:xfrm>
            <a:custGeom>
              <a:avLst/>
              <a:gdLst/>
              <a:ahLst/>
              <a:cxnLst/>
              <a:rect l="l" t="t" r="r" b="b"/>
              <a:pathLst>
                <a:path w="4707" h="3973" extrusionOk="0">
                  <a:moveTo>
                    <a:pt x="2399" y="1"/>
                  </a:moveTo>
                  <a:cubicBezTo>
                    <a:pt x="2246" y="1"/>
                    <a:pt x="2089" y="21"/>
                    <a:pt x="1932" y="63"/>
                  </a:cubicBezTo>
                  <a:lnTo>
                    <a:pt x="1839" y="63"/>
                  </a:lnTo>
                  <a:cubicBezTo>
                    <a:pt x="582" y="459"/>
                    <a:pt x="1" y="2390"/>
                    <a:pt x="978" y="3460"/>
                  </a:cubicBezTo>
                  <a:cubicBezTo>
                    <a:pt x="1320" y="3810"/>
                    <a:pt x="1803" y="3972"/>
                    <a:pt x="2300" y="3972"/>
                  </a:cubicBezTo>
                  <a:cubicBezTo>
                    <a:pt x="3188" y="3972"/>
                    <a:pt x="4121" y="3456"/>
                    <a:pt x="4374" y="2576"/>
                  </a:cubicBezTo>
                  <a:cubicBezTo>
                    <a:pt x="4706" y="1372"/>
                    <a:pt x="3668" y="1"/>
                    <a:pt x="2399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1"/>
            <p:cNvSpPr/>
            <p:nvPr/>
          </p:nvSpPr>
          <p:spPr>
            <a:xfrm>
              <a:off x="1573450" y="2413325"/>
              <a:ext cx="117625" cy="99325"/>
            </a:xfrm>
            <a:custGeom>
              <a:avLst/>
              <a:gdLst/>
              <a:ahLst/>
              <a:cxnLst/>
              <a:rect l="l" t="t" r="r" b="b"/>
              <a:pathLst>
                <a:path w="4705" h="3973" extrusionOk="0">
                  <a:moveTo>
                    <a:pt x="2375" y="1"/>
                  </a:moveTo>
                  <a:cubicBezTo>
                    <a:pt x="2228" y="1"/>
                    <a:pt x="2079" y="21"/>
                    <a:pt x="1932" y="63"/>
                  </a:cubicBezTo>
                  <a:lnTo>
                    <a:pt x="1839" y="63"/>
                  </a:lnTo>
                  <a:cubicBezTo>
                    <a:pt x="489" y="459"/>
                    <a:pt x="1" y="2390"/>
                    <a:pt x="978" y="3460"/>
                  </a:cubicBezTo>
                  <a:cubicBezTo>
                    <a:pt x="1320" y="3810"/>
                    <a:pt x="1803" y="3972"/>
                    <a:pt x="2299" y="3972"/>
                  </a:cubicBezTo>
                  <a:cubicBezTo>
                    <a:pt x="3185" y="3972"/>
                    <a:pt x="4113" y="3456"/>
                    <a:pt x="4351" y="2576"/>
                  </a:cubicBezTo>
                  <a:cubicBezTo>
                    <a:pt x="4704" y="1372"/>
                    <a:pt x="3593" y="1"/>
                    <a:pt x="2375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1"/>
            <p:cNvSpPr/>
            <p:nvPr/>
          </p:nvSpPr>
          <p:spPr>
            <a:xfrm>
              <a:off x="1474000" y="2508125"/>
              <a:ext cx="117675" cy="98175"/>
            </a:xfrm>
            <a:custGeom>
              <a:avLst/>
              <a:gdLst/>
              <a:ahLst/>
              <a:cxnLst/>
              <a:rect l="l" t="t" r="r" b="b"/>
              <a:pathLst>
                <a:path w="4707" h="3927" extrusionOk="0">
                  <a:moveTo>
                    <a:pt x="2399" y="1"/>
                  </a:moveTo>
                  <a:cubicBezTo>
                    <a:pt x="2246" y="1"/>
                    <a:pt x="2089" y="21"/>
                    <a:pt x="1932" y="63"/>
                  </a:cubicBezTo>
                  <a:lnTo>
                    <a:pt x="1839" y="63"/>
                  </a:lnTo>
                  <a:cubicBezTo>
                    <a:pt x="582" y="435"/>
                    <a:pt x="1" y="2390"/>
                    <a:pt x="978" y="3343"/>
                  </a:cubicBezTo>
                  <a:cubicBezTo>
                    <a:pt x="1335" y="3744"/>
                    <a:pt x="1846" y="3927"/>
                    <a:pt x="2366" y="3927"/>
                  </a:cubicBezTo>
                  <a:cubicBezTo>
                    <a:pt x="3234" y="3927"/>
                    <a:pt x="4127" y="3419"/>
                    <a:pt x="4374" y="2576"/>
                  </a:cubicBezTo>
                  <a:cubicBezTo>
                    <a:pt x="4706" y="1372"/>
                    <a:pt x="3668" y="1"/>
                    <a:pt x="2399" y="1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1"/>
            <p:cNvSpPr/>
            <p:nvPr/>
          </p:nvSpPr>
          <p:spPr>
            <a:xfrm>
              <a:off x="1507750" y="2012425"/>
              <a:ext cx="128550" cy="223350"/>
            </a:xfrm>
            <a:custGeom>
              <a:avLst/>
              <a:gdLst/>
              <a:ahLst/>
              <a:cxnLst/>
              <a:rect l="l" t="t" r="r" b="b"/>
              <a:pathLst>
                <a:path w="5142" h="8934" extrusionOk="0">
                  <a:moveTo>
                    <a:pt x="4653" y="1"/>
                  </a:moveTo>
                  <a:cubicBezTo>
                    <a:pt x="1745" y="1862"/>
                    <a:pt x="0" y="5444"/>
                    <a:pt x="698" y="8934"/>
                  </a:cubicBezTo>
                  <a:lnTo>
                    <a:pt x="1559" y="8725"/>
                  </a:lnTo>
                  <a:cubicBezTo>
                    <a:pt x="977" y="5724"/>
                    <a:pt x="2536" y="2327"/>
                    <a:pt x="5141" y="792"/>
                  </a:cubicBezTo>
                  <a:lnTo>
                    <a:pt x="4653" y="1"/>
                  </a:ln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1"/>
            <p:cNvSpPr/>
            <p:nvPr/>
          </p:nvSpPr>
          <p:spPr>
            <a:xfrm>
              <a:off x="1332275" y="1990950"/>
              <a:ext cx="204575" cy="186675"/>
            </a:xfrm>
            <a:custGeom>
              <a:avLst/>
              <a:gdLst/>
              <a:ahLst/>
              <a:cxnLst/>
              <a:rect l="l" t="t" r="r" b="b"/>
              <a:pathLst>
                <a:path w="8183" h="7467" extrusionOk="0">
                  <a:moveTo>
                    <a:pt x="1607" y="1"/>
                  </a:moveTo>
                  <a:cubicBezTo>
                    <a:pt x="539" y="1"/>
                    <a:pt x="1" y="645"/>
                    <a:pt x="1110" y="2511"/>
                  </a:cubicBezTo>
                  <a:cubicBezTo>
                    <a:pt x="2576" y="5047"/>
                    <a:pt x="5181" y="6885"/>
                    <a:pt x="8089" y="7467"/>
                  </a:cubicBezTo>
                  <a:cubicBezTo>
                    <a:pt x="8182" y="5326"/>
                    <a:pt x="7321" y="3186"/>
                    <a:pt x="5763" y="1744"/>
                  </a:cubicBezTo>
                  <a:cubicBezTo>
                    <a:pt x="4868" y="900"/>
                    <a:pt x="2868" y="1"/>
                    <a:pt x="1607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1"/>
            <p:cNvSpPr/>
            <p:nvPr/>
          </p:nvSpPr>
          <p:spPr>
            <a:xfrm>
              <a:off x="1532175" y="2079050"/>
              <a:ext cx="147750" cy="95200"/>
            </a:xfrm>
            <a:custGeom>
              <a:avLst/>
              <a:gdLst/>
              <a:ahLst/>
              <a:cxnLst/>
              <a:rect l="l" t="t" r="r" b="b"/>
              <a:pathLst>
                <a:path w="5910" h="3808" extrusionOk="0">
                  <a:moveTo>
                    <a:pt x="4347" y="0"/>
                  </a:moveTo>
                  <a:cubicBezTo>
                    <a:pt x="4058" y="0"/>
                    <a:pt x="3755" y="66"/>
                    <a:pt x="3490" y="151"/>
                  </a:cubicBezTo>
                  <a:cubicBezTo>
                    <a:pt x="1931" y="639"/>
                    <a:pt x="768" y="1895"/>
                    <a:pt x="396" y="3454"/>
                  </a:cubicBezTo>
                  <a:lnTo>
                    <a:pt x="489" y="3454"/>
                  </a:lnTo>
                  <a:cubicBezTo>
                    <a:pt x="396" y="3547"/>
                    <a:pt x="186" y="3547"/>
                    <a:pt x="0" y="3640"/>
                  </a:cubicBezTo>
                  <a:cubicBezTo>
                    <a:pt x="438" y="3751"/>
                    <a:pt x="890" y="3807"/>
                    <a:pt x="1342" y="3807"/>
                  </a:cubicBezTo>
                  <a:cubicBezTo>
                    <a:pt x="2500" y="3807"/>
                    <a:pt x="3656" y="3439"/>
                    <a:pt x="4560" y="2686"/>
                  </a:cubicBezTo>
                  <a:cubicBezTo>
                    <a:pt x="5328" y="2105"/>
                    <a:pt x="5909" y="1035"/>
                    <a:pt x="5234" y="360"/>
                  </a:cubicBezTo>
                  <a:cubicBezTo>
                    <a:pt x="5019" y="94"/>
                    <a:pt x="4693" y="0"/>
                    <a:pt x="4347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32"/>
          <p:cNvSpPr/>
          <p:nvPr/>
        </p:nvSpPr>
        <p:spPr>
          <a:xfrm>
            <a:off x="-276847" y="3934447"/>
            <a:ext cx="2561811" cy="1323182"/>
          </a:xfrm>
          <a:custGeom>
            <a:avLst/>
            <a:gdLst/>
            <a:ahLst/>
            <a:cxnLst/>
            <a:rect l="l" t="t" r="r" b="b"/>
            <a:pathLst>
              <a:path w="100710" h="60808" extrusionOk="0">
                <a:moveTo>
                  <a:pt x="20725" y="1"/>
                </a:moveTo>
                <a:cubicBezTo>
                  <a:pt x="18693" y="1"/>
                  <a:pt x="16637" y="491"/>
                  <a:pt x="14842" y="1433"/>
                </a:cubicBezTo>
                <a:cubicBezTo>
                  <a:pt x="0" y="9087"/>
                  <a:pt x="1349" y="37306"/>
                  <a:pt x="3885" y="50776"/>
                </a:cubicBezTo>
                <a:cubicBezTo>
                  <a:pt x="4374" y="53381"/>
                  <a:pt x="5048" y="56103"/>
                  <a:pt x="6979" y="57848"/>
                </a:cubicBezTo>
                <a:cubicBezTo>
                  <a:pt x="9037" y="59742"/>
                  <a:pt x="11908" y="60153"/>
                  <a:pt x="14788" y="60153"/>
                </a:cubicBezTo>
                <a:cubicBezTo>
                  <a:pt x="15586" y="60153"/>
                  <a:pt x="16386" y="60122"/>
                  <a:pt x="17169" y="60081"/>
                </a:cubicBezTo>
                <a:cubicBezTo>
                  <a:pt x="26850" y="59672"/>
                  <a:pt x="36519" y="59467"/>
                  <a:pt x="46182" y="59467"/>
                </a:cubicBezTo>
                <a:cubicBezTo>
                  <a:pt x="59621" y="59467"/>
                  <a:pt x="73046" y="59864"/>
                  <a:pt x="86472" y="60663"/>
                </a:cubicBezTo>
                <a:cubicBezTo>
                  <a:pt x="87638" y="60735"/>
                  <a:pt x="88832" y="60807"/>
                  <a:pt x="90021" y="60807"/>
                </a:cubicBezTo>
                <a:cubicBezTo>
                  <a:pt x="91893" y="60807"/>
                  <a:pt x="93754" y="60628"/>
                  <a:pt x="95475" y="59988"/>
                </a:cubicBezTo>
                <a:cubicBezTo>
                  <a:pt x="98290" y="58825"/>
                  <a:pt x="100709" y="56010"/>
                  <a:pt x="100221" y="53009"/>
                </a:cubicBezTo>
                <a:cubicBezTo>
                  <a:pt x="99848" y="49519"/>
                  <a:pt x="96056" y="47565"/>
                  <a:pt x="92567" y="46891"/>
                </a:cubicBezTo>
                <a:cubicBezTo>
                  <a:pt x="89077" y="46123"/>
                  <a:pt x="85402" y="46123"/>
                  <a:pt x="82494" y="43983"/>
                </a:cubicBezTo>
                <a:cubicBezTo>
                  <a:pt x="76678" y="39725"/>
                  <a:pt x="77934" y="29536"/>
                  <a:pt x="71839" y="25674"/>
                </a:cubicBezTo>
                <a:cubicBezTo>
                  <a:pt x="70267" y="24640"/>
                  <a:pt x="68426" y="24230"/>
                  <a:pt x="66525" y="24230"/>
                </a:cubicBezTo>
                <a:cubicBezTo>
                  <a:pt x="64320" y="24230"/>
                  <a:pt x="62034" y="24783"/>
                  <a:pt x="59998" y="25558"/>
                </a:cubicBezTo>
                <a:cubicBezTo>
                  <a:pt x="56136" y="27023"/>
                  <a:pt x="52344" y="29047"/>
                  <a:pt x="48273" y="29443"/>
                </a:cubicBezTo>
                <a:cubicBezTo>
                  <a:pt x="47966" y="29465"/>
                  <a:pt x="47659" y="29475"/>
                  <a:pt x="47351" y="29475"/>
                </a:cubicBezTo>
                <a:cubicBezTo>
                  <a:pt x="42133" y="29475"/>
                  <a:pt x="36902" y="26348"/>
                  <a:pt x="34617" y="21603"/>
                </a:cubicBezTo>
                <a:cubicBezTo>
                  <a:pt x="31709" y="15577"/>
                  <a:pt x="32965" y="7528"/>
                  <a:pt x="28219" y="2875"/>
                </a:cubicBezTo>
                <a:cubicBezTo>
                  <a:pt x="26255" y="924"/>
                  <a:pt x="23512" y="1"/>
                  <a:pt x="207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3" name="Google Shape;2123;p32"/>
          <p:cNvSpPr/>
          <p:nvPr/>
        </p:nvSpPr>
        <p:spPr>
          <a:xfrm rot="10800000" flipH="1">
            <a:off x="7183099" y="-318340"/>
            <a:ext cx="2402422" cy="1893966"/>
          </a:xfrm>
          <a:custGeom>
            <a:avLst/>
            <a:gdLst/>
            <a:ahLst/>
            <a:cxnLst/>
            <a:rect l="l" t="t" r="r" b="b"/>
            <a:pathLst>
              <a:path w="136676" h="62189" extrusionOk="0">
                <a:moveTo>
                  <a:pt x="115053" y="1"/>
                </a:moveTo>
                <a:cubicBezTo>
                  <a:pt x="109301" y="1"/>
                  <a:pt x="103535" y="2453"/>
                  <a:pt x="98779" y="5873"/>
                </a:cubicBezTo>
                <a:cubicBezTo>
                  <a:pt x="92567" y="10316"/>
                  <a:pt x="87635" y="16342"/>
                  <a:pt x="82192" y="21669"/>
                </a:cubicBezTo>
                <a:cubicBezTo>
                  <a:pt x="76771" y="27089"/>
                  <a:pt x="70467" y="32045"/>
                  <a:pt x="62906" y="33394"/>
                </a:cubicBezTo>
                <a:cubicBezTo>
                  <a:pt x="61199" y="33725"/>
                  <a:pt x="59492" y="33864"/>
                  <a:pt x="57783" y="33864"/>
                </a:cubicBezTo>
                <a:cubicBezTo>
                  <a:pt x="50478" y="33864"/>
                  <a:pt x="43152" y="31318"/>
                  <a:pt x="35780" y="30300"/>
                </a:cubicBezTo>
                <a:cubicBezTo>
                  <a:pt x="33808" y="30038"/>
                  <a:pt x="31800" y="29897"/>
                  <a:pt x="29791" y="29897"/>
                </a:cubicBezTo>
                <a:cubicBezTo>
                  <a:pt x="23600" y="29897"/>
                  <a:pt x="17390" y="31232"/>
                  <a:pt x="12121" y="34464"/>
                </a:cubicBezTo>
                <a:cubicBezTo>
                  <a:pt x="4071" y="39396"/>
                  <a:pt x="2327" y="46864"/>
                  <a:pt x="0" y="55192"/>
                </a:cubicBezTo>
                <a:cubicBezTo>
                  <a:pt x="7166" y="57728"/>
                  <a:pt x="16587" y="57635"/>
                  <a:pt x="24241" y="58403"/>
                </a:cubicBezTo>
                <a:cubicBezTo>
                  <a:pt x="32756" y="59263"/>
                  <a:pt x="41201" y="60054"/>
                  <a:pt x="49738" y="60636"/>
                </a:cubicBezTo>
                <a:cubicBezTo>
                  <a:pt x="64803" y="61688"/>
                  <a:pt x="79962" y="62188"/>
                  <a:pt x="95130" y="62188"/>
                </a:cubicBezTo>
                <a:cubicBezTo>
                  <a:pt x="96734" y="62188"/>
                  <a:pt x="98338" y="62182"/>
                  <a:pt x="99942" y="62171"/>
                </a:cubicBezTo>
                <a:cubicBezTo>
                  <a:pt x="105665" y="62171"/>
                  <a:pt x="111667" y="61985"/>
                  <a:pt x="116901" y="59566"/>
                </a:cubicBezTo>
                <a:cubicBezTo>
                  <a:pt x="124555" y="56076"/>
                  <a:pt x="129510" y="48329"/>
                  <a:pt x="132511" y="40466"/>
                </a:cubicBezTo>
                <a:cubicBezTo>
                  <a:pt x="135233" y="33208"/>
                  <a:pt x="136676" y="25159"/>
                  <a:pt x="134931" y="17505"/>
                </a:cubicBezTo>
                <a:cubicBezTo>
                  <a:pt x="133186" y="9944"/>
                  <a:pt x="127765" y="2849"/>
                  <a:pt x="120298" y="732"/>
                </a:cubicBezTo>
                <a:cubicBezTo>
                  <a:pt x="118570" y="230"/>
                  <a:pt x="116812" y="1"/>
                  <a:pt x="11505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4" name="Google Shape;2124;p32"/>
          <p:cNvGrpSpPr/>
          <p:nvPr/>
        </p:nvGrpSpPr>
        <p:grpSpPr>
          <a:xfrm flipH="1">
            <a:off x="-93516" y="4411559"/>
            <a:ext cx="1461604" cy="934385"/>
            <a:chOff x="3260100" y="4040200"/>
            <a:chExt cx="1579600" cy="893550"/>
          </a:xfrm>
        </p:grpSpPr>
        <p:sp>
          <p:nvSpPr>
            <p:cNvPr id="2125" name="Google Shape;2125;p32"/>
            <p:cNvSpPr/>
            <p:nvPr/>
          </p:nvSpPr>
          <p:spPr>
            <a:xfrm>
              <a:off x="3766650" y="4800800"/>
              <a:ext cx="93575" cy="132950"/>
            </a:xfrm>
            <a:custGeom>
              <a:avLst/>
              <a:gdLst/>
              <a:ahLst/>
              <a:cxnLst/>
              <a:rect l="l" t="t" r="r" b="b"/>
              <a:pathLst>
                <a:path w="3743" h="5318" extrusionOk="0">
                  <a:moveTo>
                    <a:pt x="1308" y="0"/>
                  </a:moveTo>
                  <a:cubicBezTo>
                    <a:pt x="951" y="0"/>
                    <a:pt x="610" y="212"/>
                    <a:pt x="489" y="714"/>
                  </a:cubicBezTo>
                  <a:cubicBezTo>
                    <a:pt x="1" y="2458"/>
                    <a:pt x="1164" y="4785"/>
                    <a:pt x="3002" y="5273"/>
                  </a:cubicBezTo>
                  <a:cubicBezTo>
                    <a:pt x="3059" y="5304"/>
                    <a:pt x="3116" y="5318"/>
                    <a:pt x="3171" y="5318"/>
                  </a:cubicBezTo>
                  <a:cubicBezTo>
                    <a:pt x="3494" y="5318"/>
                    <a:pt x="3743" y="4844"/>
                    <a:pt x="3583" y="4506"/>
                  </a:cubicBezTo>
                  <a:cubicBezTo>
                    <a:pt x="3281" y="4017"/>
                    <a:pt x="2909" y="3436"/>
                    <a:pt x="2699" y="2854"/>
                  </a:cubicBezTo>
                  <a:cubicBezTo>
                    <a:pt x="2513" y="2179"/>
                    <a:pt x="2420" y="1598"/>
                    <a:pt x="2327" y="923"/>
                  </a:cubicBezTo>
                  <a:cubicBezTo>
                    <a:pt x="2274" y="368"/>
                    <a:pt x="1778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2"/>
            <p:cNvSpPr/>
            <p:nvPr/>
          </p:nvSpPr>
          <p:spPr>
            <a:xfrm>
              <a:off x="3754450" y="4603725"/>
              <a:ext cx="70400" cy="96800"/>
            </a:xfrm>
            <a:custGeom>
              <a:avLst/>
              <a:gdLst/>
              <a:ahLst/>
              <a:cxnLst/>
              <a:rect l="l" t="t" r="r" b="b"/>
              <a:pathLst>
                <a:path w="2816" h="3872" extrusionOk="0">
                  <a:moveTo>
                    <a:pt x="1615" y="1"/>
                  </a:moveTo>
                  <a:cubicBezTo>
                    <a:pt x="1383" y="1"/>
                    <a:pt x="1151" y="86"/>
                    <a:pt x="977" y="268"/>
                  </a:cubicBezTo>
                  <a:cubicBezTo>
                    <a:pt x="186" y="943"/>
                    <a:pt x="0" y="2315"/>
                    <a:pt x="186" y="3362"/>
                  </a:cubicBezTo>
                  <a:cubicBezTo>
                    <a:pt x="320" y="3674"/>
                    <a:pt x="643" y="3872"/>
                    <a:pt x="956" y="3872"/>
                  </a:cubicBezTo>
                  <a:cubicBezTo>
                    <a:pt x="1133" y="3872"/>
                    <a:pt x="1308" y="3808"/>
                    <a:pt x="1443" y="3665"/>
                  </a:cubicBezTo>
                  <a:cubicBezTo>
                    <a:pt x="2234" y="2897"/>
                    <a:pt x="2815" y="1734"/>
                    <a:pt x="2513" y="664"/>
                  </a:cubicBezTo>
                  <a:cubicBezTo>
                    <a:pt x="2396" y="241"/>
                    <a:pt x="2005" y="1"/>
                    <a:pt x="1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2"/>
            <p:cNvSpPr/>
            <p:nvPr/>
          </p:nvSpPr>
          <p:spPr>
            <a:xfrm>
              <a:off x="3802075" y="4390150"/>
              <a:ext cx="96350" cy="123825"/>
            </a:xfrm>
            <a:custGeom>
              <a:avLst/>
              <a:gdLst/>
              <a:ahLst/>
              <a:cxnLst/>
              <a:rect l="l" t="t" r="r" b="b"/>
              <a:pathLst>
                <a:path w="3854" h="4953" extrusionOk="0">
                  <a:moveTo>
                    <a:pt x="2798" y="1"/>
                  </a:moveTo>
                  <a:cubicBezTo>
                    <a:pt x="2547" y="1"/>
                    <a:pt x="2282" y="116"/>
                    <a:pt x="2073" y="390"/>
                  </a:cubicBezTo>
                  <a:cubicBezTo>
                    <a:pt x="1399" y="1437"/>
                    <a:pt x="817" y="2600"/>
                    <a:pt x="329" y="3879"/>
                  </a:cubicBezTo>
                  <a:cubicBezTo>
                    <a:pt x="0" y="4458"/>
                    <a:pt x="461" y="4953"/>
                    <a:pt x="946" y="4953"/>
                  </a:cubicBezTo>
                  <a:cubicBezTo>
                    <a:pt x="1183" y="4953"/>
                    <a:pt x="1425" y="4836"/>
                    <a:pt x="1585" y="4554"/>
                  </a:cubicBezTo>
                  <a:cubicBezTo>
                    <a:pt x="2260" y="3484"/>
                    <a:pt x="3027" y="2414"/>
                    <a:pt x="3516" y="1250"/>
                  </a:cubicBezTo>
                  <a:cubicBezTo>
                    <a:pt x="3853" y="576"/>
                    <a:pt x="3358" y="1"/>
                    <a:pt x="27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2"/>
            <p:cNvSpPr/>
            <p:nvPr/>
          </p:nvSpPr>
          <p:spPr>
            <a:xfrm>
              <a:off x="3901125" y="4239675"/>
              <a:ext cx="104300" cy="68425"/>
            </a:xfrm>
            <a:custGeom>
              <a:avLst/>
              <a:gdLst/>
              <a:ahLst/>
              <a:cxnLst/>
              <a:rect l="l" t="t" r="r" b="b"/>
              <a:pathLst>
                <a:path w="4172" h="2737" extrusionOk="0">
                  <a:moveTo>
                    <a:pt x="2917" y="1"/>
                  </a:moveTo>
                  <a:cubicBezTo>
                    <a:pt x="2867" y="1"/>
                    <a:pt x="2816" y="4"/>
                    <a:pt x="2764" y="11"/>
                  </a:cubicBezTo>
                  <a:cubicBezTo>
                    <a:pt x="1880" y="197"/>
                    <a:pt x="1206" y="779"/>
                    <a:pt x="531" y="1360"/>
                  </a:cubicBezTo>
                  <a:cubicBezTo>
                    <a:pt x="0" y="1806"/>
                    <a:pt x="516" y="2737"/>
                    <a:pt x="1123" y="2737"/>
                  </a:cubicBezTo>
                  <a:cubicBezTo>
                    <a:pt x="1181" y="2737"/>
                    <a:pt x="1240" y="2728"/>
                    <a:pt x="1299" y="2710"/>
                  </a:cubicBezTo>
                  <a:cubicBezTo>
                    <a:pt x="2183" y="2431"/>
                    <a:pt x="3043" y="2128"/>
                    <a:pt x="3625" y="1453"/>
                  </a:cubicBezTo>
                  <a:cubicBezTo>
                    <a:pt x="4171" y="820"/>
                    <a:pt x="3691" y="1"/>
                    <a:pt x="2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2"/>
            <p:cNvSpPr/>
            <p:nvPr/>
          </p:nvSpPr>
          <p:spPr>
            <a:xfrm>
              <a:off x="4085650" y="4070600"/>
              <a:ext cx="128875" cy="112175"/>
            </a:xfrm>
            <a:custGeom>
              <a:avLst/>
              <a:gdLst/>
              <a:ahLst/>
              <a:cxnLst/>
              <a:rect l="l" t="t" r="r" b="b"/>
              <a:pathLst>
                <a:path w="5155" h="4487" extrusionOk="0">
                  <a:moveTo>
                    <a:pt x="3913" y="1"/>
                  </a:moveTo>
                  <a:cubicBezTo>
                    <a:pt x="3751" y="1"/>
                    <a:pt x="3586" y="51"/>
                    <a:pt x="3432" y="167"/>
                  </a:cubicBezTo>
                  <a:cubicBezTo>
                    <a:pt x="2362" y="958"/>
                    <a:pt x="1571" y="1912"/>
                    <a:pt x="618" y="2889"/>
                  </a:cubicBezTo>
                  <a:cubicBezTo>
                    <a:pt x="1" y="3560"/>
                    <a:pt x="643" y="4486"/>
                    <a:pt x="1364" y="4486"/>
                  </a:cubicBezTo>
                  <a:cubicBezTo>
                    <a:pt x="1568" y="4486"/>
                    <a:pt x="1777" y="4412"/>
                    <a:pt x="1967" y="4238"/>
                  </a:cubicBezTo>
                  <a:cubicBezTo>
                    <a:pt x="2944" y="3378"/>
                    <a:pt x="4014" y="2494"/>
                    <a:pt x="4689" y="1423"/>
                  </a:cubicBezTo>
                  <a:cubicBezTo>
                    <a:pt x="5154" y="809"/>
                    <a:pt x="4562" y="1"/>
                    <a:pt x="39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2"/>
            <p:cNvSpPr/>
            <p:nvPr/>
          </p:nvSpPr>
          <p:spPr>
            <a:xfrm>
              <a:off x="3621250" y="4817475"/>
              <a:ext cx="65925" cy="100450"/>
            </a:xfrm>
            <a:custGeom>
              <a:avLst/>
              <a:gdLst/>
              <a:ahLst/>
              <a:cxnLst/>
              <a:rect l="l" t="t" r="r" b="b"/>
              <a:pathLst>
                <a:path w="2637" h="4018" extrusionOk="0">
                  <a:moveTo>
                    <a:pt x="798" y="1"/>
                  </a:moveTo>
                  <a:cubicBezTo>
                    <a:pt x="438" y="1"/>
                    <a:pt x="1" y="297"/>
                    <a:pt x="1" y="628"/>
                  </a:cubicBezTo>
                  <a:cubicBezTo>
                    <a:pt x="94" y="1210"/>
                    <a:pt x="280" y="1698"/>
                    <a:pt x="489" y="2187"/>
                  </a:cubicBezTo>
                  <a:cubicBezTo>
                    <a:pt x="676" y="2675"/>
                    <a:pt x="955" y="3164"/>
                    <a:pt x="1257" y="3653"/>
                  </a:cubicBezTo>
                  <a:cubicBezTo>
                    <a:pt x="1351" y="3912"/>
                    <a:pt x="1546" y="4017"/>
                    <a:pt x="1756" y="4017"/>
                  </a:cubicBezTo>
                  <a:cubicBezTo>
                    <a:pt x="2168" y="4017"/>
                    <a:pt x="2637" y="3611"/>
                    <a:pt x="2513" y="3164"/>
                  </a:cubicBezTo>
                  <a:cubicBezTo>
                    <a:pt x="2327" y="2582"/>
                    <a:pt x="2234" y="2094"/>
                    <a:pt x="2025" y="1605"/>
                  </a:cubicBezTo>
                  <a:cubicBezTo>
                    <a:pt x="1839" y="1024"/>
                    <a:pt x="1536" y="628"/>
                    <a:pt x="1164" y="163"/>
                  </a:cubicBezTo>
                  <a:cubicBezTo>
                    <a:pt x="1077" y="49"/>
                    <a:pt x="944" y="1"/>
                    <a:pt x="7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2"/>
            <p:cNvSpPr/>
            <p:nvPr/>
          </p:nvSpPr>
          <p:spPr>
            <a:xfrm>
              <a:off x="3611375" y="4619725"/>
              <a:ext cx="48300" cy="83400"/>
            </a:xfrm>
            <a:custGeom>
              <a:avLst/>
              <a:gdLst/>
              <a:ahLst/>
              <a:cxnLst/>
              <a:rect l="l" t="t" r="r" b="b"/>
              <a:pathLst>
                <a:path w="1932" h="3336" extrusionOk="0">
                  <a:moveTo>
                    <a:pt x="1159" y="0"/>
                  </a:moveTo>
                  <a:cubicBezTo>
                    <a:pt x="852" y="0"/>
                    <a:pt x="566" y="184"/>
                    <a:pt x="489" y="512"/>
                  </a:cubicBezTo>
                  <a:cubicBezTo>
                    <a:pt x="303" y="1094"/>
                    <a:pt x="187" y="1768"/>
                    <a:pt x="93" y="2350"/>
                  </a:cubicBezTo>
                  <a:cubicBezTo>
                    <a:pt x="0" y="2722"/>
                    <a:pt x="187" y="3211"/>
                    <a:pt x="582" y="3304"/>
                  </a:cubicBezTo>
                  <a:cubicBezTo>
                    <a:pt x="654" y="3325"/>
                    <a:pt x="728" y="3335"/>
                    <a:pt x="803" y="3335"/>
                  </a:cubicBezTo>
                  <a:cubicBezTo>
                    <a:pt x="1141" y="3335"/>
                    <a:pt x="1483" y="3122"/>
                    <a:pt x="1559" y="2722"/>
                  </a:cubicBezTo>
                  <a:cubicBezTo>
                    <a:pt x="1652" y="2141"/>
                    <a:pt x="1838" y="1559"/>
                    <a:pt x="1931" y="884"/>
                  </a:cubicBezTo>
                  <a:cubicBezTo>
                    <a:pt x="1931" y="512"/>
                    <a:pt x="1838" y="117"/>
                    <a:pt x="1350" y="24"/>
                  </a:cubicBezTo>
                  <a:cubicBezTo>
                    <a:pt x="1286" y="8"/>
                    <a:pt x="1222" y="0"/>
                    <a:pt x="1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2"/>
            <p:cNvSpPr/>
            <p:nvPr/>
          </p:nvSpPr>
          <p:spPr>
            <a:xfrm>
              <a:off x="3662550" y="4400075"/>
              <a:ext cx="65175" cy="78025"/>
            </a:xfrm>
            <a:custGeom>
              <a:avLst/>
              <a:gdLst/>
              <a:ahLst/>
              <a:cxnLst/>
              <a:rect l="l" t="t" r="r" b="b"/>
              <a:pathLst>
                <a:path w="2607" h="3121" extrusionOk="0">
                  <a:moveTo>
                    <a:pt x="1679" y="1"/>
                  </a:moveTo>
                  <a:cubicBezTo>
                    <a:pt x="1386" y="1"/>
                    <a:pt x="1104" y="165"/>
                    <a:pt x="954" y="365"/>
                  </a:cubicBezTo>
                  <a:cubicBezTo>
                    <a:pt x="768" y="667"/>
                    <a:pt x="582" y="853"/>
                    <a:pt x="466" y="1156"/>
                  </a:cubicBezTo>
                  <a:cubicBezTo>
                    <a:pt x="280" y="1435"/>
                    <a:pt x="280" y="1831"/>
                    <a:pt x="94" y="2110"/>
                  </a:cubicBezTo>
                  <a:cubicBezTo>
                    <a:pt x="1" y="2505"/>
                    <a:pt x="280" y="2901"/>
                    <a:pt x="582" y="3087"/>
                  </a:cubicBezTo>
                  <a:cubicBezTo>
                    <a:pt x="669" y="3108"/>
                    <a:pt x="757" y="3120"/>
                    <a:pt x="844" y="3120"/>
                  </a:cubicBezTo>
                  <a:cubicBezTo>
                    <a:pt x="1132" y="3120"/>
                    <a:pt x="1415" y="2995"/>
                    <a:pt x="1629" y="2691"/>
                  </a:cubicBezTo>
                  <a:cubicBezTo>
                    <a:pt x="1838" y="2505"/>
                    <a:pt x="2025" y="2203"/>
                    <a:pt x="2118" y="2017"/>
                  </a:cubicBezTo>
                  <a:cubicBezTo>
                    <a:pt x="2211" y="1737"/>
                    <a:pt x="2420" y="1342"/>
                    <a:pt x="2513" y="1040"/>
                  </a:cubicBezTo>
                  <a:cubicBezTo>
                    <a:pt x="2606" y="667"/>
                    <a:pt x="2327" y="179"/>
                    <a:pt x="2025" y="86"/>
                  </a:cubicBezTo>
                  <a:cubicBezTo>
                    <a:pt x="1912" y="26"/>
                    <a:pt x="1795" y="1"/>
                    <a:pt x="1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2"/>
            <p:cNvSpPr/>
            <p:nvPr/>
          </p:nvSpPr>
          <p:spPr>
            <a:xfrm>
              <a:off x="3759100" y="4243100"/>
              <a:ext cx="107025" cy="69800"/>
            </a:xfrm>
            <a:custGeom>
              <a:avLst/>
              <a:gdLst/>
              <a:ahLst/>
              <a:cxnLst/>
              <a:rect l="l" t="t" r="r" b="b"/>
              <a:pathLst>
                <a:path w="4281" h="2792" extrusionOk="0">
                  <a:moveTo>
                    <a:pt x="2603" y="0"/>
                  </a:moveTo>
                  <a:cubicBezTo>
                    <a:pt x="2025" y="0"/>
                    <a:pt x="1501" y="221"/>
                    <a:pt x="978" y="456"/>
                  </a:cubicBezTo>
                  <a:cubicBezTo>
                    <a:pt x="396" y="642"/>
                    <a:pt x="0" y="1130"/>
                    <a:pt x="93" y="1712"/>
                  </a:cubicBezTo>
                  <a:cubicBezTo>
                    <a:pt x="201" y="2252"/>
                    <a:pt x="610" y="2792"/>
                    <a:pt x="1134" y="2792"/>
                  </a:cubicBezTo>
                  <a:cubicBezTo>
                    <a:pt x="1174" y="2792"/>
                    <a:pt x="1215" y="2789"/>
                    <a:pt x="1257" y="2782"/>
                  </a:cubicBezTo>
                  <a:cubicBezTo>
                    <a:pt x="2141" y="2666"/>
                    <a:pt x="2908" y="2666"/>
                    <a:pt x="3583" y="2084"/>
                  </a:cubicBezTo>
                  <a:cubicBezTo>
                    <a:pt x="4281" y="1503"/>
                    <a:pt x="3979" y="246"/>
                    <a:pt x="3118" y="60"/>
                  </a:cubicBezTo>
                  <a:cubicBezTo>
                    <a:pt x="2941" y="19"/>
                    <a:pt x="2770" y="0"/>
                    <a:pt x="2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2"/>
            <p:cNvSpPr/>
            <p:nvPr/>
          </p:nvSpPr>
          <p:spPr>
            <a:xfrm>
              <a:off x="3926600" y="4103425"/>
              <a:ext cx="79700" cy="56250"/>
            </a:xfrm>
            <a:custGeom>
              <a:avLst/>
              <a:gdLst/>
              <a:ahLst/>
              <a:cxnLst/>
              <a:rect l="l" t="t" r="r" b="b"/>
              <a:pathLst>
                <a:path w="3188" h="2250" extrusionOk="0">
                  <a:moveTo>
                    <a:pt x="2375" y="0"/>
                  </a:moveTo>
                  <a:cubicBezTo>
                    <a:pt x="2328" y="0"/>
                    <a:pt x="2281" y="6"/>
                    <a:pt x="2234" y="17"/>
                  </a:cubicBezTo>
                  <a:cubicBezTo>
                    <a:pt x="1652" y="320"/>
                    <a:pt x="1071" y="506"/>
                    <a:pt x="582" y="808"/>
                  </a:cubicBezTo>
                  <a:cubicBezTo>
                    <a:pt x="187" y="994"/>
                    <a:pt x="0" y="1576"/>
                    <a:pt x="280" y="1855"/>
                  </a:cubicBezTo>
                  <a:cubicBezTo>
                    <a:pt x="420" y="2121"/>
                    <a:pt x="676" y="2250"/>
                    <a:pt x="949" y="2250"/>
                  </a:cubicBezTo>
                  <a:cubicBezTo>
                    <a:pt x="1082" y="2250"/>
                    <a:pt x="1220" y="2219"/>
                    <a:pt x="1350" y="2158"/>
                  </a:cubicBezTo>
                  <a:cubicBezTo>
                    <a:pt x="1838" y="1972"/>
                    <a:pt x="2327" y="1669"/>
                    <a:pt x="2815" y="1390"/>
                  </a:cubicBezTo>
                  <a:cubicBezTo>
                    <a:pt x="3095" y="1181"/>
                    <a:pt x="3188" y="808"/>
                    <a:pt x="3095" y="506"/>
                  </a:cubicBezTo>
                  <a:cubicBezTo>
                    <a:pt x="3013" y="262"/>
                    <a:pt x="2701" y="0"/>
                    <a:pt x="2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2"/>
            <p:cNvSpPr/>
            <p:nvPr/>
          </p:nvSpPr>
          <p:spPr>
            <a:xfrm>
              <a:off x="4113825" y="4232175"/>
              <a:ext cx="122400" cy="80075"/>
            </a:xfrm>
            <a:custGeom>
              <a:avLst/>
              <a:gdLst/>
              <a:ahLst/>
              <a:cxnLst/>
              <a:rect l="l" t="t" r="r" b="b"/>
              <a:pathLst>
                <a:path w="4896" h="3203" extrusionOk="0">
                  <a:moveTo>
                    <a:pt x="4030" y="1"/>
                  </a:moveTo>
                  <a:cubicBezTo>
                    <a:pt x="3999" y="1"/>
                    <a:pt x="3967" y="3"/>
                    <a:pt x="3934" y="9"/>
                  </a:cubicBezTo>
                  <a:cubicBezTo>
                    <a:pt x="2678" y="9"/>
                    <a:pt x="1817" y="893"/>
                    <a:pt x="840" y="1567"/>
                  </a:cubicBezTo>
                  <a:cubicBezTo>
                    <a:pt x="0" y="2067"/>
                    <a:pt x="466" y="3202"/>
                    <a:pt x="1292" y="3202"/>
                  </a:cubicBezTo>
                  <a:cubicBezTo>
                    <a:pt x="1428" y="3202"/>
                    <a:pt x="1573" y="3172"/>
                    <a:pt x="1724" y="3103"/>
                  </a:cubicBezTo>
                  <a:cubicBezTo>
                    <a:pt x="2771" y="2521"/>
                    <a:pt x="3934" y="2242"/>
                    <a:pt x="4632" y="1172"/>
                  </a:cubicBezTo>
                  <a:cubicBezTo>
                    <a:pt x="4895" y="711"/>
                    <a:pt x="4558" y="1"/>
                    <a:pt x="4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2"/>
            <p:cNvSpPr/>
            <p:nvPr/>
          </p:nvSpPr>
          <p:spPr>
            <a:xfrm>
              <a:off x="4240275" y="4265700"/>
              <a:ext cx="100450" cy="71525"/>
            </a:xfrm>
            <a:custGeom>
              <a:avLst/>
              <a:gdLst/>
              <a:ahLst/>
              <a:cxnLst/>
              <a:rect l="l" t="t" r="r" b="b"/>
              <a:pathLst>
                <a:path w="4018" h="2861" extrusionOk="0">
                  <a:moveTo>
                    <a:pt x="2912" y="0"/>
                  </a:moveTo>
                  <a:cubicBezTo>
                    <a:pt x="2861" y="0"/>
                    <a:pt x="2810" y="5"/>
                    <a:pt x="2761" y="17"/>
                  </a:cubicBezTo>
                  <a:cubicBezTo>
                    <a:pt x="2272" y="226"/>
                    <a:pt x="1900" y="412"/>
                    <a:pt x="1505" y="715"/>
                  </a:cubicBezTo>
                  <a:cubicBezTo>
                    <a:pt x="1109" y="901"/>
                    <a:pt x="830" y="1180"/>
                    <a:pt x="528" y="1483"/>
                  </a:cubicBezTo>
                  <a:cubicBezTo>
                    <a:pt x="1" y="2009"/>
                    <a:pt x="429" y="2861"/>
                    <a:pt x="1102" y="2861"/>
                  </a:cubicBezTo>
                  <a:cubicBezTo>
                    <a:pt x="1172" y="2861"/>
                    <a:pt x="1244" y="2852"/>
                    <a:pt x="1319" y="2832"/>
                  </a:cubicBezTo>
                  <a:cubicBezTo>
                    <a:pt x="2086" y="2646"/>
                    <a:pt x="2761" y="2343"/>
                    <a:pt x="3436" y="1762"/>
                  </a:cubicBezTo>
                  <a:cubicBezTo>
                    <a:pt x="3831" y="1483"/>
                    <a:pt x="4017" y="1087"/>
                    <a:pt x="3831" y="599"/>
                  </a:cubicBezTo>
                  <a:cubicBezTo>
                    <a:pt x="3668" y="273"/>
                    <a:pt x="3273" y="0"/>
                    <a:pt x="29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2"/>
            <p:cNvSpPr/>
            <p:nvPr/>
          </p:nvSpPr>
          <p:spPr>
            <a:xfrm>
              <a:off x="4411075" y="4215100"/>
              <a:ext cx="123900" cy="81800"/>
            </a:xfrm>
            <a:custGeom>
              <a:avLst/>
              <a:gdLst/>
              <a:ahLst/>
              <a:cxnLst/>
              <a:rect l="l" t="t" r="r" b="b"/>
              <a:pathLst>
                <a:path w="4956" h="3272" extrusionOk="0">
                  <a:moveTo>
                    <a:pt x="2936" y="0"/>
                  </a:moveTo>
                  <a:cubicBezTo>
                    <a:pt x="2391" y="0"/>
                    <a:pt x="1855" y="173"/>
                    <a:pt x="1350" y="506"/>
                  </a:cubicBezTo>
                  <a:cubicBezTo>
                    <a:pt x="675" y="994"/>
                    <a:pt x="0" y="1855"/>
                    <a:pt x="0" y="2623"/>
                  </a:cubicBezTo>
                  <a:cubicBezTo>
                    <a:pt x="0" y="3004"/>
                    <a:pt x="354" y="3272"/>
                    <a:pt x="698" y="3272"/>
                  </a:cubicBezTo>
                  <a:cubicBezTo>
                    <a:pt x="794" y="3272"/>
                    <a:pt x="890" y="3250"/>
                    <a:pt x="977" y="3204"/>
                  </a:cubicBezTo>
                  <a:cubicBezTo>
                    <a:pt x="1350" y="2925"/>
                    <a:pt x="1745" y="2623"/>
                    <a:pt x="2327" y="2436"/>
                  </a:cubicBezTo>
                  <a:cubicBezTo>
                    <a:pt x="2815" y="2343"/>
                    <a:pt x="3397" y="2250"/>
                    <a:pt x="3885" y="2157"/>
                  </a:cubicBezTo>
                  <a:cubicBezTo>
                    <a:pt x="4653" y="1948"/>
                    <a:pt x="4955" y="692"/>
                    <a:pt x="4164" y="296"/>
                  </a:cubicBezTo>
                  <a:cubicBezTo>
                    <a:pt x="3756" y="97"/>
                    <a:pt x="3343" y="0"/>
                    <a:pt x="2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2"/>
            <p:cNvSpPr/>
            <p:nvPr/>
          </p:nvSpPr>
          <p:spPr>
            <a:xfrm>
              <a:off x="4265650" y="4146900"/>
              <a:ext cx="167550" cy="88600"/>
            </a:xfrm>
            <a:custGeom>
              <a:avLst/>
              <a:gdLst/>
              <a:ahLst/>
              <a:cxnLst/>
              <a:rect l="l" t="t" r="r" b="b"/>
              <a:pathLst>
                <a:path w="6702" h="3544" extrusionOk="0">
                  <a:moveTo>
                    <a:pt x="5321" y="1"/>
                  </a:moveTo>
                  <a:cubicBezTo>
                    <a:pt x="5232" y="1"/>
                    <a:pt x="5141" y="9"/>
                    <a:pt x="5050" y="23"/>
                  </a:cubicBezTo>
                  <a:cubicBezTo>
                    <a:pt x="3677" y="233"/>
                    <a:pt x="2514" y="814"/>
                    <a:pt x="1257" y="1279"/>
                  </a:cubicBezTo>
                  <a:cubicBezTo>
                    <a:pt x="0" y="1735"/>
                    <a:pt x="339" y="3543"/>
                    <a:pt x="1633" y="3543"/>
                  </a:cubicBezTo>
                  <a:cubicBezTo>
                    <a:pt x="1727" y="3543"/>
                    <a:pt x="1827" y="3533"/>
                    <a:pt x="1932" y="3513"/>
                  </a:cubicBezTo>
                  <a:cubicBezTo>
                    <a:pt x="3305" y="3234"/>
                    <a:pt x="4654" y="2931"/>
                    <a:pt x="6003" y="2350"/>
                  </a:cubicBezTo>
                  <a:cubicBezTo>
                    <a:pt x="6585" y="2070"/>
                    <a:pt x="6701" y="1279"/>
                    <a:pt x="6492" y="814"/>
                  </a:cubicBezTo>
                  <a:cubicBezTo>
                    <a:pt x="6256" y="225"/>
                    <a:pt x="5806" y="1"/>
                    <a:pt x="5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2"/>
            <p:cNvSpPr/>
            <p:nvPr/>
          </p:nvSpPr>
          <p:spPr>
            <a:xfrm>
              <a:off x="4264225" y="4040200"/>
              <a:ext cx="142200" cy="63775"/>
            </a:xfrm>
            <a:custGeom>
              <a:avLst/>
              <a:gdLst/>
              <a:ahLst/>
              <a:cxnLst/>
              <a:rect l="l" t="t" r="r" b="b"/>
              <a:pathLst>
                <a:path w="5688" h="2551" extrusionOk="0">
                  <a:moveTo>
                    <a:pt x="4304" y="1"/>
                  </a:moveTo>
                  <a:cubicBezTo>
                    <a:pt x="4219" y="1"/>
                    <a:pt x="4130" y="11"/>
                    <a:pt x="4036" y="34"/>
                  </a:cubicBezTo>
                  <a:cubicBezTo>
                    <a:pt x="2966" y="220"/>
                    <a:pt x="1989" y="522"/>
                    <a:pt x="1035" y="895"/>
                  </a:cubicBezTo>
                  <a:cubicBezTo>
                    <a:pt x="1" y="1277"/>
                    <a:pt x="423" y="2551"/>
                    <a:pt x="1419" y="2551"/>
                  </a:cubicBezTo>
                  <a:cubicBezTo>
                    <a:pt x="1454" y="2551"/>
                    <a:pt x="1488" y="2549"/>
                    <a:pt x="1524" y="2546"/>
                  </a:cubicBezTo>
                  <a:cubicBezTo>
                    <a:pt x="2478" y="2360"/>
                    <a:pt x="3548" y="2267"/>
                    <a:pt x="4525" y="1965"/>
                  </a:cubicBezTo>
                  <a:cubicBezTo>
                    <a:pt x="5687" y="1620"/>
                    <a:pt x="5356" y="1"/>
                    <a:pt x="43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2"/>
            <p:cNvSpPr/>
            <p:nvPr/>
          </p:nvSpPr>
          <p:spPr>
            <a:xfrm>
              <a:off x="4540400" y="4262875"/>
              <a:ext cx="125425" cy="56875"/>
            </a:xfrm>
            <a:custGeom>
              <a:avLst/>
              <a:gdLst/>
              <a:ahLst/>
              <a:cxnLst/>
              <a:rect l="l" t="t" r="r" b="b"/>
              <a:pathLst>
                <a:path w="5017" h="2275" extrusionOk="0">
                  <a:moveTo>
                    <a:pt x="3788" y="1"/>
                  </a:moveTo>
                  <a:cubicBezTo>
                    <a:pt x="2825" y="1"/>
                    <a:pt x="1772" y="470"/>
                    <a:pt x="946" y="712"/>
                  </a:cubicBezTo>
                  <a:cubicBezTo>
                    <a:pt x="1" y="1004"/>
                    <a:pt x="339" y="2275"/>
                    <a:pt x="1225" y="2275"/>
                  </a:cubicBezTo>
                  <a:cubicBezTo>
                    <a:pt x="1255" y="2275"/>
                    <a:pt x="1286" y="2273"/>
                    <a:pt x="1318" y="2270"/>
                  </a:cubicBezTo>
                  <a:cubicBezTo>
                    <a:pt x="2388" y="1991"/>
                    <a:pt x="3737" y="1991"/>
                    <a:pt x="4621" y="1200"/>
                  </a:cubicBezTo>
                  <a:cubicBezTo>
                    <a:pt x="5017" y="921"/>
                    <a:pt x="4714" y="130"/>
                    <a:pt x="4226" y="37"/>
                  </a:cubicBezTo>
                  <a:cubicBezTo>
                    <a:pt x="4083" y="12"/>
                    <a:pt x="3936" y="1"/>
                    <a:pt x="37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2"/>
            <p:cNvSpPr/>
            <p:nvPr/>
          </p:nvSpPr>
          <p:spPr>
            <a:xfrm>
              <a:off x="4529725" y="4165475"/>
              <a:ext cx="128550" cy="52400"/>
            </a:xfrm>
            <a:custGeom>
              <a:avLst/>
              <a:gdLst/>
              <a:ahLst/>
              <a:cxnLst/>
              <a:rect l="l" t="t" r="r" b="b"/>
              <a:pathLst>
                <a:path w="5142" h="2096" extrusionOk="0">
                  <a:moveTo>
                    <a:pt x="3498" y="0"/>
                  </a:moveTo>
                  <a:cubicBezTo>
                    <a:pt x="2599" y="0"/>
                    <a:pt x="1768" y="209"/>
                    <a:pt x="884" y="350"/>
                  </a:cubicBezTo>
                  <a:cubicBezTo>
                    <a:pt x="0" y="536"/>
                    <a:pt x="209" y="2095"/>
                    <a:pt x="1163" y="2095"/>
                  </a:cubicBezTo>
                  <a:cubicBezTo>
                    <a:pt x="2326" y="2002"/>
                    <a:pt x="3397" y="2002"/>
                    <a:pt x="4560" y="1514"/>
                  </a:cubicBezTo>
                  <a:cubicBezTo>
                    <a:pt x="5141" y="1234"/>
                    <a:pt x="4955" y="164"/>
                    <a:pt x="4374" y="71"/>
                  </a:cubicBezTo>
                  <a:cubicBezTo>
                    <a:pt x="4072" y="21"/>
                    <a:pt x="3782" y="0"/>
                    <a:pt x="34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2"/>
            <p:cNvSpPr/>
            <p:nvPr/>
          </p:nvSpPr>
          <p:spPr>
            <a:xfrm>
              <a:off x="4502250" y="4064000"/>
              <a:ext cx="105425" cy="54925"/>
            </a:xfrm>
            <a:custGeom>
              <a:avLst/>
              <a:gdLst/>
              <a:ahLst/>
              <a:cxnLst/>
              <a:rect l="l" t="t" r="r" b="b"/>
              <a:pathLst>
                <a:path w="4217" h="2197" extrusionOk="0">
                  <a:moveTo>
                    <a:pt x="3071" y="0"/>
                  </a:moveTo>
                  <a:cubicBezTo>
                    <a:pt x="2312" y="0"/>
                    <a:pt x="1605" y="300"/>
                    <a:pt x="913" y="524"/>
                  </a:cubicBezTo>
                  <a:cubicBezTo>
                    <a:pt x="0" y="894"/>
                    <a:pt x="285" y="2196"/>
                    <a:pt x="1198" y="2196"/>
                  </a:cubicBezTo>
                  <a:cubicBezTo>
                    <a:pt x="1263" y="2196"/>
                    <a:pt x="1331" y="2190"/>
                    <a:pt x="1401" y="2176"/>
                  </a:cubicBezTo>
                  <a:cubicBezTo>
                    <a:pt x="2262" y="1990"/>
                    <a:pt x="3239" y="1804"/>
                    <a:pt x="3914" y="1106"/>
                  </a:cubicBezTo>
                  <a:cubicBezTo>
                    <a:pt x="4216" y="827"/>
                    <a:pt x="4100" y="152"/>
                    <a:pt x="3635" y="59"/>
                  </a:cubicBezTo>
                  <a:cubicBezTo>
                    <a:pt x="3443" y="18"/>
                    <a:pt x="3255" y="0"/>
                    <a:pt x="3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2"/>
            <p:cNvSpPr/>
            <p:nvPr/>
          </p:nvSpPr>
          <p:spPr>
            <a:xfrm>
              <a:off x="4721050" y="4273550"/>
              <a:ext cx="118650" cy="58300"/>
            </a:xfrm>
            <a:custGeom>
              <a:avLst/>
              <a:gdLst/>
              <a:ahLst/>
              <a:cxnLst/>
              <a:rect l="l" t="t" r="r" b="b"/>
              <a:pathLst>
                <a:path w="4746" h="2332" extrusionOk="0">
                  <a:moveTo>
                    <a:pt x="3696" y="1"/>
                  </a:moveTo>
                  <a:cubicBezTo>
                    <a:pt x="3667" y="1"/>
                    <a:pt x="3637" y="2"/>
                    <a:pt x="3607" y="5"/>
                  </a:cubicBezTo>
                  <a:cubicBezTo>
                    <a:pt x="2537" y="5"/>
                    <a:pt x="1560" y="494"/>
                    <a:pt x="582" y="866"/>
                  </a:cubicBezTo>
                  <a:cubicBezTo>
                    <a:pt x="1" y="1262"/>
                    <a:pt x="303" y="2332"/>
                    <a:pt x="978" y="2332"/>
                  </a:cubicBezTo>
                  <a:cubicBezTo>
                    <a:pt x="2048" y="2239"/>
                    <a:pt x="3118" y="2029"/>
                    <a:pt x="4072" y="1564"/>
                  </a:cubicBezTo>
                  <a:cubicBezTo>
                    <a:pt x="4745" y="1183"/>
                    <a:pt x="4488" y="1"/>
                    <a:pt x="3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2"/>
            <p:cNvSpPr/>
            <p:nvPr/>
          </p:nvSpPr>
          <p:spPr>
            <a:xfrm>
              <a:off x="4701875" y="4137725"/>
              <a:ext cx="97150" cy="58875"/>
            </a:xfrm>
            <a:custGeom>
              <a:avLst/>
              <a:gdLst/>
              <a:ahLst/>
              <a:cxnLst/>
              <a:rect l="l" t="t" r="r" b="b"/>
              <a:pathLst>
                <a:path w="3886" h="2355" extrusionOk="0">
                  <a:moveTo>
                    <a:pt x="3055" y="1"/>
                  </a:moveTo>
                  <a:cubicBezTo>
                    <a:pt x="3007" y="1"/>
                    <a:pt x="2958" y="6"/>
                    <a:pt x="2908" y="18"/>
                  </a:cubicBezTo>
                  <a:cubicBezTo>
                    <a:pt x="2140" y="111"/>
                    <a:pt x="1466" y="204"/>
                    <a:pt x="768" y="390"/>
                  </a:cubicBezTo>
                  <a:cubicBezTo>
                    <a:pt x="303" y="483"/>
                    <a:pt x="0" y="972"/>
                    <a:pt x="0" y="1460"/>
                  </a:cubicBezTo>
                  <a:cubicBezTo>
                    <a:pt x="86" y="1827"/>
                    <a:pt x="433" y="2354"/>
                    <a:pt x="873" y="2354"/>
                  </a:cubicBezTo>
                  <a:cubicBezTo>
                    <a:pt x="907" y="2354"/>
                    <a:pt x="942" y="2351"/>
                    <a:pt x="977" y="2344"/>
                  </a:cubicBezTo>
                  <a:cubicBezTo>
                    <a:pt x="1349" y="2228"/>
                    <a:pt x="1745" y="2228"/>
                    <a:pt x="2140" y="2135"/>
                  </a:cubicBezTo>
                  <a:cubicBezTo>
                    <a:pt x="2513" y="2135"/>
                    <a:pt x="2815" y="1949"/>
                    <a:pt x="3094" y="1856"/>
                  </a:cubicBezTo>
                  <a:cubicBezTo>
                    <a:pt x="3583" y="1763"/>
                    <a:pt x="3885" y="1274"/>
                    <a:pt x="3885" y="786"/>
                  </a:cubicBezTo>
                  <a:cubicBezTo>
                    <a:pt x="3802" y="431"/>
                    <a:pt x="3474" y="1"/>
                    <a:pt x="30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2"/>
            <p:cNvSpPr/>
            <p:nvPr/>
          </p:nvSpPr>
          <p:spPr>
            <a:xfrm>
              <a:off x="3260100" y="4818400"/>
              <a:ext cx="59450" cy="107575"/>
            </a:xfrm>
            <a:custGeom>
              <a:avLst/>
              <a:gdLst/>
              <a:ahLst/>
              <a:cxnLst/>
              <a:rect l="l" t="t" r="r" b="b"/>
              <a:pathLst>
                <a:path w="2378" h="4303" extrusionOk="0">
                  <a:moveTo>
                    <a:pt x="1319" y="1"/>
                  </a:moveTo>
                  <a:cubicBezTo>
                    <a:pt x="894" y="1"/>
                    <a:pt x="479" y="228"/>
                    <a:pt x="396" y="708"/>
                  </a:cubicBezTo>
                  <a:cubicBezTo>
                    <a:pt x="186" y="1661"/>
                    <a:pt x="0" y="2825"/>
                    <a:pt x="186" y="3802"/>
                  </a:cubicBezTo>
                  <a:cubicBezTo>
                    <a:pt x="304" y="4130"/>
                    <a:pt x="630" y="4303"/>
                    <a:pt x="946" y="4303"/>
                  </a:cubicBezTo>
                  <a:cubicBezTo>
                    <a:pt x="1190" y="4303"/>
                    <a:pt x="1427" y="4200"/>
                    <a:pt x="1559" y="3988"/>
                  </a:cubicBezTo>
                  <a:cubicBezTo>
                    <a:pt x="2024" y="3034"/>
                    <a:pt x="2233" y="1964"/>
                    <a:pt x="2326" y="987"/>
                  </a:cubicBezTo>
                  <a:cubicBezTo>
                    <a:pt x="2378" y="345"/>
                    <a:pt x="1841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2"/>
            <p:cNvSpPr/>
            <p:nvPr/>
          </p:nvSpPr>
          <p:spPr>
            <a:xfrm>
              <a:off x="3335875" y="4631900"/>
              <a:ext cx="79975" cy="109300"/>
            </a:xfrm>
            <a:custGeom>
              <a:avLst/>
              <a:gdLst/>
              <a:ahLst/>
              <a:cxnLst/>
              <a:rect l="l" t="t" r="r" b="b"/>
              <a:pathLst>
                <a:path w="3199" h="4372" extrusionOk="0">
                  <a:moveTo>
                    <a:pt x="2471" y="0"/>
                  </a:moveTo>
                  <a:cubicBezTo>
                    <a:pt x="2261" y="0"/>
                    <a:pt x="2043" y="95"/>
                    <a:pt x="1901" y="304"/>
                  </a:cubicBezTo>
                  <a:cubicBezTo>
                    <a:pt x="1226" y="1188"/>
                    <a:pt x="738" y="2142"/>
                    <a:pt x="272" y="3212"/>
                  </a:cubicBezTo>
                  <a:cubicBezTo>
                    <a:pt x="1" y="3820"/>
                    <a:pt x="552" y="4372"/>
                    <a:pt x="1052" y="4372"/>
                  </a:cubicBezTo>
                  <a:cubicBezTo>
                    <a:pt x="1281" y="4372"/>
                    <a:pt x="1498" y="4257"/>
                    <a:pt x="1622" y="3980"/>
                  </a:cubicBezTo>
                  <a:cubicBezTo>
                    <a:pt x="2203" y="2933"/>
                    <a:pt x="2785" y="1863"/>
                    <a:pt x="3064" y="793"/>
                  </a:cubicBezTo>
                  <a:cubicBezTo>
                    <a:pt x="3198" y="301"/>
                    <a:pt x="2846" y="0"/>
                    <a:pt x="24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2"/>
            <p:cNvSpPr/>
            <p:nvPr/>
          </p:nvSpPr>
          <p:spPr>
            <a:xfrm>
              <a:off x="3420025" y="4806200"/>
              <a:ext cx="50625" cy="64225"/>
            </a:xfrm>
            <a:custGeom>
              <a:avLst/>
              <a:gdLst/>
              <a:ahLst/>
              <a:cxnLst/>
              <a:rect l="l" t="t" r="r" b="b"/>
              <a:pathLst>
                <a:path w="2025" h="2569" extrusionOk="0">
                  <a:moveTo>
                    <a:pt x="1241" y="0"/>
                  </a:moveTo>
                  <a:cubicBezTo>
                    <a:pt x="961" y="0"/>
                    <a:pt x="733" y="195"/>
                    <a:pt x="582" y="498"/>
                  </a:cubicBezTo>
                  <a:cubicBezTo>
                    <a:pt x="489" y="893"/>
                    <a:pt x="280" y="1289"/>
                    <a:pt x="187" y="1661"/>
                  </a:cubicBezTo>
                  <a:cubicBezTo>
                    <a:pt x="1" y="1963"/>
                    <a:pt x="280" y="2452"/>
                    <a:pt x="675" y="2545"/>
                  </a:cubicBezTo>
                  <a:cubicBezTo>
                    <a:pt x="743" y="2561"/>
                    <a:pt x="809" y="2568"/>
                    <a:pt x="875" y="2568"/>
                  </a:cubicBezTo>
                  <a:cubicBezTo>
                    <a:pt x="1193" y="2568"/>
                    <a:pt x="1479" y="2384"/>
                    <a:pt x="1652" y="2056"/>
                  </a:cubicBezTo>
                  <a:cubicBezTo>
                    <a:pt x="1745" y="1661"/>
                    <a:pt x="1838" y="1289"/>
                    <a:pt x="1931" y="893"/>
                  </a:cubicBezTo>
                  <a:cubicBezTo>
                    <a:pt x="2025" y="498"/>
                    <a:pt x="1838" y="125"/>
                    <a:pt x="1443" y="32"/>
                  </a:cubicBezTo>
                  <a:cubicBezTo>
                    <a:pt x="1373" y="11"/>
                    <a:pt x="1306" y="0"/>
                    <a:pt x="1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2"/>
            <p:cNvSpPr/>
            <p:nvPr/>
          </p:nvSpPr>
          <p:spPr>
            <a:xfrm>
              <a:off x="3465975" y="4547825"/>
              <a:ext cx="68550" cy="113925"/>
            </a:xfrm>
            <a:custGeom>
              <a:avLst/>
              <a:gdLst/>
              <a:ahLst/>
              <a:cxnLst/>
              <a:rect l="l" t="t" r="r" b="b"/>
              <a:pathLst>
                <a:path w="2742" h="4557" extrusionOk="0">
                  <a:moveTo>
                    <a:pt x="1626" y="1"/>
                  </a:moveTo>
                  <a:cubicBezTo>
                    <a:pt x="1251" y="1"/>
                    <a:pt x="870" y="202"/>
                    <a:pt x="675" y="666"/>
                  </a:cubicBezTo>
                  <a:cubicBezTo>
                    <a:pt x="303" y="1736"/>
                    <a:pt x="0" y="2900"/>
                    <a:pt x="303" y="4063"/>
                  </a:cubicBezTo>
                  <a:cubicBezTo>
                    <a:pt x="361" y="4369"/>
                    <a:pt x="648" y="4556"/>
                    <a:pt x="922" y="4556"/>
                  </a:cubicBezTo>
                  <a:cubicBezTo>
                    <a:pt x="1086" y="4556"/>
                    <a:pt x="1245" y="4490"/>
                    <a:pt x="1350" y="4342"/>
                  </a:cubicBezTo>
                  <a:cubicBezTo>
                    <a:pt x="2141" y="3481"/>
                    <a:pt x="2420" y="2318"/>
                    <a:pt x="2629" y="1155"/>
                  </a:cubicBezTo>
                  <a:cubicBezTo>
                    <a:pt x="2741" y="456"/>
                    <a:pt x="2190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2"/>
            <p:cNvSpPr/>
            <p:nvPr/>
          </p:nvSpPr>
          <p:spPr>
            <a:xfrm>
              <a:off x="3411575" y="4411050"/>
              <a:ext cx="116825" cy="99675"/>
            </a:xfrm>
            <a:custGeom>
              <a:avLst/>
              <a:gdLst/>
              <a:ahLst/>
              <a:cxnLst/>
              <a:rect l="l" t="t" r="r" b="b"/>
              <a:pathLst>
                <a:path w="4673" h="3987" extrusionOk="0">
                  <a:moveTo>
                    <a:pt x="3132" y="0"/>
                  </a:moveTo>
                  <a:cubicBezTo>
                    <a:pt x="2878" y="0"/>
                    <a:pt x="2610" y="96"/>
                    <a:pt x="2363" y="321"/>
                  </a:cubicBezTo>
                  <a:cubicBezTo>
                    <a:pt x="1502" y="1089"/>
                    <a:pt x="734" y="1973"/>
                    <a:pt x="246" y="3043"/>
                  </a:cubicBezTo>
                  <a:cubicBezTo>
                    <a:pt x="0" y="3515"/>
                    <a:pt x="337" y="3987"/>
                    <a:pt x="832" y="3987"/>
                  </a:cubicBezTo>
                  <a:cubicBezTo>
                    <a:pt x="948" y="3987"/>
                    <a:pt x="1072" y="3961"/>
                    <a:pt x="1199" y="3904"/>
                  </a:cubicBezTo>
                  <a:cubicBezTo>
                    <a:pt x="2269" y="3509"/>
                    <a:pt x="3154" y="2741"/>
                    <a:pt x="3921" y="1880"/>
                  </a:cubicBezTo>
                  <a:cubicBezTo>
                    <a:pt x="4673" y="1057"/>
                    <a:pt x="3979" y="0"/>
                    <a:pt x="3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2"/>
            <p:cNvSpPr/>
            <p:nvPr/>
          </p:nvSpPr>
          <p:spPr>
            <a:xfrm>
              <a:off x="3563100" y="4402650"/>
              <a:ext cx="62825" cy="67300"/>
            </a:xfrm>
            <a:custGeom>
              <a:avLst/>
              <a:gdLst/>
              <a:ahLst/>
              <a:cxnLst/>
              <a:rect l="l" t="t" r="r" b="b"/>
              <a:pathLst>
                <a:path w="2513" h="2692" extrusionOk="0">
                  <a:moveTo>
                    <a:pt x="1694" y="1"/>
                  </a:moveTo>
                  <a:cubicBezTo>
                    <a:pt x="1401" y="1"/>
                    <a:pt x="1105" y="154"/>
                    <a:pt x="954" y="355"/>
                  </a:cubicBezTo>
                  <a:cubicBezTo>
                    <a:pt x="675" y="750"/>
                    <a:pt x="489" y="1146"/>
                    <a:pt x="187" y="1518"/>
                  </a:cubicBezTo>
                  <a:cubicBezTo>
                    <a:pt x="0" y="1821"/>
                    <a:pt x="94" y="2402"/>
                    <a:pt x="489" y="2588"/>
                  </a:cubicBezTo>
                  <a:cubicBezTo>
                    <a:pt x="613" y="2658"/>
                    <a:pt x="740" y="2692"/>
                    <a:pt x="864" y="2692"/>
                  </a:cubicBezTo>
                  <a:cubicBezTo>
                    <a:pt x="1112" y="2692"/>
                    <a:pt x="1350" y="2557"/>
                    <a:pt x="1536" y="2309"/>
                  </a:cubicBezTo>
                  <a:cubicBezTo>
                    <a:pt x="1745" y="1914"/>
                    <a:pt x="2024" y="1518"/>
                    <a:pt x="2327" y="1146"/>
                  </a:cubicBezTo>
                  <a:cubicBezTo>
                    <a:pt x="2513" y="843"/>
                    <a:pt x="2327" y="262"/>
                    <a:pt x="2024" y="76"/>
                  </a:cubicBezTo>
                  <a:cubicBezTo>
                    <a:pt x="1921" y="24"/>
                    <a:pt x="1808" y="1"/>
                    <a:pt x="1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2"/>
            <p:cNvSpPr/>
            <p:nvPr/>
          </p:nvSpPr>
          <p:spPr>
            <a:xfrm>
              <a:off x="3575100" y="4226675"/>
              <a:ext cx="139275" cy="102625"/>
            </a:xfrm>
            <a:custGeom>
              <a:avLst/>
              <a:gdLst/>
              <a:ahLst/>
              <a:cxnLst/>
              <a:rect l="l" t="t" r="r" b="b"/>
              <a:pathLst>
                <a:path w="5571" h="4105" extrusionOk="0">
                  <a:moveTo>
                    <a:pt x="4098" y="1"/>
                  </a:moveTo>
                  <a:cubicBezTo>
                    <a:pt x="3935" y="1"/>
                    <a:pt x="3764" y="42"/>
                    <a:pt x="3592" y="136"/>
                  </a:cubicBezTo>
                  <a:cubicBezTo>
                    <a:pt x="2428" y="903"/>
                    <a:pt x="1544" y="1787"/>
                    <a:pt x="591" y="2741"/>
                  </a:cubicBezTo>
                  <a:cubicBezTo>
                    <a:pt x="1" y="3331"/>
                    <a:pt x="541" y="4104"/>
                    <a:pt x="1186" y="4104"/>
                  </a:cubicBezTo>
                  <a:cubicBezTo>
                    <a:pt x="1304" y="4104"/>
                    <a:pt x="1426" y="4078"/>
                    <a:pt x="1544" y="4021"/>
                  </a:cubicBezTo>
                  <a:cubicBezTo>
                    <a:pt x="2708" y="3323"/>
                    <a:pt x="3871" y="2741"/>
                    <a:pt x="4848" y="1787"/>
                  </a:cubicBezTo>
                  <a:cubicBezTo>
                    <a:pt x="5570" y="1124"/>
                    <a:pt x="4949" y="1"/>
                    <a:pt x="40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2" name="Google Shape;2152;p32"/>
          <p:cNvGrpSpPr/>
          <p:nvPr/>
        </p:nvGrpSpPr>
        <p:grpSpPr>
          <a:xfrm rot="10800000">
            <a:off x="7612684" y="20302"/>
            <a:ext cx="1972838" cy="1216700"/>
            <a:chOff x="3095850" y="2740875"/>
            <a:chExt cx="1972838" cy="1216700"/>
          </a:xfrm>
        </p:grpSpPr>
        <p:sp>
          <p:nvSpPr>
            <p:cNvPr id="2153" name="Google Shape;2153;p32"/>
            <p:cNvSpPr/>
            <p:nvPr/>
          </p:nvSpPr>
          <p:spPr>
            <a:xfrm>
              <a:off x="3095850" y="2740875"/>
              <a:ext cx="1211125" cy="1089775"/>
            </a:xfrm>
            <a:custGeom>
              <a:avLst/>
              <a:gdLst/>
              <a:ahLst/>
              <a:cxnLst/>
              <a:rect l="l" t="t" r="r" b="b"/>
              <a:pathLst>
                <a:path w="48445" h="43591" extrusionOk="0">
                  <a:moveTo>
                    <a:pt x="47712" y="1"/>
                  </a:moveTo>
                  <a:cubicBezTo>
                    <a:pt x="47346" y="1"/>
                    <a:pt x="46979" y="245"/>
                    <a:pt x="46979" y="733"/>
                  </a:cubicBezTo>
                  <a:cubicBezTo>
                    <a:pt x="46514" y="8969"/>
                    <a:pt x="42722" y="16925"/>
                    <a:pt x="36627" y="22532"/>
                  </a:cubicBezTo>
                  <a:cubicBezTo>
                    <a:pt x="29741" y="28836"/>
                    <a:pt x="20528" y="30488"/>
                    <a:pt x="12200" y="33977"/>
                  </a:cubicBezTo>
                  <a:cubicBezTo>
                    <a:pt x="7733" y="35908"/>
                    <a:pt x="3476" y="38444"/>
                    <a:pt x="452" y="42306"/>
                  </a:cubicBezTo>
                  <a:cubicBezTo>
                    <a:pt x="0" y="42829"/>
                    <a:pt x="543" y="43591"/>
                    <a:pt x="1081" y="43591"/>
                  </a:cubicBezTo>
                  <a:cubicBezTo>
                    <a:pt x="1236" y="43591"/>
                    <a:pt x="1391" y="43527"/>
                    <a:pt x="1522" y="43376"/>
                  </a:cubicBezTo>
                  <a:cubicBezTo>
                    <a:pt x="7640" y="35420"/>
                    <a:pt x="18109" y="33791"/>
                    <a:pt x="26833" y="30185"/>
                  </a:cubicBezTo>
                  <a:cubicBezTo>
                    <a:pt x="34673" y="26998"/>
                    <a:pt x="41163" y="21461"/>
                    <a:pt x="44955" y="13808"/>
                  </a:cubicBezTo>
                  <a:cubicBezTo>
                    <a:pt x="46979" y="9737"/>
                    <a:pt x="48143" y="5293"/>
                    <a:pt x="48445" y="733"/>
                  </a:cubicBezTo>
                  <a:cubicBezTo>
                    <a:pt x="48445" y="245"/>
                    <a:pt x="48079" y="1"/>
                    <a:pt x="477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2"/>
            <p:cNvSpPr/>
            <p:nvPr/>
          </p:nvSpPr>
          <p:spPr>
            <a:xfrm>
              <a:off x="3303325" y="2880600"/>
              <a:ext cx="1035075" cy="1066625"/>
            </a:xfrm>
            <a:custGeom>
              <a:avLst/>
              <a:gdLst/>
              <a:ahLst/>
              <a:cxnLst/>
              <a:rect l="l" t="t" r="r" b="b"/>
              <a:pathLst>
                <a:path w="41403" h="42665" extrusionOk="0">
                  <a:moveTo>
                    <a:pt x="40147" y="1"/>
                  </a:moveTo>
                  <a:cubicBezTo>
                    <a:pt x="39726" y="1"/>
                    <a:pt x="39253" y="377"/>
                    <a:pt x="39378" y="960"/>
                  </a:cubicBezTo>
                  <a:cubicBezTo>
                    <a:pt x="40541" y="8521"/>
                    <a:pt x="38308" y="16361"/>
                    <a:pt x="33446" y="22270"/>
                  </a:cubicBezTo>
                  <a:cubicBezTo>
                    <a:pt x="31120" y="25178"/>
                    <a:pt x="28212" y="27621"/>
                    <a:pt x="24838" y="29249"/>
                  </a:cubicBezTo>
                  <a:cubicBezTo>
                    <a:pt x="20558" y="31389"/>
                    <a:pt x="15905" y="32367"/>
                    <a:pt x="11462" y="34018"/>
                  </a:cubicBezTo>
                  <a:cubicBezTo>
                    <a:pt x="7181" y="35554"/>
                    <a:pt x="3203" y="37880"/>
                    <a:pt x="411" y="41579"/>
                  </a:cubicBezTo>
                  <a:cubicBezTo>
                    <a:pt x="0" y="42122"/>
                    <a:pt x="508" y="42665"/>
                    <a:pt x="1046" y="42665"/>
                  </a:cubicBezTo>
                  <a:cubicBezTo>
                    <a:pt x="1269" y="42665"/>
                    <a:pt x="1497" y="42572"/>
                    <a:pt x="1668" y="42347"/>
                  </a:cubicBezTo>
                  <a:cubicBezTo>
                    <a:pt x="7670" y="34484"/>
                    <a:pt x="18441" y="34484"/>
                    <a:pt x="26583" y="30040"/>
                  </a:cubicBezTo>
                  <a:cubicBezTo>
                    <a:pt x="33074" y="26458"/>
                    <a:pt x="37913" y="20060"/>
                    <a:pt x="39960" y="12965"/>
                  </a:cubicBezTo>
                  <a:cubicBezTo>
                    <a:pt x="41216" y="9010"/>
                    <a:pt x="41402" y="4729"/>
                    <a:pt x="40728" y="565"/>
                  </a:cubicBezTo>
                  <a:cubicBezTo>
                    <a:pt x="40690" y="171"/>
                    <a:pt x="40430" y="1"/>
                    <a:pt x="40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2"/>
            <p:cNvSpPr/>
            <p:nvPr/>
          </p:nvSpPr>
          <p:spPr>
            <a:xfrm>
              <a:off x="3644325" y="2826700"/>
              <a:ext cx="943575" cy="1110700"/>
            </a:xfrm>
            <a:custGeom>
              <a:avLst/>
              <a:gdLst/>
              <a:ahLst/>
              <a:cxnLst/>
              <a:rect l="l" t="t" r="r" b="b"/>
              <a:pathLst>
                <a:path w="37743" h="44428" extrusionOk="0">
                  <a:moveTo>
                    <a:pt x="35585" y="0"/>
                  </a:moveTo>
                  <a:cubicBezTo>
                    <a:pt x="35127" y="0"/>
                    <a:pt x="34665" y="348"/>
                    <a:pt x="34834" y="883"/>
                  </a:cubicBezTo>
                  <a:cubicBezTo>
                    <a:pt x="36975" y="8141"/>
                    <a:pt x="35905" y="16005"/>
                    <a:pt x="32229" y="22588"/>
                  </a:cubicBezTo>
                  <a:cubicBezTo>
                    <a:pt x="30391" y="25799"/>
                    <a:pt x="27948" y="28707"/>
                    <a:pt x="25040" y="31033"/>
                  </a:cubicBezTo>
                  <a:cubicBezTo>
                    <a:pt x="21667" y="33732"/>
                    <a:pt x="17689" y="35197"/>
                    <a:pt x="13618" y="36453"/>
                  </a:cubicBezTo>
                  <a:cubicBezTo>
                    <a:pt x="8872" y="37919"/>
                    <a:pt x="4103" y="39454"/>
                    <a:pt x="520" y="43153"/>
                  </a:cubicBezTo>
                  <a:cubicBezTo>
                    <a:pt x="1" y="43673"/>
                    <a:pt x="516" y="44428"/>
                    <a:pt x="1089" y="44428"/>
                  </a:cubicBezTo>
                  <a:cubicBezTo>
                    <a:pt x="1260" y="44428"/>
                    <a:pt x="1435" y="44361"/>
                    <a:pt x="1590" y="44200"/>
                  </a:cubicBezTo>
                  <a:cubicBezTo>
                    <a:pt x="5173" y="40432"/>
                    <a:pt x="10221" y="39082"/>
                    <a:pt x="15060" y="37617"/>
                  </a:cubicBezTo>
                  <a:cubicBezTo>
                    <a:pt x="18945" y="36360"/>
                    <a:pt x="22714" y="34802"/>
                    <a:pt x="25924" y="32196"/>
                  </a:cubicBezTo>
                  <a:cubicBezTo>
                    <a:pt x="31833" y="27636"/>
                    <a:pt x="35905" y="20564"/>
                    <a:pt x="37068" y="13190"/>
                  </a:cubicBezTo>
                  <a:cubicBezTo>
                    <a:pt x="37742" y="8932"/>
                    <a:pt x="37463" y="4652"/>
                    <a:pt x="36300" y="488"/>
                  </a:cubicBezTo>
                  <a:cubicBezTo>
                    <a:pt x="36181" y="148"/>
                    <a:pt x="35884" y="0"/>
                    <a:pt x="35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2"/>
            <p:cNvSpPr/>
            <p:nvPr/>
          </p:nvSpPr>
          <p:spPr>
            <a:xfrm>
              <a:off x="3956825" y="2885300"/>
              <a:ext cx="927100" cy="1072275"/>
            </a:xfrm>
            <a:custGeom>
              <a:avLst/>
              <a:gdLst/>
              <a:ahLst/>
              <a:cxnLst/>
              <a:rect l="l" t="t" r="r" b="b"/>
              <a:pathLst>
                <a:path w="37084" h="42891" extrusionOk="0">
                  <a:moveTo>
                    <a:pt x="32659" y="0"/>
                  </a:moveTo>
                  <a:cubicBezTo>
                    <a:pt x="32184" y="0"/>
                    <a:pt x="31669" y="550"/>
                    <a:pt x="31942" y="1145"/>
                  </a:cubicBezTo>
                  <a:cubicBezTo>
                    <a:pt x="37084" y="10450"/>
                    <a:pt x="35804" y="22291"/>
                    <a:pt x="28453" y="30038"/>
                  </a:cubicBezTo>
                  <a:cubicBezTo>
                    <a:pt x="25056" y="33621"/>
                    <a:pt x="20799" y="36040"/>
                    <a:pt x="16030" y="37204"/>
                  </a:cubicBezTo>
                  <a:cubicBezTo>
                    <a:pt x="10796" y="38367"/>
                    <a:pt x="5096" y="38274"/>
                    <a:pt x="629" y="41484"/>
                  </a:cubicBezTo>
                  <a:cubicBezTo>
                    <a:pt x="0" y="41961"/>
                    <a:pt x="340" y="42890"/>
                    <a:pt x="905" y="42890"/>
                  </a:cubicBezTo>
                  <a:cubicBezTo>
                    <a:pt x="1030" y="42890"/>
                    <a:pt x="1165" y="42845"/>
                    <a:pt x="1304" y="42740"/>
                  </a:cubicBezTo>
                  <a:cubicBezTo>
                    <a:pt x="5282" y="39925"/>
                    <a:pt x="10516" y="39832"/>
                    <a:pt x="15169" y="38855"/>
                  </a:cubicBezTo>
                  <a:cubicBezTo>
                    <a:pt x="19054" y="38088"/>
                    <a:pt x="22730" y="36622"/>
                    <a:pt x="25917" y="34202"/>
                  </a:cubicBezTo>
                  <a:cubicBezTo>
                    <a:pt x="32315" y="29457"/>
                    <a:pt x="36293" y="22082"/>
                    <a:pt x="36595" y="14149"/>
                  </a:cubicBezTo>
                  <a:cubicBezTo>
                    <a:pt x="36688" y="9287"/>
                    <a:pt x="35525" y="4541"/>
                    <a:pt x="33199" y="377"/>
                  </a:cubicBezTo>
                  <a:cubicBezTo>
                    <a:pt x="33076" y="111"/>
                    <a:pt x="32872" y="0"/>
                    <a:pt x="326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2"/>
            <p:cNvSpPr/>
            <p:nvPr/>
          </p:nvSpPr>
          <p:spPr>
            <a:xfrm>
              <a:off x="4509563" y="3168313"/>
              <a:ext cx="559125" cy="775225"/>
            </a:xfrm>
            <a:custGeom>
              <a:avLst/>
              <a:gdLst/>
              <a:ahLst/>
              <a:cxnLst/>
              <a:rect l="l" t="t" r="r" b="b"/>
              <a:pathLst>
                <a:path w="22365" h="31009" extrusionOk="0">
                  <a:moveTo>
                    <a:pt x="19626" y="0"/>
                  </a:moveTo>
                  <a:cubicBezTo>
                    <a:pt x="19168" y="0"/>
                    <a:pt x="18706" y="348"/>
                    <a:pt x="18875" y="883"/>
                  </a:cubicBezTo>
                  <a:cubicBezTo>
                    <a:pt x="20923" y="7188"/>
                    <a:pt x="20039" y="14167"/>
                    <a:pt x="16177" y="19680"/>
                  </a:cubicBezTo>
                  <a:cubicBezTo>
                    <a:pt x="14525" y="22100"/>
                    <a:pt x="12292" y="24240"/>
                    <a:pt x="9779" y="25799"/>
                  </a:cubicBezTo>
                  <a:cubicBezTo>
                    <a:pt x="6964" y="27544"/>
                    <a:pt x="3754" y="28311"/>
                    <a:pt x="753" y="29661"/>
                  </a:cubicBezTo>
                  <a:cubicBezTo>
                    <a:pt x="1" y="30006"/>
                    <a:pt x="492" y="31008"/>
                    <a:pt x="1201" y="31008"/>
                  </a:cubicBezTo>
                  <a:cubicBezTo>
                    <a:pt x="1304" y="31008"/>
                    <a:pt x="1412" y="30987"/>
                    <a:pt x="1521" y="30940"/>
                  </a:cubicBezTo>
                  <a:cubicBezTo>
                    <a:pt x="4824" y="29475"/>
                    <a:pt x="8221" y="28614"/>
                    <a:pt x="11222" y="26567"/>
                  </a:cubicBezTo>
                  <a:cubicBezTo>
                    <a:pt x="13850" y="24822"/>
                    <a:pt x="15967" y="22588"/>
                    <a:pt x="17712" y="20076"/>
                  </a:cubicBezTo>
                  <a:cubicBezTo>
                    <a:pt x="21504" y="14353"/>
                    <a:pt x="22365" y="6978"/>
                    <a:pt x="20341" y="488"/>
                  </a:cubicBezTo>
                  <a:cubicBezTo>
                    <a:pt x="20222" y="148"/>
                    <a:pt x="19925" y="0"/>
                    <a:pt x="19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8" name="Google Shape;2158;p32"/>
          <p:cNvGrpSpPr/>
          <p:nvPr/>
        </p:nvGrpSpPr>
        <p:grpSpPr>
          <a:xfrm rot="3749597">
            <a:off x="643032" y="4048921"/>
            <a:ext cx="877023" cy="883641"/>
            <a:chOff x="1474000" y="3672875"/>
            <a:chExt cx="492050" cy="495800"/>
          </a:xfrm>
        </p:grpSpPr>
        <p:sp>
          <p:nvSpPr>
            <p:cNvPr id="2159" name="Google Shape;2159;p32"/>
            <p:cNvSpPr/>
            <p:nvPr/>
          </p:nvSpPr>
          <p:spPr>
            <a:xfrm>
              <a:off x="1503075" y="3672875"/>
              <a:ext cx="433900" cy="460075"/>
            </a:xfrm>
            <a:custGeom>
              <a:avLst/>
              <a:gdLst/>
              <a:ahLst/>
              <a:cxnLst/>
              <a:rect l="l" t="t" r="r" b="b"/>
              <a:pathLst>
                <a:path w="17356" h="18403" extrusionOk="0">
                  <a:moveTo>
                    <a:pt x="7957" y="1"/>
                  </a:moveTo>
                  <a:lnTo>
                    <a:pt x="1" y="12214"/>
                  </a:lnTo>
                  <a:cubicBezTo>
                    <a:pt x="94" y="12401"/>
                    <a:pt x="187" y="12680"/>
                    <a:pt x="303" y="12889"/>
                  </a:cubicBezTo>
                  <a:cubicBezTo>
                    <a:pt x="1839" y="16076"/>
                    <a:pt x="5235" y="18403"/>
                    <a:pt x="8725" y="18403"/>
                  </a:cubicBezTo>
                  <a:cubicBezTo>
                    <a:pt x="12307" y="18310"/>
                    <a:pt x="15611" y="15983"/>
                    <a:pt x="17053" y="12796"/>
                  </a:cubicBezTo>
                  <a:cubicBezTo>
                    <a:pt x="17170" y="12494"/>
                    <a:pt x="17263" y="12307"/>
                    <a:pt x="17356" y="12098"/>
                  </a:cubicBezTo>
                  <a:lnTo>
                    <a:pt x="9400" y="1"/>
                  </a:ln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2"/>
            <p:cNvSpPr/>
            <p:nvPr/>
          </p:nvSpPr>
          <p:spPr>
            <a:xfrm>
              <a:off x="1474000" y="3960775"/>
              <a:ext cx="492050" cy="207900"/>
            </a:xfrm>
            <a:custGeom>
              <a:avLst/>
              <a:gdLst/>
              <a:ahLst/>
              <a:cxnLst/>
              <a:rect l="l" t="t" r="r" b="b"/>
              <a:pathLst>
                <a:path w="19682" h="8316" extrusionOk="0">
                  <a:moveTo>
                    <a:pt x="17751" y="0"/>
                  </a:moveTo>
                  <a:cubicBezTo>
                    <a:pt x="15611" y="2141"/>
                    <a:pt x="12889" y="3886"/>
                    <a:pt x="9795" y="4072"/>
                  </a:cubicBezTo>
                  <a:cubicBezTo>
                    <a:pt x="9524" y="4099"/>
                    <a:pt x="9250" y="4113"/>
                    <a:pt x="8975" y="4113"/>
                  </a:cubicBezTo>
                  <a:cubicBezTo>
                    <a:pt x="7172" y="4113"/>
                    <a:pt x="5319" y="3518"/>
                    <a:pt x="3886" y="2327"/>
                  </a:cubicBezTo>
                  <a:cubicBezTo>
                    <a:pt x="3397" y="1955"/>
                    <a:pt x="2420" y="303"/>
                    <a:pt x="1745" y="303"/>
                  </a:cubicBezTo>
                  <a:cubicBezTo>
                    <a:pt x="768" y="396"/>
                    <a:pt x="1" y="2327"/>
                    <a:pt x="94" y="3118"/>
                  </a:cubicBezTo>
                  <a:cubicBezTo>
                    <a:pt x="187" y="3699"/>
                    <a:pt x="582" y="4072"/>
                    <a:pt x="885" y="4560"/>
                  </a:cubicBezTo>
                  <a:cubicBezTo>
                    <a:pt x="2979" y="6906"/>
                    <a:pt x="6091" y="8315"/>
                    <a:pt x="9252" y="8315"/>
                  </a:cubicBezTo>
                  <a:cubicBezTo>
                    <a:pt x="9883" y="8315"/>
                    <a:pt x="10517" y="8259"/>
                    <a:pt x="11144" y="8143"/>
                  </a:cubicBezTo>
                  <a:cubicBezTo>
                    <a:pt x="14843" y="7561"/>
                    <a:pt x="18216" y="4956"/>
                    <a:pt x="19682" y="1559"/>
                  </a:cubicBezTo>
                  <a:cubicBezTo>
                    <a:pt x="19007" y="978"/>
                    <a:pt x="18426" y="489"/>
                    <a:pt x="17751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2"/>
            <p:cNvSpPr/>
            <p:nvPr/>
          </p:nvSpPr>
          <p:spPr>
            <a:xfrm>
              <a:off x="1566475" y="3920950"/>
              <a:ext cx="52500" cy="53425"/>
            </a:xfrm>
            <a:custGeom>
              <a:avLst/>
              <a:gdLst/>
              <a:ahLst/>
              <a:cxnLst/>
              <a:rect l="l" t="t" r="r" b="b"/>
              <a:pathLst>
                <a:path w="2100" h="2137" extrusionOk="0">
                  <a:moveTo>
                    <a:pt x="1346" y="1"/>
                  </a:moveTo>
                  <a:cubicBezTo>
                    <a:pt x="1193" y="1"/>
                    <a:pt x="1045" y="71"/>
                    <a:pt x="954" y="244"/>
                  </a:cubicBezTo>
                  <a:cubicBezTo>
                    <a:pt x="675" y="640"/>
                    <a:pt x="466" y="1012"/>
                    <a:pt x="280" y="1314"/>
                  </a:cubicBezTo>
                  <a:cubicBezTo>
                    <a:pt x="0" y="1726"/>
                    <a:pt x="360" y="2137"/>
                    <a:pt x="727" y="2137"/>
                  </a:cubicBezTo>
                  <a:cubicBezTo>
                    <a:pt x="879" y="2137"/>
                    <a:pt x="1032" y="2066"/>
                    <a:pt x="1141" y="1896"/>
                  </a:cubicBezTo>
                  <a:cubicBezTo>
                    <a:pt x="1350" y="1500"/>
                    <a:pt x="1629" y="1128"/>
                    <a:pt x="1839" y="733"/>
                  </a:cubicBezTo>
                  <a:cubicBezTo>
                    <a:pt x="2100" y="390"/>
                    <a:pt x="1708" y="1"/>
                    <a:pt x="1346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2"/>
            <p:cNvSpPr/>
            <p:nvPr/>
          </p:nvSpPr>
          <p:spPr>
            <a:xfrm>
              <a:off x="1648475" y="3965400"/>
              <a:ext cx="31450" cy="46575"/>
            </a:xfrm>
            <a:custGeom>
              <a:avLst/>
              <a:gdLst/>
              <a:ahLst/>
              <a:cxnLst/>
              <a:rect l="l" t="t" r="r" b="b"/>
              <a:pathLst>
                <a:path w="1258" h="1863" extrusionOk="0">
                  <a:moveTo>
                    <a:pt x="727" y="1"/>
                  </a:moveTo>
                  <a:cubicBezTo>
                    <a:pt x="489" y="1"/>
                    <a:pt x="283" y="167"/>
                    <a:pt x="187" y="397"/>
                  </a:cubicBezTo>
                  <a:cubicBezTo>
                    <a:pt x="187" y="700"/>
                    <a:pt x="94" y="886"/>
                    <a:pt x="94" y="1188"/>
                  </a:cubicBezTo>
                  <a:cubicBezTo>
                    <a:pt x="1" y="1467"/>
                    <a:pt x="94" y="1770"/>
                    <a:pt x="396" y="1863"/>
                  </a:cubicBezTo>
                  <a:cubicBezTo>
                    <a:pt x="676" y="1863"/>
                    <a:pt x="1071" y="1770"/>
                    <a:pt x="1071" y="1467"/>
                  </a:cubicBezTo>
                  <a:cubicBezTo>
                    <a:pt x="1164" y="1188"/>
                    <a:pt x="1164" y="886"/>
                    <a:pt x="1164" y="700"/>
                  </a:cubicBezTo>
                  <a:cubicBezTo>
                    <a:pt x="1257" y="397"/>
                    <a:pt x="1164" y="118"/>
                    <a:pt x="885" y="25"/>
                  </a:cubicBezTo>
                  <a:cubicBezTo>
                    <a:pt x="831" y="8"/>
                    <a:pt x="778" y="1"/>
                    <a:pt x="727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2"/>
            <p:cNvSpPr/>
            <p:nvPr/>
          </p:nvSpPr>
          <p:spPr>
            <a:xfrm>
              <a:off x="1733400" y="3972375"/>
              <a:ext cx="29100" cy="46575"/>
            </a:xfrm>
            <a:custGeom>
              <a:avLst/>
              <a:gdLst/>
              <a:ahLst/>
              <a:cxnLst/>
              <a:rect l="l" t="t" r="r" b="b"/>
              <a:pathLst>
                <a:path w="1164" h="1863" extrusionOk="0">
                  <a:moveTo>
                    <a:pt x="544" y="1"/>
                  </a:moveTo>
                  <a:cubicBezTo>
                    <a:pt x="495" y="1"/>
                    <a:pt x="445" y="9"/>
                    <a:pt x="396" y="25"/>
                  </a:cubicBezTo>
                  <a:cubicBezTo>
                    <a:pt x="93" y="118"/>
                    <a:pt x="0" y="421"/>
                    <a:pt x="0" y="607"/>
                  </a:cubicBezTo>
                  <a:cubicBezTo>
                    <a:pt x="93" y="909"/>
                    <a:pt x="93" y="1188"/>
                    <a:pt x="187" y="1491"/>
                  </a:cubicBezTo>
                  <a:cubicBezTo>
                    <a:pt x="187" y="1770"/>
                    <a:pt x="582" y="1863"/>
                    <a:pt x="768" y="1863"/>
                  </a:cubicBezTo>
                  <a:cubicBezTo>
                    <a:pt x="1071" y="1770"/>
                    <a:pt x="1164" y="1491"/>
                    <a:pt x="1164" y="1188"/>
                  </a:cubicBezTo>
                  <a:cubicBezTo>
                    <a:pt x="1164" y="909"/>
                    <a:pt x="1071" y="607"/>
                    <a:pt x="1071" y="421"/>
                  </a:cubicBezTo>
                  <a:cubicBezTo>
                    <a:pt x="994" y="171"/>
                    <a:pt x="775" y="1"/>
                    <a:pt x="544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2"/>
            <p:cNvSpPr/>
            <p:nvPr/>
          </p:nvSpPr>
          <p:spPr>
            <a:xfrm>
              <a:off x="1810750" y="3944875"/>
              <a:ext cx="39000" cy="50300"/>
            </a:xfrm>
            <a:custGeom>
              <a:avLst/>
              <a:gdLst/>
              <a:ahLst/>
              <a:cxnLst/>
              <a:rect l="l" t="t" r="r" b="b"/>
              <a:pathLst>
                <a:path w="1560" h="2012" extrusionOk="0">
                  <a:moveTo>
                    <a:pt x="627" y="0"/>
                  </a:moveTo>
                  <a:cubicBezTo>
                    <a:pt x="517" y="0"/>
                    <a:pt x="403" y="22"/>
                    <a:pt x="303" y="55"/>
                  </a:cubicBezTo>
                  <a:cubicBezTo>
                    <a:pt x="94" y="264"/>
                    <a:pt x="0" y="543"/>
                    <a:pt x="94" y="753"/>
                  </a:cubicBezTo>
                  <a:cubicBezTo>
                    <a:pt x="303" y="1125"/>
                    <a:pt x="396" y="1427"/>
                    <a:pt x="582" y="1707"/>
                  </a:cubicBezTo>
                  <a:cubicBezTo>
                    <a:pt x="643" y="1904"/>
                    <a:pt x="832" y="2012"/>
                    <a:pt x="1008" y="2012"/>
                  </a:cubicBezTo>
                  <a:cubicBezTo>
                    <a:pt x="1102" y="2012"/>
                    <a:pt x="1192" y="1981"/>
                    <a:pt x="1257" y="1916"/>
                  </a:cubicBezTo>
                  <a:cubicBezTo>
                    <a:pt x="1559" y="1800"/>
                    <a:pt x="1559" y="1521"/>
                    <a:pt x="1466" y="1218"/>
                  </a:cubicBezTo>
                  <a:cubicBezTo>
                    <a:pt x="1373" y="939"/>
                    <a:pt x="1164" y="543"/>
                    <a:pt x="1071" y="264"/>
                  </a:cubicBezTo>
                  <a:cubicBezTo>
                    <a:pt x="1011" y="70"/>
                    <a:pt x="826" y="0"/>
                    <a:pt x="627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2"/>
            <p:cNvSpPr/>
            <p:nvPr/>
          </p:nvSpPr>
          <p:spPr>
            <a:xfrm>
              <a:off x="1777025" y="3839800"/>
              <a:ext cx="31425" cy="55850"/>
            </a:xfrm>
            <a:custGeom>
              <a:avLst/>
              <a:gdLst/>
              <a:ahLst/>
              <a:cxnLst/>
              <a:rect l="l" t="t" r="r" b="b"/>
              <a:pathLst>
                <a:path w="1257" h="2234" extrusionOk="0">
                  <a:moveTo>
                    <a:pt x="582" y="1"/>
                  </a:moveTo>
                  <a:cubicBezTo>
                    <a:pt x="279" y="1"/>
                    <a:pt x="0" y="187"/>
                    <a:pt x="93" y="489"/>
                  </a:cubicBezTo>
                  <a:cubicBezTo>
                    <a:pt x="93" y="978"/>
                    <a:pt x="93" y="1350"/>
                    <a:pt x="186" y="1745"/>
                  </a:cubicBezTo>
                  <a:cubicBezTo>
                    <a:pt x="186" y="2048"/>
                    <a:pt x="396" y="2234"/>
                    <a:pt x="675" y="2234"/>
                  </a:cubicBezTo>
                  <a:cubicBezTo>
                    <a:pt x="977" y="2234"/>
                    <a:pt x="1256" y="2048"/>
                    <a:pt x="1256" y="1745"/>
                  </a:cubicBezTo>
                  <a:cubicBezTo>
                    <a:pt x="1163" y="1350"/>
                    <a:pt x="1163" y="978"/>
                    <a:pt x="1070" y="489"/>
                  </a:cubicBezTo>
                  <a:cubicBezTo>
                    <a:pt x="1070" y="187"/>
                    <a:pt x="861" y="1"/>
                    <a:pt x="582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2"/>
            <p:cNvSpPr/>
            <p:nvPr/>
          </p:nvSpPr>
          <p:spPr>
            <a:xfrm>
              <a:off x="1667675" y="3877900"/>
              <a:ext cx="32025" cy="42750"/>
            </a:xfrm>
            <a:custGeom>
              <a:avLst/>
              <a:gdLst/>
              <a:ahLst/>
              <a:cxnLst/>
              <a:rect l="l" t="t" r="r" b="b"/>
              <a:pathLst>
                <a:path w="1281" h="1710" extrusionOk="0">
                  <a:moveTo>
                    <a:pt x="665" y="0"/>
                  </a:moveTo>
                  <a:cubicBezTo>
                    <a:pt x="454" y="0"/>
                    <a:pt x="280" y="105"/>
                    <a:pt x="210" y="314"/>
                  </a:cubicBezTo>
                  <a:cubicBezTo>
                    <a:pt x="210" y="617"/>
                    <a:pt x="210" y="803"/>
                    <a:pt x="117" y="989"/>
                  </a:cubicBezTo>
                  <a:cubicBezTo>
                    <a:pt x="1" y="1292"/>
                    <a:pt x="210" y="1571"/>
                    <a:pt x="489" y="1687"/>
                  </a:cubicBezTo>
                  <a:cubicBezTo>
                    <a:pt x="523" y="1702"/>
                    <a:pt x="562" y="1709"/>
                    <a:pt x="603" y="1709"/>
                  </a:cubicBezTo>
                  <a:cubicBezTo>
                    <a:pt x="811" y="1709"/>
                    <a:pt x="1071" y="1525"/>
                    <a:pt x="1071" y="1292"/>
                  </a:cubicBezTo>
                  <a:cubicBezTo>
                    <a:pt x="1164" y="1105"/>
                    <a:pt x="1164" y="803"/>
                    <a:pt x="1280" y="617"/>
                  </a:cubicBezTo>
                  <a:cubicBezTo>
                    <a:pt x="1280" y="314"/>
                    <a:pt x="1164" y="35"/>
                    <a:pt x="885" y="35"/>
                  </a:cubicBezTo>
                  <a:cubicBezTo>
                    <a:pt x="809" y="12"/>
                    <a:pt x="735" y="0"/>
                    <a:pt x="665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2"/>
            <p:cNvSpPr/>
            <p:nvPr/>
          </p:nvSpPr>
          <p:spPr>
            <a:xfrm>
              <a:off x="1706650" y="3776125"/>
              <a:ext cx="26775" cy="47275"/>
            </a:xfrm>
            <a:custGeom>
              <a:avLst/>
              <a:gdLst/>
              <a:ahLst/>
              <a:cxnLst/>
              <a:rect l="l" t="t" r="r" b="b"/>
              <a:pathLst>
                <a:path w="1071" h="1891" extrusionOk="0">
                  <a:moveTo>
                    <a:pt x="535" y="0"/>
                  </a:moveTo>
                  <a:cubicBezTo>
                    <a:pt x="268" y="0"/>
                    <a:pt x="0" y="175"/>
                    <a:pt x="0" y="524"/>
                  </a:cubicBezTo>
                  <a:lnTo>
                    <a:pt x="0" y="1384"/>
                  </a:lnTo>
                  <a:cubicBezTo>
                    <a:pt x="0" y="1722"/>
                    <a:pt x="268" y="1890"/>
                    <a:pt x="535" y="1890"/>
                  </a:cubicBezTo>
                  <a:cubicBezTo>
                    <a:pt x="803" y="1890"/>
                    <a:pt x="1070" y="1722"/>
                    <a:pt x="1070" y="1384"/>
                  </a:cubicBezTo>
                  <a:lnTo>
                    <a:pt x="1070" y="524"/>
                  </a:lnTo>
                  <a:cubicBezTo>
                    <a:pt x="1070" y="175"/>
                    <a:pt x="803" y="0"/>
                    <a:pt x="535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spTree>
      <p:nvGrpSpPr>
        <p:cNvPr id="1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p33"/>
          <p:cNvSpPr/>
          <p:nvPr/>
        </p:nvSpPr>
        <p:spPr>
          <a:xfrm flipH="1">
            <a:off x="-983807" y="-1083951"/>
            <a:ext cx="4769407" cy="2533328"/>
          </a:xfrm>
          <a:custGeom>
            <a:avLst/>
            <a:gdLst/>
            <a:ahLst/>
            <a:cxnLst/>
            <a:rect l="l" t="t" r="r" b="b"/>
            <a:pathLst>
              <a:path w="95174" h="67452" extrusionOk="0">
                <a:moveTo>
                  <a:pt x="18389" y="0"/>
                </a:moveTo>
                <a:cubicBezTo>
                  <a:pt x="15830" y="0"/>
                  <a:pt x="13294" y="233"/>
                  <a:pt x="10842" y="956"/>
                </a:cubicBezTo>
                <a:cubicBezTo>
                  <a:pt x="6189" y="2305"/>
                  <a:pt x="1839" y="5795"/>
                  <a:pt x="862" y="10541"/>
                </a:cubicBezTo>
                <a:cubicBezTo>
                  <a:pt x="1" y="14798"/>
                  <a:pt x="2025" y="19358"/>
                  <a:pt x="5421" y="22266"/>
                </a:cubicBezTo>
                <a:cubicBezTo>
                  <a:pt x="8725" y="25081"/>
                  <a:pt x="12982" y="26546"/>
                  <a:pt x="17332" y="27314"/>
                </a:cubicBezTo>
                <a:cubicBezTo>
                  <a:pt x="24312" y="28570"/>
                  <a:pt x="32175" y="28477"/>
                  <a:pt x="37223" y="33409"/>
                </a:cubicBezTo>
                <a:cubicBezTo>
                  <a:pt x="41573" y="37690"/>
                  <a:pt x="42248" y="44366"/>
                  <a:pt x="43993" y="50182"/>
                </a:cubicBezTo>
                <a:cubicBezTo>
                  <a:pt x="45249" y="54556"/>
                  <a:pt x="47482" y="58813"/>
                  <a:pt x="51065" y="61535"/>
                </a:cubicBezTo>
                <a:cubicBezTo>
                  <a:pt x="53099" y="62968"/>
                  <a:pt x="55653" y="63788"/>
                  <a:pt x="58136" y="63788"/>
                </a:cubicBezTo>
                <a:cubicBezTo>
                  <a:pt x="60169" y="63788"/>
                  <a:pt x="62154" y="63238"/>
                  <a:pt x="63767" y="62024"/>
                </a:cubicBezTo>
                <a:cubicBezTo>
                  <a:pt x="66000" y="60279"/>
                  <a:pt x="67350" y="57464"/>
                  <a:pt x="70072" y="56673"/>
                </a:cubicBezTo>
                <a:cubicBezTo>
                  <a:pt x="70511" y="56550"/>
                  <a:pt x="70949" y="56492"/>
                  <a:pt x="71383" y="56492"/>
                </a:cubicBezTo>
                <a:cubicBezTo>
                  <a:pt x="74304" y="56492"/>
                  <a:pt x="77058" y="59084"/>
                  <a:pt x="78982" y="61535"/>
                </a:cubicBezTo>
                <a:cubicBezTo>
                  <a:pt x="81154" y="64273"/>
                  <a:pt x="83789" y="67452"/>
                  <a:pt x="87228" y="67452"/>
                </a:cubicBezTo>
                <a:cubicBezTo>
                  <a:pt x="87325" y="67452"/>
                  <a:pt x="87422" y="67449"/>
                  <a:pt x="87520" y="67444"/>
                </a:cubicBezTo>
                <a:cubicBezTo>
                  <a:pt x="90032" y="67351"/>
                  <a:pt x="92172" y="65397"/>
                  <a:pt x="93242" y="63070"/>
                </a:cubicBezTo>
                <a:cubicBezTo>
                  <a:pt x="94313" y="60860"/>
                  <a:pt x="94499" y="58232"/>
                  <a:pt x="94592" y="55719"/>
                </a:cubicBezTo>
                <a:cubicBezTo>
                  <a:pt x="95173" y="42342"/>
                  <a:pt x="93149" y="28966"/>
                  <a:pt x="90148" y="15775"/>
                </a:cubicBezTo>
                <a:cubicBezTo>
                  <a:pt x="87240" y="2491"/>
                  <a:pt x="76865" y="4539"/>
                  <a:pt x="65419" y="3655"/>
                </a:cubicBezTo>
                <a:cubicBezTo>
                  <a:pt x="52042" y="2491"/>
                  <a:pt x="38665" y="1421"/>
                  <a:pt x="25289" y="374"/>
                </a:cubicBezTo>
                <a:cubicBezTo>
                  <a:pt x="23000" y="187"/>
                  <a:pt x="20686" y="0"/>
                  <a:pt x="1838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2170" name="Google Shape;2170;p33"/>
          <p:cNvGrpSpPr/>
          <p:nvPr/>
        </p:nvGrpSpPr>
        <p:grpSpPr>
          <a:xfrm>
            <a:off x="477400" y="106306"/>
            <a:ext cx="2197697" cy="1243196"/>
            <a:chOff x="3260100" y="4040200"/>
            <a:chExt cx="1579600" cy="893550"/>
          </a:xfrm>
        </p:grpSpPr>
        <p:sp>
          <p:nvSpPr>
            <p:cNvPr id="2171" name="Google Shape;2171;p33"/>
            <p:cNvSpPr/>
            <p:nvPr/>
          </p:nvSpPr>
          <p:spPr>
            <a:xfrm>
              <a:off x="3766650" y="4800800"/>
              <a:ext cx="93575" cy="132950"/>
            </a:xfrm>
            <a:custGeom>
              <a:avLst/>
              <a:gdLst/>
              <a:ahLst/>
              <a:cxnLst/>
              <a:rect l="l" t="t" r="r" b="b"/>
              <a:pathLst>
                <a:path w="3743" h="5318" extrusionOk="0">
                  <a:moveTo>
                    <a:pt x="1308" y="0"/>
                  </a:moveTo>
                  <a:cubicBezTo>
                    <a:pt x="951" y="0"/>
                    <a:pt x="610" y="212"/>
                    <a:pt x="489" y="714"/>
                  </a:cubicBezTo>
                  <a:cubicBezTo>
                    <a:pt x="1" y="2458"/>
                    <a:pt x="1164" y="4785"/>
                    <a:pt x="3002" y="5273"/>
                  </a:cubicBezTo>
                  <a:cubicBezTo>
                    <a:pt x="3059" y="5304"/>
                    <a:pt x="3116" y="5318"/>
                    <a:pt x="3171" y="5318"/>
                  </a:cubicBezTo>
                  <a:cubicBezTo>
                    <a:pt x="3494" y="5318"/>
                    <a:pt x="3743" y="4844"/>
                    <a:pt x="3583" y="4506"/>
                  </a:cubicBezTo>
                  <a:cubicBezTo>
                    <a:pt x="3281" y="4017"/>
                    <a:pt x="2909" y="3436"/>
                    <a:pt x="2699" y="2854"/>
                  </a:cubicBezTo>
                  <a:cubicBezTo>
                    <a:pt x="2513" y="2179"/>
                    <a:pt x="2420" y="1598"/>
                    <a:pt x="2327" y="923"/>
                  </a:cubicBezTo>
                  <a:cubicBezTo>
                    <a:pt x="2274" y="368"/>
                    <a:pt x="1778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3"/>
            <p:cNvSpPr/>
            <p:nvPr/>
          </p:nvSpPr>
          <p:spPr>
            <a:xfrm>
              <a:off x="3754450" y="4603725"/>
              <a:ext cx="70400" cy="96800"/>
            </a:xfrm>
            <a:custGeom>
              <a:avLst/>
              <a:gdLst/>
              <a:ahLst/>
              <a:cxnLst/>
              <a:rect l="l" t="t" r="r" b="b"/>
              <a:pathLst>
                <a:path w="2816" h="3872" extrusionOk="0">
                  <a:moveTo>
                    <a:pt x="1615" y="1"/>
                  </a:moveTo>
                  <a:cubicBezTo>
                    <a:pt x="1383" y="1"/>
                    <a:pt x="1151" y="86"/>
                    <a:pt x="977" y="268"/>
                  </a:cubicBezTo>
                  <a:cubicBezTo>
                    <a:pt x="186" y="943"/>
                    <a:pt x="0" y="2315"/>
                    <a:pt x="186" y="3362"/>
                  </a:cubicBezTo>
                  <a:cubicBezTo>
                    <a:pt x="320" y="3674"/>
                    <a:pt x="643" y="3872"/>
                    <a:pt x="956" y="3872"/>
                  </a:cubicBezTo>
                  <a:cubicBezTo>
                    <a:pt x="1133" y="3872"/>
                    <a:pt x="1308" y="3808"/>
                    <a:pt x="1443" y="3665"/>
                  </a:cubicBezTo>
                  <a:cubicBezTo>
                    <a:pt x="2234" y="2897"/>
                    <a:pt x="2815" y="1734"/>
                    <a:pt x="2513" y="664"/>
                  </a:cubicBezTo>
                  <a:cubicBezTo>
                    <a:pt x="2396" y="241"/>
                    <a:pt x="2005" y="1"/>
                    <a:pt x="1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3"/>
            <p:cNvSpPr/>
            <p:nvPr/>
          </p:nvSpPr>
          <p:spPr>
            <a:xfrm>
              <a:off x="3802075" y="4390150"/>
              <a:ext cx="96350" cy="123825"/>
            </a:xfrm>
            <a:custGeom>
              <a:avLst/>
              <a:gdLst/>
              <a:ahLst/>
              <a:cxnLst/>
              <a:rect l="l" t="t" r="r" b="b"/>
              <a:pathLst>
                <a:path w="3854" h="4953" extrusionOk="0">
                  <a:moveTo>
                    <a:pt x="2798" y="1"/>
                  </a:moveTo>
                  <a:cubicBezTo>
                    <a:pt x="2547" y="1"/>
                    <a:pt x="2282" y="116"/>
                    <a:pt x="2073" y="390"/>
                  </a:cubicBezTo>
                  <a:cubicBezTo>
                    <a:pt x="1399" y="1437"/>
                    <a:pt x="817" y="2600"/>
                    <a:pt x="329" y="3879"/>
                  </a:cubicBezTo>
                  <a:cubicBezTo>
                    <a:pt x="0" y="4458"/>
                    <a:pt x="461" y="4953"/>
                    <a:pt x="946" y="4953"/>
                  </a:cubicBezTo>
                  <a:cubicBezTo>
                    <a:pt x="1183" y="4953"/>
                    <a:pt x="1425" y="4836"/>
                    <a:pt x="1585" y="4554"/>
                  </a:cubicBezTo>
                  <a:cubicBezTo>
                    <a:pt x="2260" y="3484"/>
                    <a:pt x="3027" y="2414"/>
                    <a:pt x="3516" y="1250"/>
                  </a:cubicBezTo>
                  <a:cubicBezTo>
                    <a:pt x="3853" y="576"/>
                    <a:pt x="3358" y="1"/>
                    <a:pt x="27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3"/>
            <p:cNvSpPr/>
            <p:nvPr/>
          </p:nvSpPr>
          <p:spPr>
            <a:xfrm>
              <a:off x="3901125" y="4239675"/>
              <a:ext cx="104300" cy="68425"/>
            </a:xfrm>
            <a:custGeom>
              <a:avLst/>
              <a:gdLst/>
              <a:ahLst/>
              <a:cxnLst/>
              <a:rect l="l" t="t" r="r" b="b"/>
              <a:pathLst>
                <a:path w="4172" h="2737" extrusionOk="0">
                  <a:moveTo>
                    <a:pt x="2917" y="1"/>
                  </a:moveTo>
                  <a:cubicBezTo>
                    <a:pt x="2867" y="1"/>
                    <a:pt x="2816" y="4"/>
                    <a:pt x="2764" y="11"/>
                  </a:cubicBezTo>
                  <a:cubicBezTo>
                    <a:pt x="1880" y="197"/>
                    <a:pt x="1206" y="779"/>
                    <a:pt x="531" y="1360"/>
                  </a:cubicBezTo>
                  <a:cubicBezTo>
                    <a:pt x="0" y="1806"/>
                    <a:pt x="516" y="2737"/>
                    <a:pt x="1123" y="2737"/>
                  </a:cubicBezTo>
                  <a:cubicBezTo>
                    <a:pt x="1181" y="2737"/>
                    <a:pt x="1240" y="2728"/>
                    <a:pt x="1299" y="2710"/>
                  </a:cubicBezTo>
                  <a:cubicBezTo>
                    <a:pt x="2183" y="2431"/>
                    <a:pt x="3043" y="2128"/>
                    <a:pt x="3625" y="1453"/>
                  </a:cubicBezTo>
                  <a:cubicBezTo>
                    <a:pt x="4171" y="820"/>
                    <a:pt x="3691" y="1"/>
                    <a:pt x="2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3"/>
            <p:cNvSpPr/>
            <p:nvPr/>
          </p:nvSpPr>
          <p:spPr>
            <a:xfrm>
              <a:off x="4085650" y="4070600"/>
              <a:ext cx="128875" cy="112175"/>
            </a:xfrm>
            <a:custGeom>
              <a:avLst/>
              <a:gdLst/>
              <a:ahLst/>
              <a:cxnLst/>
              <a:rect l="l" t="t" r="r" b="b"/>
              <a:pathLst>
                <a:path w="5155" h="4487" extrusionOk="0">
                  <a:moveTo>
                    <a:pt x="3913" y="1"/>
                  </a:moveTo>
                  <a:cubicBezTo>
                    <a:pt x="3751" y="1"/>
                    <a:pt x="3586" y="51"/>
                    <a:pt x="3432" y="167"/>
                  </a:cubicBezTo>
                  <a:cubicBezTo>
                    <a:pt x="2362" y="958"/>
                    <a:pt x="1571" y="1912"/>
                    <a:pt x="618" y="2889"/>
                  </a:cubicBezTo>
                  <a:cubicBezTo>
                    <a:pt x="1" y="3560"/>
                    <a:pt x="643" y="4486"/>
                    <a:pt x="1364" y="4486"/>
                  </a:cubicBezTo>
                  <a:cubicBezTo>
                    <a:pt x="1568" y="4486"/>
                    <a:pt x="1777" y="4412"/>
                    <a:pt x="1967" y="4238"/>
                  </a:cubicBezTo>
                  <a:cubicBezTo>
                    <a:pt x="2944" y="3378"/>
                    <a:pt x="4014" y="2494"/>
                    <a:pt x="4689" y="1423"/>
                  </a:cubicBezTo>
                  <a:cubicBezTo>
                    <a:pt x="5154" y="809"/>
                    <a:pt x="4562" y="1"/>
                    <a:pt x="39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3"/>
            <p:cNvSpPr/>
            <p:nvPr/>
          </p:nvSpPr>
          <p:spPr>
            <a:xfrm>
              <a:off x="3621250" y="4817475"/>
              <a:ext cx="65925" cy="100450"/>
            </a:xfrm>
            <a:custGeom>
              <a:avLst/>
              <a:gdLst/>
              <a:ahLst/>
              <a:cxnLst/>
              <a:rect l="l" t="t" r="r" b="b"/>
              <a:pathLst>
                <a:path w="2637" h="4018" extrusionOk="0">
                  <a:moveTo>
                    <a:pt x="798" y="1"/>
                  </a:moveTo>
                  <a:cubicBezTo>
                    <a:pt x="438" y="1"/>
                    <a:pt x="1" y="297"/>
                    <a:pt x="1" y="628"/>
                  </a:cubicBezTo>
                  <a:cubicBezTo>
                    <a:pt x="94" y="1210"/>
                    <a:pt x="280" y="1698"/>
                    <a:pt x="489" y="2187"/>
                  </a:cubicBezTo>
                  <a:cubicBezTo>
                    <a:pt x="676" y="2675"/>
                    <a:pt x="955" y="3164"/>
                    <a:pt x="1257" y="3653"/>
                  </a:cubicBezTo>
                  <a:cubicBezTo>
                    <a:pt x="1351" y="3912"/>
                    <a:pt x="1546" y="4017"/>
                    <a:pt x="1756" y="4017"/>
                  </a:cubicBezTo>
                  <a:cubicBezTo>
                    <a:pt x="2168" y="4017"/>
                    <a:pt x="2637" y="3611"/>
                    <a:pt x="2513" y="3164"/>
                  </a:cubicBezTo>
                  <a:cubicBezTo>
                    <a:pt x="2327" y="2582"/>
                    <a:pt x="2234" y="2094"/>
                    <a:pt x="2025" y="1605"/>
                  </a:cubicBezTo>
                  <a:cubicBezTo>
                    <a:pt x="1839" y="1024"/>
                    <a:pt x="1536" y="628"/>
                    <a:pt x="1164" y="163"/>
                  </a:cubicBezTo>
                  <a:cubicBezTo>
                    <a:pt x="1077" y="49"/>
                    <a:pt x="944" y="1"/>
                    <a:pt x="7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3"/>
            <p:cNvSpPr/>
            <p:nvPr/>
          </p:nvSpPr>
          <p:spPr>
            <a:xfrm>
              <a:off x="3611375" y="4619725"/>
              <a:ext cx="48300" cy="83400"/>
            </a:xfrm>
            <a:custGeom>
              <a:avLst/>
              <a:gdLst/>
              <a:ahLst/>
              <a:cxnLst/>
              <a:rect l="l" t="t" r="r" b="b"/>
              <a:pathLst>
                <a:path w="1932" h="3336" extrusionOk="0">
                  <a:moveTo>
                    <a:pt x="1159" y="0"/>
                  </a:moveTo>
                  <a:cubicBezTo>
                    <a:pt x="852" y="0"/>
                    <a:pt x="566" y="184"/>
                    <a:pt x="489" y="512"/>
                  </a:cubicBezTo>
                  <a:cubicBezTo>
                    <a:pt x="303" y="1094"/>
                    <a:pt x="187" y="1768"/>
                    <a:pt x="93" y="2350"/>
                  </a:cubicBezTo>
                  <a:cubicBezTo>
                    <a:pt x="0" y="2722"/>
                    <a:pt x="187" y="3211"/>
                    <a:pt x="582" y="3304"/>
                  </a:cubicBezTo>
                  <a:cubicBezTo>
                    <a:pt x="654" y="3325"/>
                    <a:pt x="728" y="3335"/>
                    <a:pt x="803" y="3335"/>
                  </a:cubicBezTo>
                  <a:cubicBezTo>
                    <a:pt x="1141" y="3335"/>
                    <a:pt x="1483" y="3122"/>
                    <a:pt x="1559" y="2722"/>
                  </a:cubicBezTo>
                  <a:cubicBezTo>
                    <a:pt x="1652" y="2141"/>
                    <a:pt x="1838" y="1559"/>
                    <a:pt x="1931" y="884"/>
                  </a:cubicBezTo>
                  <a:cubicBezTo>
                    <a:pt x="1931" y="512"/>
                    <a:pt x="1838" y="117"/>
                    <a:pt x="1350" y="24"/>
                  </a:cubicBezTo>
                  <a:cubicBezTo>
                    <a:pt x="1286" y="8"/>
                    <a:pt x="1222" y="0"/>
                    <a:pt x="1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3"/>
            <p:cNvSpPr/>
            <p:nvPr/>
          </p:nvSpPr>
          <p:spPr>
            <a:xfrm>
              <a:off x="3662550" y="4400075"/>
              <a:ext cx="65175" cy="78025"/>
            </a:xfrm>
            <a:custGeom>
              <a:avLst/>
              <a:gdLst/>
              <a:ahLst/>
              <a:cxnLst/>
              <a:rect l="l" t="t" r="r" b="b"/>
              <a:pathLst>
                <a:path w="2607" h="3121" extrusionOk="0">
                  <a:moveTo>
                    <a:pt x="1679" y="1"/>
                  </a:moveTo>
                  <a:cubicBezTo>
                    <a:pt x="1386" y="1"/>
                    <a:pt x="1104" y="165"/>
                    <a:pt x="954" y="365"/>
                  </a:cubicBezTo>
                  <a:cubicBezTo>
                    <a:pt x="768" y="667"/>
                    <a:pt x="582" y="853"/>
                    <a:pt x="466" y="1156"/>
                  </a:cubicBezTo>
                  <a:cubicBezTo>
                    <a:pt x="280" y="1435"/>
                    <a:pt x="280" y="1831"/>
                    <a:pt x="94" y="2110"/>
                  </a:cubicBezTo>
                  <a:cubicBezTo>
                    <a:pt x="1" y="2505"/>
                    <a:pt x="280" y="2901"/>
                    <a:pt x="582" y="3087"/>
                  </a:cubicBezTo>
                  <a:cubicBezTo>
                    <a:pt x="669" y="3108"/>
                    <a:pt x="757" y="3120"/>
                    <a:pt x="844" y="3120"/>
                  </a:cubicBezTo>
                  <a:cubicBezTo>
                    <a:pt x="1132" y="3120"/>
                    <a:pt x="1415" y="2995"/>
                    <a:pt x="1629" y="2691"/>
                  </a:cubicBezTo>
                  <a:cubicBezTo>
                    <a:pt x="1838" y="2505"/>
                    <a:pt x="2025" y="2203"/>
                    <a:pt x="2118" y="2017"/>
                  </a:cubicBezTo>
                  <a:cubicBezTo>
                    <a:pt x="2211" y="1737"/>
                    <a:pt x="2420" y="1342"/>
                    <a:pt x="2513" y="1040"/>
                  </a:cubicBezTo>
                  <a:cubicBezTo>
                    <a:pt x="2606" y="667"/>
                    <a:pt x="2327" y="179"/>
                    <a:pt x="2025" y="86"/>
                  </a:cubicBezTo>
                  <a:cubicBezTo>
                    <a:pt x="1912" y="26"/>
                    <a:pt x="1795" y="1"/>
                    <a:pt x="1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3"/>
            <p:cNvSpPr/>
            <p:nvPr/>
          </p:nvSpPr>
          <p:spPr>
            <a:xfrm>
              <a:off x="3759100" y="4243100"/>
              <a:ext cx="107025" cy="69800"/>
            </a:xfrm>
            <a:custGeom>
              <a:avLst/>
              <a:gdLst/>
              <a:ahLst/>
              <a:cxnLst/>
              <a:rect l="l" t="t" r="r" b="b"/>
              <a:pathLst>
                <a:path w="4281" h="2792" extrusionOk="0">
                  <a:moveTo>
                    <a:pt x="2603" y="0"/>
                  </a:moveTo>
                  <a:cubicBezTo>
                    <a:pt x="2025" y="0"/>
                    <a:pt x="1501" y="221"/>
                    <a:pt x="978" y="456"/>
                  </a:cubicBezTo>
                  <a:cubicBezTo>
                    <a:pt x="396" y="642"/>
                    <a:pt x="0" y="1130"/>
                    <a:pt x="93" y="1712"/>
                  </a:cubicBezTo>
                  <a:cubicBezTo>
                    <a:pt x="201" y="2252"/>
                    <a:pt x="610" y="2792"/>
                    <a:pt x="1134" y="2792"/>
                  </a:cubicBezTo>
                  <a:cubicBezTo>
                    <a:pt x="1174" y="2792"/>
                    <a:pt x="1215" y="2789"/>
                    <a:pt x="1257" y="2782"/>
                  </a:cubicBezTo>
                  <a:cubicBezTo>
                    <a:pt x="2141" y="2666"/>
                    <a:pt x="2908" y="2666"/>
                    <a:pt x="3583" y="2084"/>
                  </a:cubicBezTo>
                  <a:cubicBezTo>
                    <a:pt x="4281" y="1503"/>
                    <a:pt x="3979" y="246"/>
                    <a:pt x="3118" y="60"/>
                  </a:cubicBezTo>
                  <a:cubicBezTo>
                    <a:pt x="2941" y="19"/>
                    <a:pt x="2770" y="0"/>
                    <a:pt x="2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3"/>
            <p:cNvSpPr/>
            <p:nvPr/>
          </p:nvSpPr>
          <p:spPr>
            <a:xfrm>
              <a:off x="3926600" y="4103425"/>
              <a:ext cx="79700" cy="56250"/>
            </a:xfrm>
            <a:custGeom>
              <a:avLst/>
              <a:gdLst/>
              <a:ahLst/>
              <a:cxnLst/>
              <a:rect l="l" t="t" r="r" b="b"/>
              <a:pathLst>
                <a:path w="3188" h="2250" extrusionOk="0">
                  <a:moveTo>
                    <a:pt x="2375" y="0"/>
                  </a:moveTo>
                  <a:cubicBezTo>
                    <a:pt x="2328" y="0"/>
                    <a:pt x="2281" y="6"/>
                    <a:pt x="2234" y="17"/>
                  </a:cubicBezTo>
                  <a:cubicBezTo>
                    <a:pt x="1652" y="320"/>
                    <a:pt x="1071" y="506"/>
                    <a:pt x="582" y="808"/>
                  </a:cubicBezTo>
                  <a:cubicBezTo>
                    <a:pt x="187" y="994"/>
                    <a:pt x="0" y="1576"/>
                    <a:pt x="280" y="1855"/>
                  </a:cubicBezTo>
                  <a:cubicBezTo>
                    <a:pt x="420" y="2121"/>
                    <a:pt x="676" y="2250"/>
                    <a:pt x="949" y="2250"/>
                  </a:cubicBezTo>
                  <a:cubicBezTo>
                    <a:pt x="1082" y="2250"/>
                    <a:pt x="1220" y="2219"/>
                    <a:pt x="1350" y="2158"/>
                  </a:cubicBezTo>
                  <a:cubicBezTo>
                    <a:pt x="1838" y="1972"/>
                    <a:pt x="2327" y="1669"/>
                    <a:pt x="2815" y="1390"/>
                  </a:cubicBezTo>
                  <a:cubicBezTo>
                    <a:pt x="3095" y="1181"/>
                    <a:pt x="3188" y="808"/>
                    <a:pt x="3095" y="506"/>
                  </a:cubicBezTo>
                  <a:cubicBezTo>
                    <a:pt x="3013" y="262"/>
                    <a:pt x="2701" y="0"/>
                    <a:pt x="2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3"/>
            <p:cNvSpPr/>
            <p:nvPr/>
          </p:nvSpPr>
          <p:spPr>
            <a:xfrm>
              <a:off x="4113825" y="4232175"/>
              <a:ext cx="122400" cy="80075"/>
            </a:xfrm>
            <a:custGeom>
              <a:avLst/>
              <a:gdLst/>
              <a:ahLst/>
              <a:cxnLst/>
              <a:rect l="l" t="t" r="r" b="b"/>
              <a:pathLst>
                <a:path w="4896" h="3203" extrusionOk="0">
                  <a:moveTo>
                    <a:pt x="4030" y="1"/>
                  </a:moveTo>
                  <a:cubicBezTo>
                    <a:pt x="3999" y="1"/>
                    <a:pt x="3967" y="3"/>
                    <a:pt x="3934" y="9"/>
                  </a:cubicBezTo>
                  <a:cubicBezTo>
                    <a:pt x="2678" y="9"/>
                    <a:pt x="1817" y="893"/>
                    <a:pt x="840" y="1567"/>
                  </a:cubicBezTo>
                  <a:cubicBezTo>
                    <a:pt x="0" y="2067"/>
                    <a:pt x="466" y="3202"/>
                    <a:pt x="1292" y="3202"/>
                  </a:cubicBezTo>
                  <a:cubicBezTo>
                    <a:pt x="1428" y="3202"/>
                    <a:pt x="1573" y="3172"/>
                    <a:pt x="1724" y="3103"/>
                  </a:cubicBezTo>
                  <a:cubicBezTo>
                    <a:pt x="2771" y="2521"/>
                    <a:pt x="3934" y="2242"/>
                    <a:pt x="4632" y="1172"/>
                  </a:cubicBezTo>
                  <a:cubicBezTo>
                    <a:pt x="4895" y="711"/>
                    <a:pt x="4558" y="1"/>
                    <a:pt x="4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3"/>
            <p:cNvSpPr/>
            <p:nvPr/>
          </p:nvSpPr>
          <p:spPr>
            <a:xfrm>
              <a:off x="4240275" y="4265700"/>
              <a:ext cx="100450" cy="71525"/>
            </a:xfrm>
            <a:custGeom>
              <a:avLst/>
              <a:gdLst/>
              <a:ahLst/>
              <a:cxnLst/>
              <a:rect l="l" t="t" r="r" b="b"/>
              <a:pathLst>
                <a:path w="4018" h="2861" extrusionOk="0">
                  <a:moveTo>
                    <a:pt x="2912" y="0"/>
                  </a:moveTo>
                  <a:cubicBezTo>
                    <a:pt x="2861" y="0"/>
                    <a:pt x="2810" y="5"/>
                    <a:pt x="2761" y="17"/>
                  </a:cubicBezTo>
                  <a:cubicBezTo>
                    <a:pt x="2272" y="226"/>
                    <a:pt x="1900" y="412"/>
                    <a:pt x="1505" y="715"/>
                  </a:cubicBezTo>
                  <a:cubicBezTo>
                    <a:pt x="1109" y="901"/>
                    <a:pt x="830" y="1180"/>
                    <a:pt x="528" y="1483"/>
                  </a:cubicBezTo>
                  <a:cubicBezTo>
                    <a:pt x="1" y="2009"/>
                    <a:pt x="429" y="2861"/>
                    <a:pt x="1102" y="2861"/>
                  </a:cubicBezTo>
                  <a:cubicBezTo>
                    <a:pt x="1172" y="2861"/>
                    <a:pt x="1244" y="2852"/>
                    <a:pt x="1319" y="2832"/>
                  </a:cubicBezTo>
                  <a:cubicBezTo>
                    <a:pt x="2086" y="2646"/>
                    <a:pt x="2761" y="2343"/>
                    <a:pt x="3436" y="1762"/>
                  </a:cubicBezTo>
                  <a:cubicBezTo>
                    <a:pt x="3831" y="1483"/>
                    <a:pt x="4017" y="1087"/>
                    <a:pt x="3831" y="599"/>
                  </a:cubicBezTo>
                  <a:cubicBezTo>
                    <a:pt x="3668" y="273"/>
                    <a:pt x="3273" y="0"/>
                    <a:pt x="29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3"/>
            <p:cNvSpPr/>
            <p:nvPr/>
          </p:nvSpPr>
          <p:spPr>
            <a:xfrm>
              <a:off x="4411075" y="4215100"/>
              <a:ext cx="123900" cy="81800"/>
            </a:xfrm>
            <a:custGeom>
              <a:avLst/>
              <a:gdLst/>
              <a:ahLst/>
              <a:cxnLst/>
              <a:rect l="l" t="t" r="r" b="b"/>
              <a:pathLst>
                <a:path w="4956" h="3272" extrusionOk="0">
                  <a:moveTo>
                    <a:pt x="2936" y="0"/>
                  </a:moveTo>
                  <a:cubicBezTo>
                    <a:pt x="2391" y="0"/>
                    <a:pt x="1855" y="173"/>
                    <a:pt x="1350" y="506"/>
                  </a:cubicBezTo>
                  <a:cubicBezTo>
                    <a:pt x="675" y="994"/>
                    <a:pt x="0" y="1855"/>
                    <a:pt x="0" y="2623"/>
                  </a:cubicBezTo>
                  <a:cubicBezTo>
                    <a:pt x="0" y="3004"/>
                    <a:pt x="354" y="3272"/>
                    <a:pt x="698" y="3272"/>
                  </a:cubicBezTo>
                  <a:cubicBezTo>
                    <a:pt x="794" y="3272"/>
                    <a:pt x="890" y="3250"/>
                    <a:pt x="977" y="3204"/>
                  </a:cubicBezTo>
                  <a:cubicBezTo>
                    <a:pt x="1350" y="2925"/>
                    <a:pt x="1745" y="2623"/>
                    <a:pt x="2327" y="2436"/>
                  </a:cubicBezTo>
                  <a:cubicBezTo>
                    <a:pt x="2815" y="2343"/>
                    <a:pt x="3397" y="2250"/>
                    <a:pt x="3885" y="2157"/>
                  </a:cubicBezTo>
                  <a:cubicBezTo>
                    <a:pt x="4653" y="1948"/>
                    <a:pt x="4955" y="692"/>
                    <a:pt x="4164" y="296"/>
                  </a:cubicBezTo>
                  <a:cubicBezTo>
                    <a:pt x="3756" y="97"/>
                    <a:pt x="3343" y="0"/>
                    <a:pt x="2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3"/>
            <p:cNvSpPr/>
            <p:nvPr/>
          </p:nvSpPr>
          <p:spPr>
            <a:xfrm>
              <a:off x="4265650" y="4146900"/>
              <a:ext cx="167550" cy="88600"/>
            </a:xfrm>
            <a:custGeom>
              <a:avLst/>
              <a:gdLst/>
              <a:ahLst/>
              <a:cxnLst/>
              <a:rect l="l" t="t" r="r" b="b"/>
              <a:pathLst>
                <a:path w="6702" h="3544" extrusionOk="0">
                  <a:moveTo>
                    <a:pt x="5321" y="1"/>
                  </a:moveTo>
                  <a:cubicBezTo>
                    <a:pt x="5232" y="1"/>
                    <a:pt x="5141" y="9"/>
                    <a:pt x="5050" y="23"/>
                  </a:cubicBezTo>
                  <a:cubicBezTo>
                    <a:pt x="3677" y="233"/>
                    <a:pt x="2514" y="814"/>
                    <a:pt x="1257" y="1279"/>
                  </a:cubicBezTo>
                  <a:cubicBezTo>
                    <a:pt x="0" y="1735"/>
                    <a:pt x="339" y="3543"/>
                    <a:pt x="1633" y="3543"/>
                  </a:cubicBezTo>
                  <a:cubicBezTo>
                    <a:pt x="1727" y="3543"/>
                    <a:pt x="1827" y="3533"/>
                    <a:pt x="1932" y="3513"/>
                  </a:cubicBezTo>
                  <a:cubicBezTo>
                    <a:pt x="3305" y="3234"/>
                    <a:pt x="4654" y="2931"/>
                    <a:pt x="6003" y="2350"/>
                  </a:cubicBezTo>
                  <a:cubicBezTo>
                    <a:pt x="6585" y="2070"/>
                    <a:pt x="6701" y="1279"/>
                    <a:pt x="6492" y="814"/>
                  </a:cubicBezTo>
                  <a:cubicBezTo>
                    <a:pt x="6256" y="225"/>
                    <a:pt x="5806" y="1"/>
                    <a:pt x="5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3"/>
            <p:cNvSpPr/>
            <p:nvPr/>
          </p:nvSpPr>
          <p:spPr>
            <a:xfrm>
              <a:off x="4264225" y="4040200"/>
              <a:ext cx="142200" cy="63775"/>
            </a:xfrm>
            <a:custGeom>
              <a:avLst/>
              <a:gdLst/>
              <a:ahLst/>
              <a:cxnLst/>
              <a:rect l="l" t="t" r="r" b="b"/>
              <a:pathLst>
                <a:path w="5688" h="2551" extrusionOk="0">
                  <a:moveTo>
                    <a:pt x="4304" y="1"/>
                  </a:moveTo>
                  <a:cubicBezTo>
                    <a:pt x="4219" y="1"/>
                    <a:pt x="4130" y="11"/>
                    <a:pt x="4036" y="34"/>
                  </a:cubicBezTo>
                  <a:cubicBezTo>
                    <a:pt x="2966" y="220"/>
                    <a:pt x="1989" y="522"/>
                    <a:pt x="1035" y="895"/>
                  </a:cubicBezTo>
                  <a:cubicBezTo>
                    <a:pt x="1" y="1277"/>
                    <a:pt x="423" y="2551"/>
                    <a:pt x="1419" y="2551"/>
                  </a:cubicBezTo>
                  <a:cubicBezTo>
                    <a:pt x="1454" y="2551"/>
                    <a:pt x="1488" y="2549"/>
                    <a:pt x="1524" y="2546"/>
                  </a:cubicBezTo>
                  <a:cubicBezTo>
                    <a:pt x="2478" y="2360"/>
                    <a:pt x="3548" y="2267"/>
                    <a:pt x="4525" y="1965"/>
                  </a:cubicBezTo>
                  <a:cubicBezTo>
                    <a:pt x="5687" y="1620"/>
                    <a:pt x="5356" y="1"/>
                    <a:pt x="43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3"/>
            <p:cNvSpPr/>
            <p:nvPr/>
          </p:nvSpPr>
          <p:spPr>
            <a:xfrm>
              <a:off x="4540400" y="4262875"/>
              <a:ext cx="125425" cy="56875"/>
            </a:xfrm>
            <a:custGeom>
              <a:avLst/>
              <a:gdLst/>
              <a:ahLst/>
              <a:cxnLst/>
              <a:rect l="l" t="t" r="r" b="b"/>
              <a:pathLst>
                <a:path w="5017" h="2275" extrusionOk="0">
                  <a:moveTo>
                    <a:pt x="3788" y="1"/>
                  </a:moveTo>
                  <a:cubicBezTo>
                    <a:pt x="2825" y="1"/>
                    <a:pt x="1772" y="470"/>
                    <a:pt x="946" y="712"/>
                  </a:cubicBezTo>
                  <a:cubicBezTo>
                    <a:pt x="1" y="1004"/>
                    <a:pt x="339" y="2275"/>
                    <a:pt x="1225" y="2275"/>
                  </a:cubicBezTo>
                  <a:cubicBezTo>
                    <a:pt x="1255" y="2275"/>
                    <a:pt x="1286" y="2273"/>
                    <a:pt x="1318" y="2270"/>
                  </a:cubicBezTo>
                  <a:cubicBezTo>
                    <a:pt x="2388" y="1991"/>
                    <a:pt x="3737" y="1991"/>
                    <a:pt x="4621" y="1200"/>
                  </a:cubicBezTo>
                  <a:cubicBezTo>
                    <a:pt x="5017" y="921"/>
                    <a:pt x="4714" y="130"/>
                    <a:pt x="4226" y="37"/>
                  </a:cubicBezTo>
                  <a:cubicBezTo>
                    <a:pt x="4083" y="12"/>
                    <a:pt x="3936" y="1"/>
                    <a:pt x="37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3"/>
            <p:cNvSpPr/>
            <p:nvPr/>
          </p:nvSpPr>
          <p:spPr>
            <a:xfrm>
              <a:off x="4529725" y="4165475"/>
              <a:ext cx="128550" cy="52400"/>
            </a:xfrm>
            <a:custGeom>
              <a:avLst/>
              <a:gdLst/>
              <a:ahLst/>
              <a:cxnLst/>
              <a:rect l="l" t="t" r="r" b="b"/>
              <a:pathLst>
                <a:path w="5142" h="2096" extrusionOk="0">
                  <a:moveTo>
                    <a:pt x="3498" y="0"/>
                  </a:moveTo>
                  <a:cubicBezTo>
                    <a:pt x="2599" y="0"/>
                    <a:pt x="1768" y="209"/>
                    <a:pt x="884" y="350"/>
                  </a:cubicBezTo>
                  <a:cubicBezTo>
                    <a:pt x="0" y="536"/>
                    <a:pt x="209" y="2095"/>
                    <a:pt x="1163" y="2095"/>
                  </a:cubicBezTo>
                  <a:cubicBezTo>
                    <a:pt x="2326" y="2002"/>
                    <a:pt x="3397" y="2002"/>
                    <a:pt x="4560" y="1514"/>
                  </a:cubicBezTo>
                  <a:cubicBezTo>
                    <a:pt x="5141" y="1234"/>
                    <a:pt x="4955" y="164"/>
                    <a:pt x="4374" y="71"/>
                  </a:cubicBezTo>
                  <a:cubicBezTo>
                    <a:pt x="4072" y="21"/>
                    <a:pt x="3782" y="0"/>
                    <a:pt x="34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3"/>
            <p:cNvSpPr/>
            <p:nvPr/>
          </p:nvSpPr>
          <p:spPr>
            <a:xfrm>
              <a:off x="4502250" y="4064000"/>
              <a:ext cx="105425" cy="54925"/>
            </a:xfrm>
            <a:custGeom>
              <a:avLst/>
              <a:gdLst/>
              <a:ahLst/>
              <a:cxnLst/>
              <a:rect l="l" t="t" r="r" b="b"/>
              <a:pathLst>
                <a:path w="4217" h="2197" extrusionOk="0">
                  <a:moveTo>
                    <a:pt x="3071" y="0"/>
                  </a:moveTo>
                  <a:cubicBezTo>
                    <a:pt x="2312" y="0"/>
                    <a:pt x="1605" y="300"/>
                    <a:pt x="913" y="524"/>
                  </a:cubicBezTo>
                  <a:cubicBezTo>
                    <a:pt x="0" y="894"/>
                    <a:pt x="285" y="2196"/>
                    <a:pt x="1198" y="2196"/>
                  </a:cubicBezTo>
                  <a:cubicBezTo>
                    <a:pt x="1263" y="2196"/>
                    <a:pt x="1331" y="2190"/>
                    <a:pt x="1401" y="2176"/>
                  </a:cubicBezTo>
                  <a:cubicBezTo>
                    <a:pt x="2262" y="1990"/>
                    <a:pt x="3239" y="1804"/>
                    <a:pt x="3914" y="1106"/>
                  </a:cubicBezTo>
                  <a:cubicBezTo>
                    <a:pt x="4216" y="827"/>
                    <a:pt x="4100" y="152"/>
                    <a:pt x="3635" y="59"/>
                  </a:cubicBezTo>
                  <a:cubicBezTo>
                    <a:pt x="3443" y="18"/>
                    <a:pt x="3255" y="0"/>
                    <a:pt x="3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3"/>
            <p:cNvSpPr/>
            <p:nvPr/>
          </p:nvSpPr>
          <p:spPr>
            <a:xfrm>
              <a:off x="4721050" y="4273550"/>
              <a:ext cx="118650" cy="58300"/>
            </a:xfrm>
            <a:custGeom>
              <a:avLst/>
              <a:gdLst/>
              <a:ahLst/>
              <a:cxnLst/>
              <a:rect l="l" t="t" r="r" b="b"/>
              <a:pathLst>
                <a:path w="4746" h="2332" extrusionOk="0">
                  <a:moveTo>
                    <a:pt x="3696" y="1"/>
                  </a:moveTo>
                  <a:cubicBezTo>
                    <a:pt x="3667" y="1"/>
                    <a:pt x="3637" y="2"/>
                    <a:pt x="3607" y="5"/>
                  </a:cubicBezTo>
                  <a:cubicBezTo>
                    <a:pt x="2537" y="5"/>
                    <a:pt x="1560" y="494"/>
                    <a:pt x="582" y="866"/>
                  </a:cubicBezTo>
                  <a:cubicBezTo>
                    <a:pt x="1" y="1262"/>
                    <a:pt x="303" y="2332"/>
                    <a:pt x="978" y="2332"/>
                  </a:cubicBezTo>
                  <a:cubicBezTo>
                    <a:pt x="2048" y="2239"/>
                    <a:pt x="3118" y="2029"/>
                    <a:pt x="4072" y="1564"/>
                  </a:cubicBezTo>
                  <a:cubicBezTo>
                    <a:pt x="4745" y="1183"/>
                    <a:pt x="4488" y="1"/>
                    <a:pt x="3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3"/>
            <p:cNvSpPr/>
            <p:nvPr/>
          </p:nvSpPr>
          <p:spPr>
            <a:xfrm>
              <a:off x="4701875" y="4137725"/>
              <a:ext cx="97150" cy="58875"/>
            </a:xfrm>
            <a:custGeom>
              <a:avLst/>
              <a:gdLst/>
              <a:ahLst/>
              <a:cxnLst/>
              <a:rect l="l" t="t" r="r" b="b"/>
              <a:pathLst>
                <a:path w="3886" h="2355" extrusionOk="0">
                  <a:moveTo>
                    <a:pt x="3055" y="1"/>
                  </a:moveTo>
                  <a:cubicBezTo>
                    <a:pt x="3007" y="1"/>
                    <a:pt x="2958" y="6"/>
                    <a:pt x="2908" y="18"/>
                  </a:cubicBezTo>
                  <a:cubicBezTo>
                    <a:pt x="2140" y="111"/>
                    <a:pt x="1466" y="204"/>
                    <a:pt x="768" y="390"/>
                  </a:cubicBezTo>
                  <a:cubicBezTo>
                    <a:pt x="303" y="483"/>
                    <a:pt x="0" y="972"/>
                    <a:pt x="0" y="1460"/>
                  </a:cubicBezTo>
                  <a:cubicBezTo>
                    <a:pt x="86" y="1827"/>
                    <a:pt x="433" y="2354"/>
                    <a:pt x="873" y="2354"/>
                  </a:cubicBezTo>
                  <a:cubicBezTo>
                    <a:pt x="907" y="2354"/>
                    <a:pt x="942" y="2351"/>
                    <a:pt x="977" y="2344"/>
                  </a:cubicBezTo>
                  <a:cubicBezTo>
                    <a:pt x="1349" y="2228"/>
                    <a:pt x="1745" y="2228"/>
                    <a:pt x="2140" y="2135"/>
                  </a:cubicBezTo>
                  <a:cubicBezTo>
                    <a:pt x="2513" y="2135"/>
                    <a:pt x="2815" y="1949"/>
                    <a:pt x="3094" y="1856"/>
                  </a:cubicBezTo>
                  <a:cubicBezTo>
                    <a:pt x="3583" y="1763"/>
                    <a:pt x="3885" y="1274"/>
                    <a:pt x="3885" y="786"/>
                  </a:cubicBezTo>
                  <a:cubicBezTo>
                    <a:pt x="3802" y="431"/>
                    <a:pt x="3474" y="1"/>
                    <a:pt x="30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3"/>
            <p:cNvSpPr/>
            <p:nvPr/>
          </p:nvSpPr>
          <p:spPr>
            <a:xfrm>
              <a:off x="3260100" y="4818400"/>
              <a:ext cx="59450" cy="107575"/>
            </a:xfrm>
            <a:custGeom>
              <a:avLst/>
              <a:gdLst/>
              <a:ahLst/>
              <a:cxnLst/>
              <a:rect l="l" t="t" r="r" b="b"/>
              <a:pathLst>
                <a:path w="2378" h="4303" extrusionOk="0">
                  <a:moveTo>
                    <a:pt x="1319" y="1"/>
                  </a:moveTo>
                  <a:cubicBezTo>
                    <a:pt x="894" y="1"/>
                    <a:pt x="479" y="228"/>
                    <a:pt x="396" y="708"/>
                  </a:cubicBezTo>
                  <a:cubicBezTo>
                    <a:pt x="186" y="1661"/>
                    <a:pt x="0" y="2825"/>
                    <a:pt x="186" y="3802"/>
                  </a:cubicBezTo>
                  <a:cubicBezTo>
                    <a:pt x="304" y="4130"/>
                    <a:pt x="630" y="4303"/>
                    <a:pt x="946" y="4303"/>
                  </a:cubicBezTo>
                  <a:cubicBezTo>
                    <a:pt x="1190" y="4303"/>
                    <a:pt x="1427" y="4200"/>
                    <a:pt x="1559" y="3988"/>
                  </a:cubicBezTo>
                  <a:cubicBezTo>
                    <a:pt x="2024" y="3034"/>
                    <a:pt x="2233" y="1964"/>
                    <a:pt x="2326" y="987"/>
                  </a:cubicBezTo>
                  <a:cubicBezTo>
                    <a:pt x="2378" y="345"/>
                    <a:pt x="1841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3"/>
            <p:cNvSpPr/>
            <p:nvPr/>
          </p:nvSpPr>
          <p:spPr>
            <a:xfrm>
              <a:off x="3335875" y="4631900"/>
              <a:ext cx="79975" cy="109300"/>
            </a:xfrm>
            <a:custGeom>
              <a:avLst/>
              <a:gdLst/>
              <a:ahLst/>
              <a:cxnLst/>
              <a:rect l="l" t="t" r="r" b="b"/>
              <a:pathLst>
                <a:path w="3199" h="4372" extrusionOk="0">
                  <a:moveTo>
                    <a:pt x="2471" y="0"/>
                  </a:moveTo>
                  <a:cubicBezTo>
                    <a:pt x="2261" y="0"/>
                    <a:pt x="2043" y="95"/>
                    <a:pt x="1901" y="304"/>
                  </a:cubicBezTo>
                  <a:cubicBezTo>
                    <a:pt x="1226" y="1188"/>
                    <a:pt x="738" y="2142"/>
                    <a:pt x="272" y="3212"/>
                  </a:cubicBezTo>
                  <a:cubicBezTo>
                    <a:pt x="1" y="3820"/>
                    <a:pt x="552" y="4372"/>
                    <a:pt x="1052" y="4372"/>
                  </a:cubicBezTo>
                  <a:cubicBezTo>
                    <a:pt x="1281" y="4372"/>
                    <a:pt x="1498" y="4257"/>
                    <a:pt x="1622" y="3980"/>
                  </a:cubicBezTo>
                  <a:cubicBezTo>
                    <a:pt x="2203" y="2933"/>
                    <a:pt x="2785" y="1863"/>
                    <a:pt x="3064" y="793"/>
                  </a:cubicBezTo>
                  <a:cubicBezTo>
                    <a:pt x="3198" y="301"/>
                    <a:pt x="2846" y="0"/>
                    <a:pt x="24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3"/>
            <p:cNvSpPr/>
            <p:nvPr/>
          </p:nvSpPr>
          <p:spPr>
            <a:xfrm>
              <a:off x="3420025" y="4806200"/>
              <a:ext cx="50625" cy="64225"/>
            </a:xfrm>
            <a:custGeom>
              <a:avLst/>
              <a:gdLst/>
              <a:ahLst/>
              <a:cxnLst/>
              <a:rect l="l" t="t" r="r" b="b"/>
              <a:pathLst>
                <a:path w="2025" h="2569" extrusionOk="0">
                  <a:moveTo>
                    <a:pt x="1241" y="0"/>
                  </a:moveTo>
                  <a:cubicBezTo>
                    <a:pt x="961" y="0"/>
                    <a:pt x="733" y="195"/>
                    <a:pt x="582" y="498"/>
                  </a:cubicBezTo>
                  <a:cubicBezTo>
                    <a:pt x="489" y="893"/>
                    <a:pt x="280" y="1289"/>
                    <a:pt x="187" y="1661"/>
                  </a:cubicBezTo>
                  <a:cubicBezTo>
                    <a:pt x="1" y="1963"/>
                    <a:pt x="280" y="2452"/>
                    <a:pt x="675" y="2545"/>
                  </a:cubicBezTo>
                  <a:cubicBezTo>
                    <a:pt x="743" y="2561"/>
                    <a:pt x="809" y="2568"/>
                    <a:pt x="875" y="2568"/>
                  </a:cubicBezTo>
                  <a:cubicBezTo>
                    <a:pt x="1193" y="2568"/>
                    <a:pt x="1479" y="2384"/>
                    <a:pt x="1652" y="2056"/>
                  </a:cubicBezTo>
                  <a:cubicBezTo>
                    <a:pt x="1745" y="1661"/>
                    <a:pt x="1838" y="1289"/>
                    <a:pt x="1931" y="893"/>
                  </a:cubicBezTo>
                  <a:cubicBezTo>
                    <a:pt x="2025" y="498"/>
                    <a:pt x="1838" y="125"/>
                    <a:pt x="1443" y="32"/>
                  </a:cubicBezTo>
                  <a:cubicBezTo>
                    <a:pt x="1373" y="11"/>
                    <a:pt x="1306" y="0"/>
                    <a:pt x="1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3"/>
            <p:cNvSpPr/>
            <p:nvPr/>
          </p:nvSpPr>
          <p:spPr>
            <a:xfrm>
              <a:off x="3465975" y="4547825"/>
              <a:ext cx="68550" cy="113925"/>
            </a:xfrm>
            <a:custGeom>
              <a:avLst/>
              <a:gdLst/>
              <a:ahLst/>
              <a:cxnLst/>
              <a:rect l="l" t="t" r="r" b="b"/>
              <a:pathLst>
                <a:path w="2742" h="4557" extrusionOk="0">
                  <a:moveTo>
                    <a:pt x="1626" y="1"/>
                  </a:moveTo>
                  <a:cubicBezTo>
                    <a:pt x="1251" y="1"/>
                    <a:pt x="870" y="202"/>
                    <a:pt x="675" y="666"/>
                  </a:cubicBezTo>
                  <a:cubicBezTo>
                    <a:pt x="303" y="1736"/>
                    <a:pt x="0" y="2900"/>
                    <a:pt x="303" y="4063"/>
                  </a:cubicBezTo>
                  <a:cubicBezTo>
                    <a:pt x="361" y="4369"/>
                    <a:pt x="648" y="4556"/>
                    <a:pt x="922" y="4556"/>
                  </a:cubicBezTo>
                  <a:cubicBezTo>
                    <a:pt x="1086" y="4556"/>
                    <a:pt x="1245" y="4490"/>
                    <a:pt x="1350" y="4342"/>
                  </a:cubicBezTo>
                  <a:cubicBezTo>
                    <a:pt x="2141" y="3481"/>
                    <a:pt x="2420" y="2318"/>
                    <a:pt x="2629" y="1155"/>
                  </a:cubicBezTo>
                  <a:cubicBezTo>
                    <a:pt x="2741" y="456"/>
                    <a:pt x="2190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3"/>
            <p:cNvSpPr/>
            <p:nvPr/>
          </p:nvSpPr>
          <p:spPr>
            <a:xfrm>
              <a:off x="3411575" y="4411050"/>
              <a:ext cx="116825" cy="99675"/>
            </a:xfrm>
            <a:custGeom>
              <a:avLst/>
              <a:gdLst/>
              <a:ahLst/>
              <a:cxnLst/>
              <a:rect l="l" t="t" r="r" b="b"/>
              <a:pathLst>
                <a:path w="4673" h="3987" extrusionOk="0">
                  <a:moveTo>
                    <a:pt x="3132" y="0"/>
                  </a:moveTo>
                  <a:cubicBezTo>
                    <a:pt x="2878" y="0"/>
                    <a:pt x="2610" y="96"/>
                    <a:pt x="2363" y="321"/>
                  </a:cubicBezTo>
                  <a:cubicBezTo>
                    <a:pt x="1502" y="1089"/>
                    <a:pt x="734" y="1973"/>
                    <a:pt x="246" y="3043"/>
                  </a:cubicBezTo>
                  <a:cubicBezTo>
                    <a:pt x="0" y="3515"/>
                    <a:pt x="337" y="3987"/>
                    <a:pt x="832" y="3987"/>
                  </a:cubicBezTo>
                  <a:cubicBezTo>
                    <a:pt x="948" y="3987"/>
                    <a:pt x="1072" y="3961"/>
                    <a:pt x="1199" y="3904"/>
                  </a:cubicBezTo>
                  <a:cubicBezTo>
                    <a:pt x="2269" y="3509"/>
                    <a:pt x="3154" y="2741"/>
                    <a:pt x="3921" y="1880"/>
                  </a:cubicBezTo>
                  <a:cubicBezTo>
                    <a:pt x="4673" y="1057"/>
                    <a:pt x="3979" y="0"/>
                    <a:pt x="3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3"/>
            <p:cNvSpPr/>
            <p:nvPr/>
          </p:nvSpPr>
          <p:spPr>
            <a:xfrm>
              <a:off x="3563100" y="4402650"/>
              <a:ext cx="62825" cy="67300"/>
            </a:xfrm>
            <a:custGeom>
              <a:avLst/>
              <a:gdLst/>
              <a:ahLst/>
              <a:cxnLst/>
              <a:rect l="l" t="t" r="r" b="b"/>
              <a:pathLst>
                <a:path w="2513" h="2692" extrusionOk="0">
                  <a:moveTo>
                    <a:pt x="1694" y="1"/>
                  </a:moveTo>
                  <a:cubicBezTo>
                    <a:pt x="1401" y="1"/>
                    <a:pt x="1105" y="154"/>
                    <a:pt x="954" y="355"/>
                  </a:cubicBezTo>
                  <a:cubicBezTo>
                    <a:pt x="675" y="750"/>
                    <a:pt x="489" y="1146"/>
                    <a:pt x="187" y="1518"/>
                  </a:cubicBezTo>
                  <a:cubicBezTo>
                    <a:pt x="0" y="1821"/>
                    <a:pt x="94" y="2402"/>
                    <a:pt x="489" y="2588"/>
                  </a:cubicBezTo>
                  <a:cubicBezTo>
                    <a:pt x="613" y="2658"/>
                    <a:pt x="740" y="2692"/>
                    <a:pt x="864" y="2692"/>
                  </a:cubicBezTo>
                  <a:cubicBezTo>
                    <a:pt x="1112" y="2692"/>
                    <a:pt x="1350" y="2557"/>
                    <a:pt x="1536" y="2309"/>
                  </a:cubicBezTo>
                  <a:cubicBezTo>
                    <a:pt x="1745" y="1914"/>
                    <a:pt x="2024" y="1518"/>
                    <a:pt x="2327" y="1146"/>
                  </a:cubicBezTo>
                  <a:cubicBezTo>
                    <a:pt x="2513" y="843"/>
                    <a:pt x="2327" y="262"/>
                    <a:pt x="2024" y="76"/>
                  </a:cubicBezTo>
                  <a:cubicBezTo>
                    <a:pt x="1921" y="24"/>
                    <a:pt x="1808" y="1"/>
                    <a:pt x="1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3"/>
            <p:cNvSpPr/>
            <p:nvPr/>
          </p:nvSpPr>
          <p:spPr>
            <a:xfrm>
              <a:off x="3575100" y="4226675"/>
              <a:ext cx="139275" cy="102625"/>
            </a:xfrm>
            <a:custGeom>
              <a:avLst/>
              <a:gdLst/>
              <a:ahLst/>
              <a:cxnLst/>
              <a:rect l="l" t="t" r="r" b="b"/>
              <a:pathLst>
                <a:path w="5571" h="4105" extrusionOk="0">
                  <a:moveTo>
                    <a:pt x="4098" y="1"/>
                  </a:moveTo>
                  <a:cubicBezTo>
                    <a:pt x="3935" y="1"/>
                    <a:pt x="3764" y="42"/>
                    <a:pt x="3592" y="136"/>
                  </a:cubicBezTo>
                  <a:cubicBezTo>
                    <a:pt x="2428" y="903"/>
                    <a:pt x="1544" y="1787"/>
                    <a:pt x="591" y="2741"/>
                  </a:cubicBezTo>
                  <a:cubicBezTo>
                    <a:pt x="1" y="3331"/>
                    <a:pt x="541" y="4104"/>
                    <a:pt x="1186" y="4104"/>
                  </a:cubicBezTo>
                  <a:cubicBezTo>
                    <a:pt x="1304" y="4104"/>
                    <a:pt x="1426" y="4078"/>
                    <a:pt x="1544" y="4021"/>
                  </a:cubicBezTo>
                  <a:cubicBezTo>
                    <a:pt x="2708" y="3323"/>
                    <a:pt x="3871" y="2741"/>
                    <a:pt x="4848" y="1787"/>
                  </a:cubicBezTo>
                  <a:cubicBezTo>
                    <a:pt x="5570" y="1124"/>
                    <a:pt x="4949" y="1"/>
                    <a:pt x="40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8" name="Google Shape;2198;p33"/>
          <p:cNvGrpSpPr/>
          <p:nvPr/>
        </p:nvGrpSpPr>
        <p:grpSpPr>
          <a:xfrm>
            <a:off x="593236" y="317256"/>
            <a:ext cx="415164" cy="629250"/>
            <a:chOff x="2525525" y="689125"/>
            <a:chExt cx="298400" cy="452275"/>
          </a:xfrm>
        </p:grpSpPr>
        <p:sp>
          <p:nvSpPr>
            <p:cNvPr id="2199" name="Google Shape;2199;p33"/>
            <p:cNvSpPr/>
            <p:nvPr/>
          </p:nvSpPr>
          <p:spPr>
            <a:xfrm>
              <a:off x="2525525" y="689125"/>
              <a:ext cx="269300" cy="187475"/>
            </a:xfrm>
            <a:custGeom>
              <a:avLst/>
              <a:gdLst/>
              <a:ahLst/>
              <a:cxnLst/>
              <a:rect l="l" t="t" r="r" b="b"/>
              <a:pathLst>
                <a:path w="10772" h="7499" extrusionOk="0">
                  <a:moveTo>
                    <a:pt x="4571" y="0"/>
                  </a:moveTo>
                  <a:cubicBezTo>
                    <a:pt x="3917" y="0"/>
                    <a:pt x="3244" y="296"/>
                    <a:pt x="2816" y="798"/>
                  </a:cubicBezTo>
                  <a:cubicBezTo>
                    <a:pt x="2234" y="1566"/>
                    <a:pt x="2141" y="2729"/>
                    <a:pt x="2327" y="3706"/>
                  </a:cubicBezTo>
                  <a:cubicBezTo>
                    <a:pt x="2443" y="3986"/>
                    <a:pt x="2537" y="4288"/>
                    <a:pt x="2723" y="4660"/>
                  </a:cubicBezTo>
                  <a:cubicBezTo>
                    <a:pt x="2537" y="4567"/>
                    <a:pt x="2327" y="4474"/>
                    <a:pt x="2141" y="4381"/>
                  </a:cubicBezTo>
                  <a:cubicBezTo>
                    <a:pt x="1921" y="4297"/>
                    <a:pt x="1702" y="4251"/>
                    <a:pt x="1493" y="4251"/>
                  </a:cubicBezTo>
                  <a:cubicBezTo>
                    <a:pt x="1237" y="4251"/>
                    <a:pt x="997" y="4320"/>
                    <a:pt x="792" y="4474"/>
                  </a:cubicBezTo>
                  <a:cubicBezTo>
                    <a:pt x="117" y="4870"/>
                    <a:pt x="1" y="5823"/>
                    <a:pt x="396" y="6405"/>
                  </a:cubicBezTo>
                  <a:cubicBezTo>
                    <a:pt x="792" y="7103"/>
                    <a:pt x="1559" y="7382"/>
                    <a:pt x="2234" y="7475"/>
                  </a:cubicBezTo>
                  <a:cubicBezTo>
                    <a:pt x="2365" y="7491"/>
                    <a:pt x="2503" y="7498"/>
                    <a:pt x="2645" y="7498"/>
                  </a:cubicBezTo>
                  <a:cubicBezTo>
                    <a:pt x="3359" y="7498"/>
                    <a:pt x="4168" y="7301"/>
                    <a:pt x="4654" y="6894"/>
                  </a:cubicBezTo>
                  <a:cubicBezTo>
                    <a:pt x="4863" y="6894"/>
                    <a:pt x="4956" y="6987"/>
                    <a:pt x="5142" y="6987"/>
                  </a:cubicBezTo>
                  <a:cubicBezTo>
                    <a:pt x="5142" y="6894"/>
                    <a:pt x="5142" y="6800"/>
                    <a:pt x="5235" y="6707"/>
                  </a:cubicBezTo>
                  <a:cubicBezTo>
                    <a:pt x="6026" y="6614"/>
                    <a:pt x="6887" y="6405"/>
                    <a:pt x="7678" y="6312"/>
                  </a:cubicBezTo>
                  <a:cubicBezTo>
                    <a:pt x="8259" y="6219"/>
                    <a:pt x="8841" y="6126"/>
                    <a:pt x="9423" y="5823"/>
                  </a:cubicBezTo>
                  <a:cubicBezTo>
                    <a:pt x="10004" y="5544"/>
                    <a:pt x="10470" y="5056"/>
                    <a:pt x="10586" y="4474"/>
                  </a:cubicBezTo>
                  <a:cubicBezTo>
                    <a:pt x="10772" y="3497"/>
                    <a:pt x="10004" y="2543"/>
                    <a:pt x="9120" y="2334"/>
                  </a:cubicBezTo>
                  <a:cubicBezTo>
                    <a:pt x="8954" y="2302"/>
                    <a:pt x="8789" y="2287"/>
                    <a:pt x="8625" y="2287"/>
                  </a:cubicBezTo>
                  <a:cubicBezTo>
                    <a:pt x="7824" y="2287"/>
                    <a:pt x="7055" y="2642"/>
                    <a:pt x="6398" y="3125"/>
                  </a:cubicBezTo>
                  <a:cubicBezTo>
                    <a:pt x="6305" y="3218"/>
                    <a:pt x="6305" y="3218"/>
                    <a:pt x="6212" y="3311"/>
                  </a:cubicBezTo>
                  <a:cubicBezTo>
                    <a:pt x="6305" y="2915"/>
                    <a:pt x="6398" y="2450"/>
                    <a:pt x="6398" y="2055"/>
                  </a:cubicBezTo>
                  <a:cubicBezTo>
                    <a:pt x="6398" y="1380"/>
                    <a:pt x="6119" y="705"/>
                    <a:pt x="5631" y="310"/>
                  </a:cubicBezTo>
                  <a:cubicBezTo>
                    <a:pt x="5317" y="98"/>
                    <a:pt x="4947" y="0"/>
                    <a:pt x="4571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3"/>
            <p:cNvSpPr/>
            <p:nvPr/>
          </p:nvSpPr>
          <p:spPr>
            <a:xfrm>
              <a:off x="2542975" y="832625"/>
              <a:ext cx="280950" cy="308775"/>
            </a:xfrm>
            <a:custGeom>
              <a:avLst/>
              <a:gdLst/>
              <a:ahLst/>
              <a:cxnLst/>
              <a:rect l="l" t="t" r="r" b="b"/>
              <a:pathLst>
                <a:path w="11238" h="12351" extrusionOk="0">
                  <a:moveTo>
                    <a:pt x="7904" y="0"/>
                  </a:moveTo>
                  <a:cubicBezTo>
                    <a:pt x="6382" y="0"/>
                    <a:pt x="4677" y="365"/>
                    <a:pt x="3862" y="572"/>
                  </a:cubicBezTo>
                  <a:cubicBezTo>
                    <a:pt x="2420" y="967"/>
                    <a:pt x="955" y="2038"/>
                    <a:pt x="466" y="3480"/>
                  </a:cubicBezTo>
                  <a:cubicBezTo>
                    <a:pt x="1" y="4852"/>
                    <a:pt x="373" y="6388"/>
                    <a:pt x="1257" y="7551"/>
                  </a:cubicBezTo>
                  <a:cubicBezTo>
                    <a:pt x="2025" y="8807"/>
                    <a:pt x="3188" y="9691"/>
                    <a:pt x="4258" y="10668"/>
                  </a:cubicBezTo>
                  <a:cubicBezTo>
                    <a:pt x="5026" y="11250"/>
                    <a:pt x="5817" y="11832"/>
                    <a:pt x="6677" y="12111"/>
                  </a:cubicBezTo>
                  <a:cubicBezTo>
                    <a:pt x="7035" y="12271"/>
                    <a:pt x="7420" y="12351"/>
                    <a:pt x="7803" y="12351"/>
                  </a:cubicBezTo>
                  <a:cubicBezTo>
                    <a:pt x="8367" y="12351"/>
                    <a:pt x="8928" y="12178"/>
                    <a:pt x="9399" y="11832"/>
                  </a:cubicBezTo>
                  <a:cubicBezTo>
                    <a:pt x="10167" y="11250"/>
                    <a:pt x="10353" y="10180"/>
                    <a:pt x="10562" y="9203"/>
                  </a:cubicBezTo>
                  <a:cubicBezTo>
                    <a:pt x="10842" y="7458"/>
                    <a:pt x="11051" y="5713"/>
                    <a:pt x="11144" y="3968"/>
                  </a:cubicBezTo>
                  <a:cubicBezTo>
                    <a:pt x="11237" y="2898"/>
                    <a:pt x="11237" y="1828"/>
                    <a:pt x="10656" y="967"/>
                  </a:cubicBezTo>
                  <a:cubicBezTo>
                    <a:pt x="10221" y="234"/>
                    <a:pt x="9121" y="0"/>
                    <a:pt x="7904" y="0"/>
                  </a:cubicBezTo>
                  <a:close/>
                </a:path>
              </a:pathLst>
            </a:custGeom>
            <a:solidFill>
              <a:srgbClr val="FFB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3"/>
            <p:cNvSpPr/>
            <p:nvPr/>
          </p:nvSpPr>
          <p:spPr>
            <a:xfrm>
              <a:off x="2572050" y="929775"/>
              <a:ext cx="32450" cy="39625"/>
            </a:xfrm>
            <a:custGeom>
              <a:avLst/>
              <a:gdLst/>
              <a:ahLst/>
              <a:cxnLst/>
              <a:rect l="l" t="t" r="r" b="b"/>
              <a:pathLst>
                <a:path w="1298" h="1585" extrusionOk="0">
                  <a:moveTo>
                    <a:pt x="398" y="1"/>
                  </a:moveTo>
                  <a:cubicBezTo>
                    <a:pt x="261" y="1"/>
                    <a:pt x="131" y="82"/>
                    <a:pt x="94" y="269"/>
                  </a:cubicBezTo>
                  <a:cubicBezTo>
                    <a:pt x="1" y="757"/>
                    <a:pt x="187" y="1246"/>
                    <a:pt x="582" y="1548"/>
                  </a:cubicBezTo>
                  <a:cubicBezTo>
                    <a:pt x="632" y="1573"/>
                    <a:pt x="682" y="1584"/>
                    <a:pt x="731" y="1584"/>
                  </a:cubicBezTo>
                  <a:cubicBezTo>
                    <a:pt x="1046" y="1584"/>
                    <a:pt x="1297" y="1112"/>
                    <a:pt x="955" y="850"/>
                  </a:cubicBezTo>
                  <a:cubicBezTo>
                    <a:pt x="862" y="850"/>
                    <a:pt x="862" y="757"/>
                    <a:pt x="769" y="757"/>
                  </a:cubicBezTo>
                  <a:lnTo>
                    <a:pt x="769" y="571"/>
                  </a:lnTo>
                  <a:lnTo>
                    <a:pt x="769" y="478"/>
                  </a:lnTo>
                  <a:cubicBezTo>
                    <a:pt x="824" y="185"/>
                    <a:pt x="604" y="1"/>
                    <a:pt x="398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3"/>
            <p:cNvSpPr/>
            <p:nvPr/>
          </p:nvSpPr>
          <p:spPr>
            <a:xfrm>
              <a:off x="2630225" y="1020500"/>
              <a:ext cx="38400" cy="28250"/>
            </a:xfrm>
            <a:custGeom>
              <a:avLst/>
              <a:gdLst/>
              <a:ahLst/>
              <a:cxnLst/>
              <a:rect l="l" t="t" r="r" b="b"/>
              <a:pathLst>
                <a:path w="1536" h="1130" extrusionOk="0">
                  <a:moveTo>
                    <a:pt x="389" y="0"/>
                  </a:moveTo>
                  <a:cubicBezTo>
                    <a:pt x="343" y="0"/>
                    <a:pt x="304" y="12"/>
                    <a:pt x="279" y="36"/>
                  </a:cubicBezTo>
                  <a:cubicBezTo>
                    <a:pt x="93" y="245"/>
                    <a:pt x="0" y="432"/>
                    <a:pt x="93" y="618"/>
                  </a:cubicBezTo>
                  <a:cubicBezTo>
                    <a:pt x="248" y="946"/>
                    <a:pt x="610" y="1130"/>
                    <a:pt x="1008" y="1130"/>
                  </a:cubicBezTo>
                  <a:cubicBezTo>
                    <a:pt x="1090" y="1130"/>
                    <a:pt x="1173" y="1122"/>
                    <a:pt x="1257" y="1106"/>
                  </a:cubicBezTo>
                  <a:cubicBezTo>
                    <a:pt x="1443" y="1106"/>
                    <a:pt x="1536" y="827"/>
                    <a:pt x="1443" y="711"/>
                  </a:cubicBezTo>
                  <a:cubicBezTo>
                    <a:pt x="1443" y="432"/>
                    <a:pt x="1257" y="432"/>
                    <a:pt x="1047" y="432"/>
                  </a:cubicBezTo>
                  <a:lnTo>
                    <a:pt x="861" y="432"/>
                  </a:lnTo>
                  <a:cubicBezTo>
                    <a:pt x="954" y="432"/>
                    <a:pt x="954" y="432"/>
                    <a:pt x="861" y="339"/>
                  </a:cubicBezTo>
                  <a:lnTo>
                    <a:pt x="768" y="339"/>
                  </a:lnTo>
                  <a:cubicBezTo>
                    <a:pt x="861" y="339"/>
                    <a:pt x="768" y="245"/>
                    <a:pt x="768" y="245"/>
                  </a:cubicBezTo>
                  <a:cubicBezTo>
                    <a:pt x="699" y="91"/>
                    <a:pt x="517" y="0"/>
                    <a:pt x="389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3"/>
            <p:cNvSpPr/>
            <p:nvPr/>
          </p:nvSpPr>
          <p:spPr>
            <a:xfrm>
              <a:off x="2717450" y="1077225"/>
              <a:ext cx="21550" cy="29100"/>
            </a:xfrm>
            <a:custGeom>
              <a:avLst/>
              <a:gdLst/>
              <a:ahLst/>
              <a:cxnLst/>
              <a:rect l="l" t="t" r="r" b="b"/>
              <a:pathLst>
                <a:path w="862" h="1164" extrusionOk="0">
                  <a:moveTo>
                    <a:pt x="466" y="0"/>
                  </a:moveTo>
                  <a:cubicBezTo>
                    <a:pt x="280" y="0"/>
                    <a:pt x="94" y="93"/>
                    <a:pt x="94" y="303"/>
                  </a:cubicBezTo>
                  <a:lnTo>
                    <a:pt x="94" y="768"/>
                  </a:lnTo>
                  <a:cubicBezTo>
                    <a:pt x="1" y="978"/>
                    <a:pt x="187" y="1164"/>
                    <a:pt x="373" y="1164"/>
                  </a:cubicBezTo>
                  <a:cubicBezTo>
                    <a:pt x="675" y="1164"/>
                    <a:pt x="769" y="978"/>
                    <a:pt x="769" y="768"/>
                  </a:cubicBezTo>
                  <a:cubicBezTo>
                    <a:pt x="769" y="582"/>
                    <a:pt x="769" y="489"/>
                    <a:pt x="862" y="303"/>
                  </a:cubicBezTo>
                  <a:cubicBezTo>
                    <a:pt x="862" y="93"/>
                    <a:pt x="675" y="0"/>
                    <a:pt x="466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3"/>
            <p:cNvSpPr/>
            <p:nvPr/>
          </p:nvSpPr>
          <p:spPr>
            <a:xfrm>
              <a:off x="2758175" y="1064400"/>
              <a:ext cx="29100" cy="40225"/>
            </a:xfrm>
            <a:custGeom>
              <a:avLst/>
              <a:gdLst/>
              <a:ahLst/>
              <a:cxnLst/>
              <a:rect l="l" t="t" r="r" b="b"/>
              <a:pathLst>
                <a:path w="1164" h="1609" extrusionOk="0">
                  <a:moveTo>
                    <a:pt x="680" y="0"/>
                  </a:moveTo>
                  <a:cubicBezTo>
                    <a:pt x="520" y="0"/>
                    <a:pt x="396" y="156"/>
                    <a:pt x="396" y="327"/>
                  </a:cubicBezTo>
                  <a:cubicBezTo>
                    <a:pt x="303" y="606"/>
                    <a:pt x="117" y="909"/>
                    <a:pt x="0" y="1188"/>
                  </a:cubicBezTo>
                  <a:cubicBezTo>
                    <a:pt x="0" y="1281"/>
                    <a:pt x="117" y="1584"/>
                    <a:pt x="303" y="1584"/>
                  </a:cubicBezTo>
                  <a:cubicBezTo>
                    <a:pt x="338" y="1601"/>
                    <a:pt x="375" y="1609"/>
                    <a:pt x="411" y="1609"/>
                  </a:cubicBezTo>
                  <a:cubicBezTo>
                    <a:pt x="565" y="1609"/>
                    <a:pt x="716" y="1473"/>
                    <a:pt x="791" y="1397"/>
                  </a:cubicBezTo>
                  <a:cubicBezTo>
                    <a:pt x="884" y="1095"/>
                    <a:pt x="977" y="816"/>
                    <a:pt x="1070" y="513"/>
                  </a:cubicBezTo>
                  <a:cubicBezTo>
                    <a:pt x="1164" y="327"/>
                    <a:pt x="977" y="25"/>
                    <a:pt x="791" y="25"/>
                  </a:cubicBezTo>
                  <a:cubicBezTo>
                    <a:pt x="753" y="8"/>
                    <a:pt x="716" y="0"/>
                    <a:pt x="680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3"/>
            <p:cNvSpPr/>
            <p:nvPr/>
          </p:nvSpPr>
          <p:spPr>
            <a:xfrm>
              <a:off x="2774700" y="994375"/>
              <a:ext cx="28900" cy="37325"/>
            </a:xfrm>
            <a:custGeom>
              <a:avLst/>
              <a:gdLst/>
              <a:ahLst/>
              <a:cxnLst/>
              <a:rect l="l" t="t" r="r" b="b"/>
              <a:pathLst>
                <a:path w="1156" h="1493" extrusionOk="0">
                  <a:moveTo>
                    <a:pt x="687" y="1"/>
                  </a:moveTo>
                  <a:cubicBezTo>
                    <a:pt x="538" y="1"/>
                    <a:pt x="389" y="67"/>
                    <a:pt x="316" y="220"/>
                  </a:cubicBezTo>
                  <a:cubicBezTo>
                    <a:pt x="223" y="500"/>
                    <a:pt x="223" y="802"/>
                    <a:pt x="130" y="1081"/>
                  </a:cubicBezTo>
                  <a:cubicBezTo>
                    <a:pt x="0" y="1327"/>
                    <a:pt x="257" y="1492"/>
                    <a:pt x="492" y="1492"/>
                  </a:cubicBezTo>
                  <a:cubicBezTo>
                    <a:pt x="635" y="1492"/>
                    <a:pt x="770" y="1431"/>
                    <a:pt x="805" y="1290"/>
                  </a:cubicBezTo>
                  <a:cubicBezTo>
                    <a:pt x="898" y="988"/>
                    <a:pt x="991" y="709"/>
                    <a:pt x="1084" y="406"/>
                  </a:cubicBezTo>
                  <a:cubicBezTo>
                    <a:pt x="1155" y="165"/>
                    <a:pt x="922" y="1"/>
                    <a:pt x="687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3"/>
            <p:cNvSpPr/>
            <p:nvPr/>
          </p:nvSpPr>
          <p:spPr>
            <a:xfrm>
              <a:off x="2738975" y="1016725"/>
              <a:ext cx="19225" cy="29125"/>
            </a:xfrm>
            <a:custGeom>
              <a:avLst/>
              <a:gdLst/>
              <a:ahLst/>
              <a:cxnLst/>
              <a:rect l="l" t="t" r="r" b="b"/>
              <a:pathLst>
                <a:path w="769" h="1165" extrusionOk="0">
                  <a:moveTo>
                    <a:pt x="396" y="1"/>
                  </a:moveTo>
                  <a:cubicBezTo>
                    <a:pt x="187" y="1"/>
                    <a:pt x="94" y="187"/>
                    <a:pt x="1" y="396"/>
                  </a:cubicBezTo>
                  <a:lnTo>
                    <a:pt x="1" y="769"/>
                  </a:lnTo>
                  <a:cubicBezTo>
                    <a:pt x="1" y="978"/>
                    <a:pt x="187" y="1164"/>
                    <a:pt x="396" y="1164"/>
                  </a:cubicBezTo>
                  <a:cubicBezTo>
                    <a:pt x="582" y="1164"/>
                    <a:pt x="675" y="978"/>
                    <a:pt x="768" y="769"/>
                  </a:cubicBezTo>
                  <a:lnTo>
                    <a:pt x="768" y="396"/>
                  </a:lnTo>
                  <a:cubicBezTo>
                    <a:pt x="768" y="187"/>
                    <a:pt x="582" y="1"/>
                    <a:pt x="396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3"/>
            <p:cNvSpPr/>
            <p:nvPr/>
          </p:nvSpPr>
          <p:spPr>
            <a:xfrm>
              <a:off x="2678225" y="1010300"/>
              <a:ext cx="37725" cy="41975"/>
            </a:xfrm>
            <a:custGeom>
              <a:avLst/>
              <a:gdLst/>
              <a:ahLst/>
              <a:cxnLst/>
              <a:rect l="l" t="t" r="r" b="b"/>
              <a:pathLst>
                <a:path w="1509" h="1679" extrusionOk="0">
                  <a:moveTo>
                    <a:pt x="524" y="1"/>
                  </a:moveTo>
                  <a:cubicBezTo>
                    <a:pt x="278" y="1"/>
                    <a:pt x="0" y="275"/>
                    <a:pt x="197" y="537"/>
                  </a:cubicBezTo>
                  <a:cubicBezTo>
                    <a:pt x="290" y="840"/>
                    <a:pt x="500" y="1235"/>
                    <a:pt x="686" y="1514"/>
                  </a:cubicBezTo>
                  <a:cubicBezTo>
                    <a:pt x="740" y="1630"/>
                    <a:pt x="839" y="1678"/>
                    <a:pt x="945" y="1678"/>
                  </a:cubicBezTo>
                  <a:cubicBezTo>
                    <a:pt x="1203" y="1678"/>
                    <a:pt x="1509" y="1398"/>
                    <a:pt x="1360" y="1119"/>
                  </a:cubicBezTo>
                  <a:cubicBezTo>
                    <a:pt x="1174" y="840"/>
                    <a:pt x="988" y="537"/>
                    <a:pt x="779" y="165"/>
                  </a:cubicBezTo>
                  <a:cubicBezTo>
                    <a:pt x="724" y="48"/>
                    <a:pt x="627" y="1"/>
                    <a:pt x="524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3"/>
            <p:cNvSpPr/>
            <p:nvPr/>
          </p:nvSpPr>
          <p:spPr>
            <a:xfrm>
              <a:off x="2712225" y="977775"/>
              <a:ext cx="22125" cy="36650"/>
            </a:xfrm>
            <a:custGeom>
              <a:avLst/>
              <a:gdLst/>
              <a:ahLst/>
              <a:cxnLst/>
              <a:rect l="l" t="t" r="r" b="b"/>
              <a:pathLst>
                <a:path w="885" h="1466" extrusionOk="0">
                  <a:moveTo>
                    <a:pt x="396" y="0"/>
                  </a:moveTo>
                  <a:cubicBezTo>
                    <a:pt x="210" y="0"/>
                    <a:pt x="0" y="210"/>
                    <a:pt x="0" y="396"/>
                  </a:cubicBezTo>
                  <a:cubicBezTo>
                    <a:pt x="0" y="582"/>
                    <a:pt x="0" y="884"/>
                    <a:pt x="94" y="1070"/>
                  </a:cubicBezTo>
                  <a:cubicBezTo>
                    <a:pt x="94" y="1257"/>
                    <a:pt x="210" y="1466"/>
                    <a:pt x="489" y="1466"/>
                  </a:cubicBezTo>
                  <a:cubicBezTo>
                    <a:pt x="582" y="1466"/>
                    <a:pt x="884" y="1257"/>
                    <a:pt x="791" y="1070"/>
                  </a:cubicBezTo>
                  <a:cubicBezTo>
                    <a:pt x="791" y="884"/>
                    <a:pt x="791" y="582"/>
                    <a:pt x="675" y="396"/>
                  </a:cubicBezTo>
                  <a:cubicBezTo>
                    <a:pt x="675" y="210"/>
                    <a:pt x="582" y="0"/>
                    <a:pt x="396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3"/>
            <p:cNvSpPr/>
            <p:nvPr/>
          </p:nvSpPr>
          <p:spPr>
            <a:xfrm>
              <a:off x="2748875" y="960900"/>
              <a:ext cx="23850" cy="34600"/>
            </a:xfrm>
            <a:custGeom>
              <a:avLst/>
              <a:gdLst/>
              <a:ahLst/>
              <a:cxnLst/>
              <a:rect l="l" t="t" r="r" b="b"/>
              <a:pathLst>
                <a:path w="954" h="1384" extrusionOk="0">
                  <a:moveTo>
                    <a:pt x="675" y="1"/>
                  </a:moveTo>
                  <a:cubicBezTo>
                    <a:pt x="489" y="1"/>
                    <a:pt x="186" y="94"/>
                    <a:pt x="186" y="303"/>
                  </a:cubicBezTo>
                  <a:cubicBezTo>
                    <a:pt x="186" y="489"/>
                    <a:pt x="93" y="675"/>
                    <a:pt x="93" y="885"/>
                  </a:cubicBezTo>
                  <a:cubicBezTo>
                    <a:pt x="0" y="1071"/>
                    <a:pt x="93" y="1257"/>
                    <a:pt x="279" y="1350"/>
                  </a:cubicBezTo>
                  <a:cubicBezTo>
                    <a:pt x="321" y="1373"/>
                    <a:pt x="362" y="1383"/>
                    <a:pt x="402" y="1383"/>
                  </a:cubicBezTo>
                  <a:cubicBezTo>
                    <a:pt x="559" y="1383"/>
                    <a:pt x="693" y="1220"/>
                    <a:pt x="768" y="1071"/>
                  </a:cubicBezTo>
                  <a:cubicBezTo>
                    <a:pt x="768" y="885"/>
                    <a:pt x="861" y="675"/>
                    <a:pt x="861" y="489"/>
                  </a:cubicBezTo>
                  <a:cubicBezTo>
                    <a:pt x="954" y="303"/>
                    <a:pt x="861" y="94"/>
                    <a:pt x="675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3"/>
            <p:cNvSpPr/>
            <p:nvPr/>
          </p:nvSpPr>
          <p:spPr>
            <a:xfrm>
              <a:off x="2784925" y="918000"/>
              <a:ext cx="20950" cy="40450"/>
            </a:xfrm>
            <a:custGeom>
              <a:avLst/>
              <a:gdLst/>
              <a:ahLst/>
              <a:cxnLst/>
              <a:rect l="l" t="t" r="r" b="b"/>
              <a:pathLst>
                <a:path w="838" h="1618" extrusionOk="0">
                  <a:moveTo>
                    <a:pt x="477" y="1"/>
                  </a:moveTo>
                  <a:cubicBezTo>
                    <a:pt x="291" y="1"/>
                    <a:pt x="94" y="123"/>
                    <a:pt x="94" y="367"/>
                  </a:cubicBezTo>
                  <a:cubicBezTo>
                    <a:pt x="94" y="647"/>
                    <a:pt x="94" y="949"/>
                    <a:pt x="0" y="1321"/>
                  </a:cubicBezTo>
                  <a:cubicBezTo>
                    <a:pt x="0" y="1519"/>
                    <a:pt x="198" y="1618"/>
                    <a:pt x="396" y="1618"/>
                  </a:cubicBezTo>
                  <a:cubicBezTo>
                    <a:pt x="594" y="1618"/>
                    <a:pt x="791" y="1519"/>
                    <a:pt x="791" y="1321"/>
                  </a:cubicBezTo>
                  <a:lnTo>
                    <a:pt x="791" y="367"/>
                  </a:lnTo>
                  <a:cubicBezTo>
                    <a:pt x="838" y="123"/>
                    <a:pt x="663" y="1"/>
                    <a:pt x="477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3"/>
            <p:cNvSpPr/>
            <p:nvPr/>
          </p:nvSpPr>
          <p:spPr>
            <a:xfrm>
              <a:off x="2630225" y="976600"/>
              <a:ext cx="31425" cy="32025"/>
            </a:xfrm>
            <a:custGeom>
              <a:avLst/>
              <a:gdLst/>
              <a:ahLst/>
              <a:cxnLst/>
              <a:rect l="l" t="t" r="r" b="b"/>
              <a:pathLst>
                <a:path w="1257" h="1281" extrusionOk="0">
                  <a:moveTo>
                    <a:pt x="375" y="1"/>
                  </a:moveTo>
                  <a:cubicBezTo>
                    <a:pt x="279" y="1"/>
                    <a:pt x="186" y="47"/>
                    <a:pt x="93" y="140"/>
                  </a:cubicBezTo>
                  <a:cubicBezTo>
                    <a:pt x="0" y="257"/>
                    <a:pt x="0" y="536"/>
                    <a:pt x="93" y="629"/>
                  </a:cubicBezTo>
                  <a:cubicBezTo>
                    <a:pt x="279" y="838"/>
                    <a:pt x="372" y="1024"/>
                    <a:pt x="582" y="1211"/>
                  </a:cubicBezTo>
                  <a:cubicBezTo>
                    <a:pt x="628" y="1257"/>
                    <a:pt x="721" y="1280"/>
                    <a:pt x="814" y="1280"/>
                  </a:cubicBezTo>
                  <a:cubicBezTo>
                    <a:pt x="908" y="1280"/>
                    <a:pt x="1001" y="1257"/>
                    <a:pt x="1047" y="1211"/>
                  </a:cubicBezTo>
                  <a:cubicBezTo>
                    <a:pt x="1257" y="1024"/>
                    <a:pt x="1257" y="838"/>
                    <a:pt x="1047" y="629"/>
                  </a:cubicBezTo>
                  <a:cubicBezTo>
                    <a:pt x="954" y="536"/>
                    <a:pt x="768" y="350"/>
                    <a:pt x="675" y="140"/>
                  </a:cubicBezTo>
                  <a:cubicBezTo>
                    <a:pt x="570" y="47"/>
                    <a:pt x="471" y="1"/>
                    <a:pt x="375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3"/>
            <p:cNvSpPr/>
            <p:nvPr/>
          </p:nvSpPr>
          <p:spPr>
            <a:xfrm>
              <a:off x="2661625" y="944775"/>
              <a:ext cx="29275" cy="35375"/>
            </a:xfrm>
            <a:custGeom>
              <a:avLst/>
              <a:gdLst/>
              <a:ahLst/>
              <a:cxnLst/>
              <a:rect l="l" t="t" r="r" b="b"/>
              <a:pathLst>
                <a:path w="1171" h="1415" extrusionOk="0">
                  <a:moveTo>
                    <a:pt x="338" y="0"/>
                  </a:moveTo>
                  <a:cubicBezTo>
                    <a:pt x="169" y="0"/>
                    <a:pt x="1" y="122"/>
                    <a:pt x="1" y="366"/>
                  </a:cubicBezTo>
                  <a:cubicBezTo>
                    <a:pt x="1" y="739"/>
                    <a:pt x="94" y="1041"/>
                    <a:pt x="373" y="1320"/>
                  </a:cubicBezTo>
                  <a:cubicBezTo>
                    <a:pt x="459" y="1386"/>
                    <a:pt x="549" y="1414"/>
                    <a:pt x="634" y="1414"/>
                  </a:cubicBezTo>
                  <a:cubicBezTo>
                    <a:pt x="939" y="1414"/>
                    <a:pt x="1171" y="1048"/>
                    <a:pt x="861" y="739"/>
                  </a:cubicBezTo>
                  <a:cubicBezTo>
                    <a:pt x="768" y="646"/>
                    <a:pt x="675" y="553"/>
                    <a:pt x="675" y="366"/>
                  </a:cubicBezTo>
                  <a:cubicBezTo>
                    <a:pt x="675" y="122"/>
                    <a:pt x="507" y="0"/>
                    <a:pt x="338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3"/>
            <p:cNvSpPr/>
            <p:nvPr/>
          </p:nvSpPr>
          <p:spPr>
            <a:xfrm>
              <a:off x="2717450" y="910300"/>
              <a:ext cx="21550" cy="33775"/>
            </a:xfrm>
            <a:custGeom>
              <a:avLst/>
              <a:gdLst/>
              <a:ahLst/>
              <a:cxnLst/>
              <a:rect l="l" t="t" r="r" b="b"/>
              <a:pathLst>
                <a:path w="862" h="1351" extrusionOk="0">
                  <a:moveTo>
                    <a:pt x="280" y="1"/>
                  </a:moveTo>
                  <a:cubicBezTo>
                    <a:pt x="94" y="94"/>
                    <a:pt x="1" y="280"/>
                    <a:pt x="94" y="466"/>
                  </a:cubicBezTo>
                  <a:cubicBezTo>
                    <a:pt x="94" y="675"/>
                    <a:pt x="94" y="861"/>
                    <a:pt x="187" y="1048"/>
                  </a:cubicBezTo>
                  <a:cubicBezTo>
                    <a:pt x="187" y="1257"/>
                    <a:pt x="373" y="1350"/>
                    <a:pt x="582" y="1350"/>
                  </a:cubicBezTo>
                  <a:cubicBezTo>
                    <a:pt x="769" y="1257"/>
                    <a:pt x="862" y="1048"/>
                    <a:pt x="862" y="861"/>
                  </a:cubicBezTo>
                  <a:cubicBezTo>
                    <a:pt x="862" y="675"/>
                    <a:pt x="769" y="466"/>
                    <a:pt x="769" y="280"/>
                  </a:cubicBezTo>
                  <a:cubicBezTo>
                    <a:pt x="769" y="94"/>
                    <a:pt x="466" y="1"/>
                    <a:pt x="280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3"/>
            <p:cNvSpPr/>
            <p:nvPr/>
          </p:nvSpPr>
          <p:spPr>
            <a:xfrm>
              <a:off x="2753525" y="901150"/>
              <a:ext cx="16875" cy="34150"/>
            </a:xfrm>
            <a:custGeom>
              <a:avLst/>
              <a:gdLst/>
              <a:ahLst/>
              <a:cxnLst/>
              <a:rect l="l" t="t" r="r" b="b"/>
              <a:pathLst>
                <a:path w="675" h="1366" extrusionOk="0">
                  <a:moveTo>
                    <a:pt x="338" y="0"/>
                  </a:moveTo>
                  <a:cubicBezTo>
                    <a:pt x="169" y="0"/>
                    <a:pt x="0" y="122"/>
                    <a:pt x="0" y="367"/>
                  </a:cubicBezTo>
                  <a:lnTo>
                    <a:pt x="0" y="1041"/>
                  </a:lnTo>
                  <a:cubicBezTo>
                    <a:pt x="0" y="1240"/>
                    <a:pt x="192" y="1366"/>
                    <a:pt x="371" y="1366"/>
                  </a:cubicBezTo>
                  <a:cubicBezTo>
                    <a:pt x="528" y="1366"/>
                    <a:pt x="675" y="1269"/>
                    <a:pt x="675" y="1041"/>
                  </a:cubicBezTo>
                  <a:lnTo>
                    <a:pt x="675" y="367"/>
                  </a:lnTo>
                  <a:cubicBezTo>
                    <a:pt x="675" y="122"/>
                    <a:pt x="506" y="0"/>
                    <a:pt x="338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3"/>
            <p:cNvSpPr/>
            <p:nvPr/>
          </p:nvSpPr>
          <p:spPr>
            <a:xfrm>
              <a:off x="2772750" y="863350"/>
              <a:ext cx="26750" cy="29550"/>
            </a:xfrm>
            <a:custGeom>
              <a:avLst/>
              <a:gdLst/>
              <a:ahLst/>
              <a:cxnLst/>
              <a:rect l="l" t="t" r="r" b="b"/>
              <a:pathLst>
                <a:path w="1070" h="1182" extrusionOk="0">
                  <a:moveTo>
                    <a:pt x="541" y="0"/>
                  </a:moveTo>
                  <a:cubicBezTo>
                    <a:pt x="264" y="0"/>
                    <a:pt x="1" y="387"/>
                    <a:pt x="301" y="599"/>
                  </a:cubicBezTo>
                  <a:lnTo>
                    <a:pt x="301" y="716"/>
                  </a:lnTo>
                  <a:cubicBezTo>
                    <a:pt x="246" y="994"/>
                    <a:pt x="465" y="1181"/>
                    <a:pt x="691" y="1181"/>
                  </a:cubicBezTo>
                  <a:cubicBezTo>
                    <a:pt x="841" y="1181"/>
                    <a:pt x="994" y="1097"/>
                    <a:pt x="1069" y="902"/>
                  </a:cubicBezTo>
                  <a:cubicBezTo>
                    <a:pt x="1069" y="599"/>
                    <a:pt x="1069" y="320"/>
                    <a:pt x="790" y="134"/>
                  </a:cubicBezTo>
                  <a:cubicBezTo>
                    <a:pt x="717" y="39"/>
                    <a:pt x="629" y="0"/>
                    <a:pt x="541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3"/>
            <p:cNvSpPr/>
            <p:nvPr/>
          </p:nvSpPr>
          <p:spPr>
            <a:xfrm>
              <a:off x="2676175" y="890525"/>
              <a:ext cx="19200" cy="34350"/>
            </a:xfrm>
            <a:custGeom>
              <a:avLst/>
              <a:gdLst/>
              <a:ahLst/>
              <a:cxnLst/>
              <a:rect l="l" t="t" r="r" b="b"/>
              <a:pathLst>
                <a:path w="768" h="1374" extrusionOk="0">
                  <a:moveTo>
                    <a:pt x="372" y="1"/>
                  </a:moveTo>
                  <a:cubicBezTo>
                    <a:pt x="186" y="1"/>
                    <a:pt x="0" y="210"/>
                    <a:pt x="0" y="396"/>
                  </a:cubicBezTo>
                  <a:lnTo>
                    <a:pt x="0" y="978"/>
                  </a:lnTo>
                  <a:cubicBezTo>
                    <a:pt x="0" y="1164"/>
                    <a:pt x="186" y="1373"/>
                    <a:pt x="372" y="1373"/>
                  </a:cubicBezTo>
                  <a:cubicBezTo>
                    <a:pt x="582" y="1373"/>
                    <a:pt x="768" y="1164"/>
                    <a:pt x="768" y="978"/>
                  </a:cubicBezTo>
                  <a:cubicBezTo>
                    <a:pt x="768" y="792"/>
                    <a:pt x="768" y="582"/>
                    <a:pt x="675" y="396"/>
                  </a:cubicBezTo>
                  <a:cubicBezTo>
                    <a:pt x="675" y="210"/>
                    <a:pt x="582" y="1"/>
                    <a:pt x="372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3"/>
            <p:cNvSpPr/>
            <p:nvPr/>
          </p:nvSpPr>
          <p:spPr>
            <a:xfrm>
              <a:off x="2718975" y="864325"/>
              <a:ext cx="30600" cy="23725"/>
            </a:xfrm>
            <a:custGeom>
              <a:avLst/>
              <a:gdLst/>
              <a:ahLst/>
              <a:cxnLst/>
              <a:rect l="l" t="t" r="r" b="b"/>
              <a:pathLst>
                <a:path w="1224" h="949" extrusionOk="0">
                  <a:moveTo>
                    <a:pt x="496" y="1"/>
                  </a:moveTo>
                  <a:cubicBezTo>
                    <a:pt x="238" y="1"/>
                    <a:pt x="1" y="367"/>
                    <a:pt x="219" y="677"/>
                  </a:cubicBezTo>
                  <a:cubicBezTo>
                    <a:pt x="312" y="677"/>
                    <a:pt x="405" y="770"/>
                    <a:pt x="521" y="863"/>
                  </a:cubicBezTo>
                  <a:cubicBezTo>
                    <a:pt x="582" y="923"/>
                    <a:pt x="652" y="948"/>
                    <a:pt x="721" y="948"/>
                  </a:cubicBezTo>
                  <a:cubicBezTo>
                    <a:pt x="975" y="948"/>
                    <a:pt x="1224" y="611"/>
                    <a:pt x="987" y="374"/>
                  </a:cubicBezTo>
                  <a:cubicBezTo>
                    <a:pt x="894" y="281"/>
                    <a:pt x="801" y="188"/>
                    <a:pt x="708" y="95"/>
                  </a:cubicBezTo>
                  <a:cubicBezTo>
                    <a:pt x="642" y="29"/>
                    <a:pt x="568" y="1"/>
                    <a:pt x="496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3"/>
            <p:cNvSpPr/>
            <p:nvPr/>
          </p:nvSpPr>
          <p:spPr>
            <a:xfrm>
              <a:off x="2622650" y="885875"/>
              <a:ext cx="24450" cy="36075"/>
            </a:xfrm>
            <a:custGeom>
              <a:avLst/>
              <a:gdLst/>
              <a:ahLst/>
              <a:cxnLst/>
              <a:rect l="l" t="t" r="r" b="b"/>
              <a:pathLst>
                <a:path w="978" h="1443" extrusionOk="0">
                  <a:moveTo>
                    <a:pt x="582" y="1"/>
                  </a:moveTo>
                  <a:cubicBezTo>
                    <a:pt x="489" y="1"/>
                    <a:pt x="187" y="94"/>
                    <a:pt x="187" y="280"/>
                  </a:cubicBezTo>
                  <a:cubicBezTo>
                    <a:pt x="94" y="489"/>
                    <a:pt x="94" y="768"/>
                    <a:pt x="1" y="978"/>
                  </a:cubicBezTo>
                  <a:cubicBezTo>
                    <a:pt x="1" y="1164"/>
                    <a:pt x="94" y="1350"/>
                    <a:pt x="303" y="1443"/>
                  </a:cubicBezTo>
                  <a:cubicBezTo>
                    <a:pt x="489" y="1443"/>
                    <a:pt x="675" y="1350"/>
                    <a:pt x="769" y="1164"/>
                  </a:cubicBezTo>
                  <a:cubicBezTo>
                    <a:pt x="769" y="978"/>
                    <a:pt x="885" y="675"/>
                    <a:pt x="885" y="489"/>
                  </a:cubicBezTo>
                  <a:cubicBezTo>
                    <a:pt x="978" y="280"/>
                    <a:pt x="885" y="94"/>
                    <a:pt x="582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3"/>
            <p:cNvSpPr/>
            <p:nvPr/>
          </p:nvSpPr>
          <p:spPr>
            <a:xfrm>
              <a:off x="2586600" y="993150"/>
              <a:ext cx="29100" cy="37350"/>
            </a:xfrm>
            <a:custGeom>
              <a:avLst/>
              <a:gdLst/>
              <a:ahLst/>
              <a:cxnLst/>
              <a:rect l="l" t="t" r="r" b="b"/>
              <a:pathLst>
                <a:path w="1164" h="1494" extrusionOk="0">
                  <a:moveTo>
                    <a:pt x="445" y="0"/>
                  </a:moveTo>
                  <a:cubicBezTo>
                    <a:pt x="354" y="0"/>
                    <a:pt x="261" y="23"/>
                    <a:pt x="187" y="60"/>
                  </a:cubicBezTo>
                  <a:cubicBezTo>
                    <a:pt x="0" y="176"/>
                    <a:pt x="0" y="362"/>
                    <a:pt x="94" y="549"/>
                  </a:cubicBezTo>
                  <a:cubicBezTo>
                    <a:pt x="187" y="851"/>
                    <a:pt x="280" y="1037"/>
                    <a:pt x="373" y="1339"/>
                  </a:cubicBezTo>
                  <a:cubicBezTo>
                    <a:pt x="427" y="1448"/>
                    <a:pt x="554" y="1494"/>
                    <a:pt x="686" y="1494"/>
                  </a:cubicBezTo>
                  <a:cubicBezTo>
                    <a:pt x="780" y="1494"/>
                    <a:pt x="877" y="1471"/>
                    <a:pt x="954" y="1433"/>
                  </a:cubicBezTo>
                  <a:cubicBezTo>
                    <a:pt x="1164" y="1339"/>
                    <a:pt x="1164" y="1130"/>
                    <a:pt x="1047" y="944"/>
                  </a:cubicBezTo>
                  <a:cubicBezTo>
                    <a:pt x="954" y="758"/>
                    <a:pt x="861" y="455"/>
                    <a:pt x="768" y="176"/>
                  </a:cubicBezTo>
                  <a:cubicBezTo>
                    <a:pt x="712" y="51"/>
                    <a:pt x="581" y="0"/>
                    <a:pt x="445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3"/>
            <p:cNvSpPr/>
            <p:nvPr/>
          </p:nvSpPr>
          <p:spPr>
            <a:xfrm>
              <a:off x="2658775" y="1066900"/>
              <a:ext cx="37425" cy="29575"/>
            </a:xfrm>
            <a:custGeom>
              <a:avLst/>
              <a:gdLst/>
              <a:ahLst/>
              <a:cxnLst/>
              <a:rect l="l" t="t" r="r" b="b"/>
              <a:pathLst>
                <a:path w="1497" h="1183" extrusionOk="0">
                  <a:moveTo>
                    <a:pt x="502" y="1"/>
                  </a:moveTo>
                  <a:cubicBezTo>
                    <a:pt x="210" y="1"/>
                    <a:pt x="0" y="387"/>
                    <a:pt x="301" y="600"/>
                  </a:cubicBezTo>
                  <a:cubicBezTo>
                    <a:pt x="394" y="809"/>
                    <a:pt x="603" y="902"/>
                    <a:pt x="789" y="1088"/>
                  </a:cubicBezTo>
                  <a:cubicBezTo>
                    <a:pt x="850" y="1154"/>
                    <a:pt x="921" y="1182"/>
                    <a:pt x="991" y="1182"/>
                  </a:cubicBezTo>
                  <a:cubicBezTo>
                    <a:pt x="1245" y="1182"/>
                    <a:pt x="1496" y="816"/>
                    <a:pt x="1278" y="506"/>
                  </a:cubicBezTo>
                  <a:cubicBezTo>
                    <a:pt x="1068" y="413"/>
                    <a:pt x="975" y="227"/>
                    <a:pt x="789" y="134"/>
                  </a:cubicBezTo>
                  <a:cubicBezTo>
                    <a:pt x="694" y="39"/>
                    <a:pt x="594" y="1"/>
                    <a:pt x="502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3"/>
            <p:cNvSpPr/>
            <p:nvPr/>
          </p:nvSpPr>
          <p:spPr>
            <a:xfrm>
              <a:off x="2612775" y="940800"/>
              <a:ext cx="24450" cy="29175"/>
            </a:xfrm>
            <a:custGeom>
              <a:avLst/>
              <a:gdLst/>
              <a:ahLst/>
              <a:cxnLst/>
              <a:rect l="l" t="t" r="r" b="b"/>
              <a:pathLst>
                <a:path w="978" h="1167" extrusionOk="0">
                  <a:moveTo>
                    <a:pt x="629" y="0"/>
                  </a:moveTo>
                  <a:cubicBezTo>
                    <a:pt x="489" y="0"/>
                    <a:pt x="371" y="87"/>
                    <a:pt x="303" y="223"/>
                  </a:cubicBezTo>
                  <a:cubicBezTo>
                    <a:pt x="210" y="316"/>
                    <a:pt x="210" y="525"/>
                    <a:pt x="117" y="619"/>
                  </a:cubicBezTo>
                  <a:cubicBezTo>
                    <a:pt x="0" y="805"/>
                    <a:pt x="0" y="991"/>
                    <a:pt x="210" y="1107"/>
                  </a:cubicBezTo>
                  <a:cubicBezTo>
                    <a:pt x="284" y="1144"/>
                    <a:pt x="377" y="1167"/>
                    <a:pt x="462" y="1167"/>
                  </a:cubicBezTo>
                  <a:cubicBezTo>
                    <a:pt x="589" y="1167"/>
                    <a:pt x="698" y="1116"/>
                    <a:pt x="698" y="991"/>
                  </a:cubicBezTo>
                  <a:cubicBezTo>
                    <a:pt x="791" y="805"/>
                    <a:pt x="884" y="712"/>
                    <a:pt x="884" y="525"/>
                  </a:cubicBezTo>
                  <a:cubicBezTo>
                    <a:pt x="977" y="409"/>
                    <a:pt x="977" y="130"/>
                    <a:pt x="791" y="37"/>
                  </a:cubicBezTo>
                  <a:cubicBezTo>
                    <a:pt x="735" y="12"/>
                    <a:pt x="681" y="0"/>
                    <a:pt x="629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2" name="Google Shape;2222;p33"/>
          <p:cNvSpPr/>
          <p:nvPr/>
        </p:nvSpPr>
        <p:spPr>
          <a:xfrm flipH="1">
            <a:off x="5048223" y="3891375"/>
            <a:ext cx="5429276" cy="2033268"/>
          </a:xfrm>
          <a:custGeom>
            <a:avLst/>
            <a:gdLst/>
            <a:ahLst/>
            <a:cxnLst/>
            <a:rect l="l" t="t" r="r" b="b"/>
            <a:pathLst>
              <a:path w="100710" h="60808" extrusionOk="0">
                <a:moveTo>
                  <a:pt x="20725" y="1"/>
                </a:moveTo>
                <a:cubicBezTo>
                  <a:pt x="18693" y="1"/>
                  <a:pt x="16637" y="491"/>
                  <a:pt x="14842" y="1433"/>
                </a:cubicBezTo>
                <a:cubicBezTo>
                  <a:pt x="0" y="9087"/>
                  <a:pt x="1349" y="37306"/>
                  <a:pt x="3885" y="50776"/>
                </a:cubicBezTo>
                <a:cubicBezTo>
                  <a:pt x="4374" y="53381"/>
                  <a:pt x="5048" y="56103"/>
                  <a:pt x="6979" y="57848"/>
                </a:cubicBezTo>
                <a:cubicBezTo>
                  <a:pt x="9037" y="59742"/>
                  <a:pt x="11908" y="60153"/>
                  <a:pt x="14788" y="60153"/>
                </a:cubicBezTo>
                <a:cubicBezTo>
                  <a:pt x="15586" y="60153"/>
                  <a:pt x="16386" y="60122"/>
                  <a:pt x="17169" y="60081"/>
                </a:cubicBezTo>
                <a:cubicBezTo>
                  <a:pt x="26850" y="59672"/>
                  <a:pt x="36519" y="59467"/>
                  <a:pt x="46182" y="59467"/>
                </a:cubicBezTo>
                <a:cubicBezTo>
                  <a:pt x="59621" y="59467"/>
                  <a:pt x="73046" y="59864"/>
                  <a:pt x="86472" y="60663"/>
                </a:cubicBezTo>
                <a:cubicBezTo>
                  <a:pt x="87638" y="60735"/>
                  <a:pt x="88832" y="60807"/>
                  <a:pt x="90021" y="60807"/>
                </a:cubicBezTo>
                <a:cubicBezTo>
                  <a:pt x="91893" y="60807"/>
                  <a:pt x="93754" y="60628"/>
                  <a:pt x="95475" y="59988"/>
                </a:cubicBezTo>
                <a:cubicBezTo>
                  <a:pt x="98290" y="58825"/>
                  <a:pt x="100709" y="56010"/>
                  <a:pt x="100221" y="53009"/>
                </a:cubicBezTo>
                <a:cubicBezTo>
                  <a:pt x="99848" y="49519"/>
                  <a:pt x="96056" y="47565"/>
                  <a:pt x="92567" y="46891"/>
                </a:cubicBezTo>
                <a:cubicBezTo>
                  <a:pt x="89077" y="46123"/>
                  <a:pt x="85402" y="46123"/>
                  <a:pt x="82494" y="43983"/>
                </a:cubicBezTo>
                <a:cubicBezTo>
                  <a:pt x="76678" y="39725"/>
                  <a:pt x="77934" y="29536"/>
                  <a:pt x="71839" y="25674"/>
                </a:cubicBezTo>
                <a:cubicBezTo>
                  <a:pt x="70267" y="24640"/>
                  <a:pt x="68426" y="24230"/>
                  <a:pt x="66525" y="24230"/>
                </a:cubicBezTo>
                <a:cubicBezTo>
                  <a:pt x="64320" y="24230"/>
                  <a:pt x="62034" y="24783"/>
                  <a:pt x="59998" y="25558"/>
                </a:cubicBezTo>
                <a:cubicBezTo>
                  <a:pt x="56136" y="27023"/>
                  <a:pt x="52344" y="29047"/>
                  <a:pt x="48273" y="29443"/>
                </a:cubicBezTo>
                <a:cubicBezTo>
                  <a:pt x="47966" y="29465"/>
                  <a:pt x="47659" y="29475"/>
                  <a:pt x="47351" y="29475"/>
                </a:cubicBezTo>
                <a:cubicBezTo>
                  <a:pt x="42133" y="29475"/>
                  <a:pt x="36902" y="26348"/>
                  <a:pt x="34617" y="21603"/>
                </a:cubicBezTo>
                <a:cubicBezTo>
                  <a:pt x="31709" y="15577"/>
                  <a:pt x="32965" y="7528"/>
                  <a:pt x="28219" y="2875"/>
                </a:cubicBezTo>
                <a:cubicBezTo>
                  <a:pt x="26255" y="924"/>
                  <a:pt x="23512" y="1"/>
                  <a:pt x="207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2223" name="Google Shape;2223;p33"/>
          <p:cNvGrpSpPr/>
          <p:nvPr/>
        </p:nvGrpSpPr>
        <p:grpSpPr>
          <a:xfrm>
            <a:off x="6485742" y="3891380"/>
            <a:ext cx="2744809" cy="1692795"/>
            <a:chOff x="3095850" y="2740875"/>
            <a:chExt cx="1972838" cy="1216700"/>
          </a:xfrm>
        </p:grpSpPr>
        <p:sp>
          <p:nvSpPr>
            <p:cNvPr id="2224" name="Google Shape;2224;p33"/>
            <p:cNvSpPr/>
            <p:nvPr/>
          </p:nvSpPr>
          <p:spPr>
            <a:xfrm>
              <a:off x="3095850" y="2740875"/>
              <a:ext cx="1211125" cy="1089775"/>
            </a:xfrm>
            <a:custGeom>
              <a:avLst/>
              <a:gdLst/>
              <a:ahLst/>
              <a:cxnLst/>
              <a:rect l="l" t="t" r="r" b="b"/>
              <a:pathLst>
                <a:path w="48445" h="43591" extrusionOk="0">
                  <a:moveTo>
                    <a:pt x="47712" y="1"/>
                  </a:moveTo>
                  <a:cubicBezTo>
                    <a:pt x="47346" y="1"/>
                    <a:pt x="46979" y="245"/>
                    <a:pt x="46979" y="733"/>
                  </a:cubicBezTo>
                  <a:cubicBezTo>
                    <a:pt x="46514" y="8969"/>
                    <a:pt x="42722" y="16925"/>
                    <a:pt x="36627" y="22532"/>
                  </a:cubicBezTo>
                  <a:cubicBezTo>
                    <a:pt x="29741" y="28836"/>
                    <a:pt x="20528" y="30488"/>
                    <a:pt x="12200" y="33977"/>
                  </a:cubicBezTo>
                  <a:cubicBezTo>
                    <a:pt x="7733" y="35908"/>
                    <a:pt x="3476" y="38444"/>
                    <a:pt x="452" y="42306"/>
                  </a:cubicBezTo>
                  <a:cubicBezTo>
                    <a:pt x="0" y="42829"/>
                    <a:pt x="543" y="43591"/>
                    <a:pt x="1081" y="43591"/>
                  </a:cubicBezTo>
                  <a:cubicBezTo>
                    <a:pt x="1236" y="43591"/>
                    <a:pt x="1391" y="43527"/>
                    <a:pt x="1522" y="43376"/>
                  </a:cubicBezTo>
                  <a:cubicBezTo>
                    <a:pt x="7640" y="35420"/>
                    <a:pt x="18109" y="33791"/>
                    <a:pt x="26833" y="30185"/>
                  </a:cubicBezTo>
                  <a:cubicBezTo>
                    <a:pt x="34673" y="26998"/>
                    <a:pt x="41163" y="21461"/>
                    <a:pt x="44955" y="13808"/>
                  </a:cubicBezTo>
                  <a:cubicBezTo>
                    <a:pt x="46979" y="9737"/>
                    <a:pt x="48143" y="5293"/>
                    <a:pt x="48445" y="733"/>
                  </a:cubicBezTo>
                  <a:cubicBezTo>
                    <a:pt x="48445" y="245"/>
                    <a:pt x="48079" y="1"/>
                    <a:pt x="47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3"/>
            <p:cNvSpPr/>
            <p:nvPr/>
          </p:nvSpPr>
          <p:spPr>
            <a:xfrm>
              <a:off x="3303325" y="2880600"/>
              <a:ext cx="1035075" cy="1066625"/>
            </a:xfrm>
            <a:custGeom>
              <a:avLst/>
              <a:gdLst/>
              <a:ahLst/>
              <a:cxnLst/>
              <a:rect l="l" t="t" r="r" b="b"/>
              <a:pathLst>
                <a:path w="41403" h="42665" extrusionOk="0">
                  <a:moveTo>
                    <a:pt x="40147" y="1"/>
                  </a:moveTo>
                  <a:cubicBezTo>
                    <a:pt x="39726" y="1"/>
                    <a:pt x="39253" y="377"/>
                    <a:pt x="39378" y="960"/>
                  </a:cubicBezTo>
                  <a:cubicBezTo>
                    <a:pt x="40541" y="8521"/>
                    <a:pt x="38308" y="16361"/>
                    <a:pt x="33446" y="22270"/>
                  </a:cubicBezTo>
                  <a:cubicBezTo>
                    <a:pt x="31120" y="25178"/>
                    <a:pt x="28212" y="27621"/>
                    <a:pt x="24838" y="29249"/>
                  </a:cubicBezTo>
                  <a:cubicBezTo>
                    <a:pt x="20558" y="31389"/>
                    <a:pt x="15905" y="32367"/>
                    <a:pt x="11462" y="34018"/>
                  </a:cubicBezTo>
                  <a:cubicBezTo>
                    <a:pt x="7181" y="35554"/>
                    <a:pt x="3203" y="37880"/>
                    <a:pt x="411" y="41579"/>
                  </a:cubicBezTo>
                  <a:cubicBezTo>
                    <a:pt x="0" y="42122"/>
                    <a:pt x="508" y="42665"/>
                    <a:pt x="1046" y="42665"/>
                  </a:cubicBezTo>
                  <a:cubicBezTo>
                    <a:pt x="1269" y="42665"/>
                    <a:pt x="1497" y="42572"/>
                    <a:pt x="1668" y="42347"/>
                  </a:cubicBezTo>
                  <a:cubicBezTo>
                    <a:pt x="7670" y="34484"/>
                    <a:pt x="18441" y="34484"/>
                    <a:pt x="26583" y="30040"/>
                  </a:cubicBezTo>
                  <a:cubicBezTo>
                    <a:pt x="33074" y="26458"/>
                    <a:pt x="37913" y="20060"/>
                    <a:pt x="39960" y="12965"/>
                  </a:cubicBezTo>
                  <a:cubicBezTo>
                    <a:pt x="41216" y="9010"/>
                    <a:pt x="41402" y="4729"/>
                    <a:pt x="40728" y="565"/>
                  </a:cubicBezTo>
                  <a:cubicBezTo>
                    <a:pt x="40690" y="171"/>
                    <a:pt x="40430" y="1"/>
                    <a:pt x="40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3"/>
            <p:cNvSpPr/>
            <p:nvPr/>
          </p:nvSpPr>
          <p:spPr>
            <a:xfrm>
              <a:off x="3644325" y="2826700"/>
              <a:ext cx="943575" cy="1110700"/>
            </a:xfrm>
            <a:custGeom>
              <a:avLst/>
              <a:gdLst/>
              <a:ahLst/>
              <a:cxnLst/>
              <a:rect l="l" t="t" r="r" b="b"/>
              <a:pathLst>
                <a:path w="37743" h="44428" extrusionOk="0">
                  <a:moveTo>
                    <a:pt x="35585" y="0"/>
                  </a:moveTo>
                  <a:cubicBezTo>
                    <a:pt x="35127" y="0"/>
                    <a:pt x="34665" y="348"/>
                    <a:pt x="34834" y="883"/>
                  </a:cubicBezTo>
                  <a:cubicBezTo>
                    <a:pt x="36975" y="8141"/>
                    <a:pt x="35905" y="16005"/>
                    <a:pt x="32229" y="22588"/>
                  </a:cubicBezTo>
                  <a:cubicBezTo>
                    <a:pt x="30391" y="25799"/>
                    <a:pt x="27948" y="28707"/>
                    <a:pt x="25040" y="31033"/>
                  </a:cubicBezTo>
                  <a:cubicBezTo>
                    <a:pt x="21667" y="33732"/>
                    <a:pt x="17689" y="35197"/>
                    <a:pt x="13618" y="36453"/>
                  </a:cubicBezTo>
                  <a:cubicBezTo>
                    <a:pt x="8872" y="37919"/>
                    <a:pt x="4103" y="39454"/>
                    <a:pt x="520" y="43153"/>
                  </a:cubicBezTo>
                  <a:cubicBezTo>
                    <a:pt x="1" y="43673"/>
                    <a:pt x="516" y="44428"/>
                    <a:pt x="1089" y="44428"/>
                  </a:cubicBezTo>
                  <a:cubicBezTo>
                    <a:pt x="1260" y="44428"/>
                    <a:pt x="1435" y="44361"/>
                    <a:pt x="1590" y="44200"/>
                  </a:cubicBezTo>
                  <a:cubicBezTo>
                    <a:pt x="5173" y="40432"/>
                    <a:pt x="10221" y="39082"/>
                    <a:pt x="15060" y="37617"/>
                  </a:cubicBezTo>
                  <a:cubicBezTo>
                    <a:pt x="18945" y="36360"/>
                    <a:pt x="22714" y="34802"/>
                    <a:pt x="25924" y="32196"/>
                  </a:cubicBezTo>
                  <a:cubicBezTo>
                    <a:pt x="31833" y="27636"/>
                    <a:pt x="35905" y="20564"/>
                    <a:pt x="37068" y="13190"/>
                  </a:cubicBezTo>
                  <a:cubicBezTo>
                    <a:pt x="37742" y="8932"/>
                    <a:pt x="37463" y="4652"/>
                    <a:pt x="36300" y="488"/>
                  </a:cubicBezTo>
                  <a:cubicBezTo>
                    <a:pt x="36181" y="148"/>
                    <a:pt x="35884" y="0"/>
                    <a:pt x="35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3"/>
            <p:cNvSpPr/>
            <p:nvPr/>
          </p:nvSpPr>
          <p:spPr>
            <a:xfrm>
              <a:off x="3956825" y="2885300"/>
              <a:ext cx="927100" cy="1072275"/>
            </a:xfrm>
            <a:custGeom>
              <a:avLst/>
              <a:gdLst/>
              <a:ahLst/>
              <a:cxnLst/>
              <a:rect l="l" t="t" r="r" b="b"/>
              <a:pathLst>
                <a:path w="37084" h="42891" extrusionOk="0">
                  <a:moveTo>
                    <a:pt x="32659" y="0"/>
                  </a:moveTo>
                  <a:cubicBezTo>
                    <a:pt x="32184" y="0"/>
                    <a:pt x="31669" y="550"/>
                    <a:pt x="31942" y="1145"/>
                  </a:cubicBezTo>
                  <a:cubicBezTo>
                    <a:pt x="37084" y="10450"/>
                    <a:pt x="35804" y="22291"/>
                    <a:pt x="28453" y="30038"/>
                  </a:cubicBezTo>
                  <a:cubicBezTo>
                    <a:pt x="25056" y="33621"/>
                    <a:pt x="20799" y="36040"/>
                    <a:pt x="16030" y="37204"/>
                  </a:cubicBezTo>
                  <a:cubicBezTo>
                    <a:pt x="10796" y="38367"/>
                    <a:pt x="5096" y="38274"/>
                    <a:pt x="629" y="41484"/>
                  </a:cubicBezTo>
                  <a:cubicBezTo>
                    <a:pt x="0" y="41961"/>
                    <a:pt x="340" y="42890"/>
                    <a:pt x="905" y="42890"/>
                  </a:cubicBezTo>
                  <a:cubicBezTo>
                    <a:pt x="1030" y="42890"/>
                    <a:pt x="1165" y="42845"/>
                    <a:pt x="1304" y="42740"/>
                  </a:cubicBezTo>
                  <a:cubicBezTo>
                    <a:pt x="5282" y="39925"/>
                    <a:pt x="10516" y="39832"/>
                    <a:pt x="15169" y="38855"/>
                  </a:cubicBezTo>
                  <a:cubicBezTo>
                    <a:pt x="19054" y="38088"/>
                    <a:pt x="22730" y="36622"/>
                    <a:pt x="25917" y="34202"/>
                  </a:cubicBezTo>
                  <a:cubicBezTo>
                    <a:pt x="32315" y="29457"/>
                    <a:pt x="36293" y="22082"/>
                    <a:pt x="36595" y="14149"/>
                  </a:cubicBezTo>
                  <a:cubicBezTo>
                    <a:pt x="36688" y="9287"/>
                    <a:pt x="35525" y="4541"/>
                    <a:pt x="33199" y="377"/>
                  </a:cubicBezTo>
                  <a:cubicBezTo>
                    <a:pt x="33076" y="111"/>
                    <a:pt x="32872" y="0"/>
                    <a:pt x="326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3"/>
            <p:cNvSpPr/>
            <p:nvPr/>
          </p:nvSpPr>
          <p:spPr>
            <a:xfrm>
              <a:off x="4509563" y="3168313"/>
              <a:ext cx="559125" cy="775225"/>
            </a:xfrm>
            <a:custGeom>
              <a:avLst/>
              <a:gdLst/>
              <a:ahLst/>
              <a:cxnLst/>
              <a:rect l="l" t="t" r="r" b="b"/>
              <a:pathLst>
                <a:path w="22365" h="31009" extrusionOk="0">
                  <a:moveTo>
                    <a:pt x="19626" y="0"/>
                  </a:moveTo>
                  <a:cubicBezTo>
                    <a:pt x="19168" y="0"/>
                    <a:pt x="18706" y="348"/>
                    <a:pt x="18875" y="883"/>
                  </a:cubicBezTo>
                  <a:cubicBezTo>
                    <a:pt x="20923" y="7188"/>
                    <a:pt x="20039" y="14167"/>
                    <a:pt x="16177" y="19680"/>
                  </a:cubicBezTo>
                  <a:cubicBezTo>
                    <a:pt x="14525" y="22100"/>
                    <a:pt x="12292" y="24240"/>
                    <a:pt x="9779" y="25799"/>
                  </a:cubicBezTo>
                  <a:cubicBezTo>
                    <a:pt x="6964" y="27544"/>
                    <a:pt x="3754" y="28311"/>
                    <a:pt x="753" y="29661"/>
                  </a:cubicBezTo>
                  <a:cubicBezTo>
                    <a:pt x="1" y="30006"/>
                    <a:pt x="492" y="31008"/>
                    <a:pt x="1201" y="31008"/>
                  </a:cubicBezTo>
                  <a:cubicBezTo>
                    <a:pt x="1304" y="31008"/>
                    <a:pt x="1412" y="30987"/>
                    <a:pt x="1521" y="30940"/>
                  </a:cubicBezTo>
                  <a:cubicBezTo>
                    <a:pt x="4824" y="29475"/>
                    <a:pt x="8221" y="28614"/>
                    <a:pt x="11222" y="26567"/>
                  </a:cubicBezTo>
                  <a:cubicBezTo>
                    <a:pt x="13850" y="24822"/>
                    <a:pt x="15967" y="22588"/>
                    <a:pt x="17712" y="20076"/>
                  </a:cubicBezTo>
                  <a:cubicBezTo>
                    <a:pt x="21504" y="14353"/>
                    <a:pt x="22365" y="6978"/>
                    <a:pt x="20341" y="488"/>
                  </a:cubicBezTo>
                  <a:cubicBezTo>
                    <a:pt x="20222" y="148"/>
                    <a:pt x="19925" y="0"/>
                    <a:pt x="19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9" name="Google Shape;2229;p33"/>
          <p:cNvGrpSpPr/>
          <p:nvPr/>
        </p:nvGrpSpPr>
        <p:grpSpPr>
          <a:xfrm>
            <a:off x="8007742" y="4001865"/>
            <a:ext cx="599650" cy="780276"/>
            <a:chOff x="6936350" y="2855900"/>
            <a:chExt cx="431000" cy="560825"/>
          </a:xfrm>
        </p:grpSpPr>
        <p:sp>
          <p:nvSpPr>
            <p:cNvPr id="2230" name="Google Shape;2230;p33"/>
            <p:cNvSpPr/>
            <p:nvPr/>
          </p:nvSpPr>
          <p:spPr>
            <a:xfrm>
              <a:off x="7144575" y="2855900"/>
              <a:ext cx="132525" cy="214775"/>
            </a:xfrm>
            <a:custGeom>
              <a:avLst/>
              <a:gdLst/>
              <a:ahLst/>
              <a:cxnLst/>
              <a:rect l="l" t="t" r="r" b="b"/>
              <a:pathLst>
                <a:path w="5301" h="8591" extrusionOk="0">
                  <a:moveTo>
                    <a:pt x="4241" y="0"/>
                  </a:moveTo>
                  <a:cubicBezTo>
                    <a:pt x="4127" y="0"/>
                    <a:pt x="4006" y="34"/>
                    <a:pt x="3885" y="111"/>
                  </a:cubicBezTo>
                  <a:cubicBezTo>
                    <a:pt x="1466" y="1948"/>
                    <a:pt x="0" y="4763"/>
                    <a:pt x="303" y="7857"/>
                  </a:cubicBezTo>
                  <a:cubicBezTo>
                    <a:pt x="303" y="8346"/>
                    <a:pt x="687" y="8590"/>
                    <a:pt x="1059" y="8590"/>
                  </a:cubicBezTo>
                  <a:cubicBezTo>
                    <a:pt x="1431" y="8590"/>
                    <a:pt x="1792" y="8346"/>
                    <a:pt x="1745" y="7857"/>
                  </a:cubicBezTo>
                  <a:cubicBezTo>
                    <a:pt x="1559" y="5345"/>
                    <a:pt x="2629" y="2902"/>
                    <a:pt x="4653" y="1460"/>
                  </a:cubicBezTo>
                  <a:cubicBezTo>
                    <a:pt x="5300" y="970"/>
                    <a:pt x="4856" y="0"/>
                    <a:pt x="4241" y="0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3"/>
            <p:cNvSpPr/>
            <p:nvPr/>
          </p:nvSpPr>
          <p:spPr>
            <a:xfrm>
              <a:off x="6936350" y="2970950"/>
              <a:ext cx="431000" cy="445775"/>
            </a:xfrm>
            <a:custGeom>
              <a:avLst/>
              <a:gdLst/>
              <a:ahLst/>
              <a:cxnLst/>
              <a:rect l="l" t="t" r="r" b="b"/>
              <a:pathLst>
                <a:path w="17240" h="17831" extrusionOk="0">
                  <a:moveTo>
                    <a:pt x="5064" y="1"/>
                  </a:moveTo>
                  <a:cubicBezTo>
                    <a:pt x="3862" y="1"/>
                    <a:pt x="2602" y="896"/>
                    <a:pt x="1653" y="3162"/>
                  </a:cubicBezTo>
                  <a:cubicBezTo>
                    <a:pt x="1" y="6838"/>
                    <a:pt x="187" y="11305"/>
                    <a:pt x="2234" y="14887"/>
                  </a:cubicBezTo>
                  <a:cubicBezTo>
                    <a:pt x="2700" y="15655"/>
                    <a:pt x="3397" y="16539"/>
                    <a:pt x="4351" y="16632"/>
                  </a:cubicBezTo>
                  <a:cubicBezTo>
                    <a:pt x="4453" y="16648"/>
                    <a:pt x="4553" y="16656"/>
                    <a:pt x="4649" y="16656"/>
                  </a:cubicBezTo>
                  <a:cubicBezTo>
                    <a:pt x="5102" y="16656"/>
                    <a:pt x="5491" y="16486"/>
                    <a:pt x="5817" y="16237"/>
                  </a:cubicBezTo>
                  <a:cubicBezTo>
                    <a:pt x="6189" y="16911"/>
                    <a:pt x="6678" y="17493"/>
                    <a:pt x="7469" y="17493"/>
                  </a:cubicBezTo>
                  <a:cubicBezTo>
                    <a:pt x="7934" y="17493"/>
                    <a:pt x="8329" y="17400"/>
                    <a:pt x="8725" y="17214"/>
                  </a:cubicBezTo>
                  <a:cubicBezTo>
                    <a:pt x="9004" y="17493"/>
                    <a:pt x="9399" y="17702"/>
                    <a:pt x="9795" y="17795"/>
                  </a:cubicBezTo>
                  <a:cubicBezTo>
                    <a:pt x="9907" y="17819"/>
                    <a:pt x="10020" y="17831"/>
                    <a:pt x="10135" y="17831"/>
                  </a:cubicBezTo>
                  <a:cubicBezTo>
                    <a:pt x="10906" y="17831"/>
                    <a:pt x="11732" y="17324"/>
                    <a:pt x="12401" y="16818"/>
                  </a:cubicBezTo>
                  <a:cubicBezTo>
                    <a:pt x="15495" y="14213"/>
                    <a:pt x="17239" y="10048"/>
                    <a:pt x="16960" y="6070"/>
                  </a:cubicBezTo>
                  <a:cubicBezTo>
                    <a:pt x="16826" y="2984"/>
                    <a:pt x="15519" y="1772"/>
                    <a:pt x="13972" y="1772"/>
                  </a:cubicBezTo>
                  <a:cubicBezTo>
                    <a:pt x="13373" y="1772"/>
                    <a:pt x="12738" y="1954"/>
                    <a:pt x="12121" y="2278"/>
                  </a:cubicBezTo>
                  <a:cubicBezTo>
                    <a:pt x="11469" y="1300"/>
                    <a:pt x="10634" y="870"/>
                    <a:pt x="9767" y="870"/>
                  </a:cubicBezTo>
                  <a:cubicBezTo>
                    <a:pt x="9089" y="870"/>
                    <a:pt x="8391" y="1134"/>
                    <a:pt x="7748" y="1604"/>
                  </a:cubicBezTo>
                  <a:cubicBezTo>
                    <a:pt x="7037" y="628"/>
                    <a:pt x="6071" y="1"/>
                    <a:pt x="5064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3"/>
            <p:cNvSpPr/>
            <p:nvPr/>
          </p:nvSpPr>
          <p:spPr>
            <a:xfrm>
              <a:off x="7205050" y="3023250"/>
              <a:ext cx="82625" cy="324550"/>
            </a:xfrm>
            <a:custGeom>
              <a:avLst/>
              <a:gdLst/>
              <a:ahLst/>
              <a:cxnLst/>
              <a:rect l="l" t="t" r="r" b="b"/>
              <a:pathLst>
                <a:path w="3305" h="12982" extrusionOk="0">
                  <a:moveTo>
                    <a:pt x="1955" y="0"/>
                  </a:moveTo>
                  <a:lnTo>
                    <a:pt x="1955" y="0"/>
                  </a:lnTo>
                  <a:cubicBezTo>
                    <a:pt x="2141" y="1163"/>
                    <a:pt x="2234" y="2327"/>
                    <a:pt x="2234" y="3397"/>
                  </a:cubicBezTo>
                  <a:cubicBezTo>
                    <a:pt x="2234" y="4467"/>
                    <a:pt x="2141" y="5630"/>
                    <a:pt x="2048" y="6677"/>
                  </a:cubicBezTo>
                  <a:cubicBezTo>
                    <a:pt x="1839" y="7747"/>
                    <a:pt x="1559" y="8817"/>
                    <a:pt x="1257" y="9887"/>
                  </a:cubicBezTo>
                  <a:cubicBezTo>
                    <a:pt x="978" y="10957"/>
                    <a:pt x="489" y="11911"/>
                    <a:pt x="1" y="12981"/>
                  </a:cubicBezTo>
                  <a:cubicBezTo>
                    <a:pt x="885" y="12214"/>
                    <a:pt x="1559" y="11237"/>
                    <a:pt x="2141" y="10166"/>
                  </a:cubicBezTo>
                  <a:cubicBezTo>
                    <a:pt x="2630" y="9120"/>
                    <a:pt x="3002" y="8049"/>
                    <a:pt x="3118" y="6886"/>
                  </a:cubicBezTo>
                  <a:cubicBezTo>
                    <a:pt x="3304" y="5723"/>
                    <a:pt x="3304" y="4467"/>
                    <a:pt x="3118" y="3304"/>
                  </a:cubicBezTo>
                  <a:cubicBezTo>
                    <a:pt x="2909" y="2140"/>
                    <a:pt x="2537" y="1070"/>
                    <a:pt x="1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3"/>
            <p:cNvSpPr/>
            <p:nvPr/>
          </p:nvSpPr>
          <p:spPr>
            <a:xfrm>
              <a:off x="7045125" y="3132000"/>
              <a:ext cx="36650" cy="244875"/>
            </a:xfrm>
            <a:custGeom>
              <a:avLst/>
              <a:gdLst/>
              <a:ahLst/>
              <a:cxnLst/>
              <a:rect l="l" t="t" r="r" b="b"/>
              <a:pathLst>
                <a:path w="1466" h="9795" extrusionOk="0">
                  <a:moveTo>
                    <a:pt x="884" y="1"/>
                  </a:moveTo>
                  <a:cubicBezTo>
                    <a:pt x="582" y="792"/>
                    <a:pt x="303" y="1559"/>
                    <a:pt x="210" y="2443"/>
                  </a:cubicBezTo>
                  <a:cubicBezTo>
                    <a:pt x="93" y="3211"/>
                    <a:pt x="0" y="4072"/>
                    <a:pt x="93" y="4956"/>
                  </a:cubicBezTo>
                  <a:cubicBezTo>
                    <a:pt x="210" y="5816"/>
                    <a:pt x="303" y="6607"/>
                    <a:pt x="489" y="7468"/>
                  </a:cubicBezTo>
                  <a:cubicBezTo>
                    <a:pt x="791" y="8259"/>
                    <a:pt x="1070" y="9027"/>
                    <a:pt x="1466" y="9795"/>
                  </a:cubicBezTo>
                  <a:cubicBezTo>
                    <a:pt x="1466" y="8934"/>
                    <a:pt x="1466" y="8050"/>
                    <a:pt x="1373" y="7282"/>
                  </a:cubicBezTo>
                  <a:lnTo>
                    <a:pt x="1256" y="4863"/>
                  </a:lnTo>
                  <a:lnTo>
                    <a:pt x="1163" y="2443"/>
                  </a:lnTo>
                  <a:cubicBezTo>
                    <a:pt x="1070" y="1652"/>
                    <a:pt x="1070" y="792"/>
                    <a:pt x="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newave"/>
              <a:buNone/>
              <a:defRPr sz="280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newave"/>
              <a:buNone/>
              <a:defRPr sz="280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newave"/>
              <a:buNone/>
              <a:defRPr sz="280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newave"/>
              <a:buNone/>
              <a:defRPr sz="280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newave"/>
              <a:buNone/>
              <a:defRPr sz="280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newave"/>
              <a:buNone/>
              <a:defRPr sz="280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newave"/>
              <a:buNone/>
              <a:defRPr sz="280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newave"/>
              <a:buNone/>
              <a:defRPr sz="280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newave"/>
              <a:buNone/>
              <a:defRPr sz="280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Semi Condensed"/>
              <a:buChar char="●"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Barlow Semi Condensed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59" r:id="rId5"/>
    <p:sldLayoutId id="2147483660" r:id="rId6"/>
    <p:sldLayoutId id="2147483677" r:id="rId7"/>
    <p:sldLayoutId id="2147483678" r:id="rId8"/>
    <p:sldLayoutId id="2147483679" r:id="rId9"/>
    <p:sldLayoutId id="2147483680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p43"/>
          <p:cNvSpPr txBox="1">
            <a:spLocks noGrp="1"/>
          </p:cNvSpPr>
          <p:nvPr>
            <p:ph type="ctrTitle"/>
          </p:nvPr>
        </p:nvSpPr>
        <p:spPr>
          <a:xfrm>
            <a:off x="2267744" y="1851670"/>
            <a:ext cx="4824536" cy="15414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d-ID" sz="1800" b="1" dirty="0" smtClean="0">
                <a:latin typeface="News701 BT" pitchFamily="18" charset="0"/>
              </a:rPr>
              <a:t>“Perancangan </a:t>
            </a:r>
            <a:r>
              <a:rPr lang="id-ID" sz="1800" b="1" dirty="0">
                <a:latin typeface="News701 BT" pitchFamily="18" charset="0"/>
              </a:rPr>
              <a:t>dan Pembuatan Aplikasi Pemesanan Menu Makanan &amp; Minuman </a:t>
            </a:r>
            <a:r>
              <a:rPr lang="id-ID" sz="1800" b="1" dirty="0" smtClean="0">
                <a:latin typeface="News701 BT" pitchFamily="18" charset="0"/>
              </a:rPr>
              <a:t>”.</a:t>
            </a:r>
            <a:br>
              <a:rPr lang="id-ID" sz="1800" b="1" dirty="0" smtClean="0">
                <a:latin typeface="News701 BT" pitchFamily="18" charset="0"/>
              </a:rPr>
            </a:br>
            <a:r>
              <a:rPr lang="id-ID" sz="1800" b="1" dirty="0" smtClean="0">
                <a:latin typeface="News701 BT" pitchFamily="18" charset="0"/>
              </a:rPr>
              <a:t/>
            </a:r>
            <a:br>
              <a:rPr lang="id-ID" sz="1800" b="1" dirty="0" smtClean="0">
                <a:latin typeface="News701 BT" pitchFamily="18" charset="0"/>
              </a:rPr>
            </a:br>
            <a:r>
              <a:rPr lang="id-ID" sz="1800" b="1" dirty="0">
                <a:latin typeface="News701 BT" pitchFamily="18" charset="0"/>
              </a:rPr>
              <a:t/>
            </a:r>
            <a:br>
              <a:rPr lang="id-ID" sz="1800" b="1" dirty="0">
                <a:latin typeface="News701 BT" pitchFamily="18" charset="0"/>
              </a:rPr>
            </a:br>
            <a:r>
              <a:rPr lang="id-ID" sz="1800" b="1" dirty="0" smtClean="0">
                <a:latin typeface="News701 BT" pitchFamily="18" charset="0"/>
              </a:rPr>
              <a:t/>
            </a:r>
            <a:br>
              <a:rPr lang="id-ID" sz="1800" b="1" dirty="0" smtClean="0">
                <a:latin typeface="News701 BT" pitchFamily="18" charset="0"/>
              </a:rPr>
            </a:br>
            <a:r>
              <a:rPr lang="id-ID" dirty="0"/>
              <a:t/>
            </a:r>
            <a:br>
              <a:rPr lang="id-ID" dirty="0"/>
            </a:br>
            <a:r>
              <a:rPr lang="id-ID" dirty="0" smtClean="0">
                <a:solidFill>
                  <a:schemeClr val="accent5">
                    <a:lumMod val="50000"/>
                  </a:schemeClr>
                </a:solidFill>
                <a:latin typeface="News701 BT" pitchFamily="18" charset="0"/>
              </a:rPr>
              <a:t>C</a:t>
            </a:r>
            <a:r>
              <a:rPr lang="id-ID" b="1" dirty="0" smtClean="0">
                <a:solidFill>
                  <a:schemeClr val="accent5">
                    <a:lumMod val="50000"/>
                  </a:schemeClr>
                </a:solidFill>
                <a:latin typeface="News701 BT" pitchFamily="18" charset="0"/>
              </a:rPr>
              <a:t>afe</a:t>
            </a:r>
            <a:r>
              <a:rPr dirty="0" smtClean="0">
                <a:solidFill>
                  <a:schemeClr val="accent5">
                    <a:lumMod val="50000"/>
                  </a:schemeClr>
                </a:solidFill>
                <a:latin typeface="News701 BT" pitchFamily="18" charset="0"/>
              </a:rPr>
              <a:t/>
            </a:r>
            <a:br>
              <a:rPr dirty="0" smtClean="0">
                <a:solidFill>
                  <a:schemeClr val="accent5">
                    <a:lumMod val="50000"/>
                  </a:schemeClr>
                </a:solidFill>
                <a:latin typeface="News701 BT" pitchFamily="18" charset="0"/>
              </a:rPr>
            </a:br>
            <a:r>
              <a:rPr lang="x-none" smtClean="0">
                <a:solidFill>
                  <a:schemeClr val="accent5">
                    <a:lumMod val="50000"/>
                  </a:schemeClr>
                </a:solidFill>
                <a:latin typeface="News701 BT" pitchFamily="18" charset="0"/>
              </a:rPr>
              <a:t>NGOOD</a:t>
            </a:r>
            <a:r>
              <a:rPr lang="en" dirty="0" smtClean="0">
                <a:solidFill>
                  <a:schemeClr val="accent5">
                    <a:lumMod val="50000"/>
                  </a:schemeClr>
                </a:solidFill>
                <a:latin typeface="News701 BT" pitchFamily="18" charset="0"/>
              </a:rPr>
              <a:t>I</a:t>
            </a:r>
            <a:r>
              <a:rPr lang="id-ID" dirty="0" smtClean="0">
                <a:solidFill>
                  <a:schemeClr val="accent5">
                    <a:lumMod val="50000"/>
                  </a:schemeClr>
                </a:solidFill>
                <a:latin typeface="News701 BT" pitchFamily="18" charset="0"/>
              </a:rPr>
              <a:t>NG</a:t>
            </a:r>
            <a:endParaRPr dirty="0">
              <a:solidFill>
                <a:schemeClr val="accent5">
                  <a:lumMod val="50000"/>
                </a:schemeClr>
              </a:solidFill>
              <a:latin typeface="News701 BT" pitchFamily="18" charset="0"/>
            </a:endParaRPr>
          </a:p>
        </p:txBody>
      </p:sp>
      <p:grpSp>
        <p:nvGrpSpPr>
          <p:cNvPr id="2731" name="Google Shape;2731;p43"/>
          <p:cNvGrpSpPr/>
          <p:nvPr/>
        </p:nvGrpSpPr>
        <p:grpSpPr>
          <a:xfrm rot="1030166">
            <a:off x="5264042" y="376632"/>
            <a:ext cx="592804" cy="423300"/>
            <a:chOff x="3201772" y="625378"/>
            <a:chExt cx="592804" cy="423300"/>
          </a:xfrm>
        </p:grpSpPr>
        <p:sp>
          <p:nvSpPr>
            <p:cNvPr id="2732" name="Google Shape;2732;p43"/>
            <p:cNvSpPr/>
            <p:nvPr/>
          </p:nvSpPr>
          <p:spPr>
            <a:xfrm rot="-851580">
              <a:off x="3245519" y="645447"/>
              <a:ext cx="211406" cy="383161"/>
            </a:xfrm>
            <a:custGeom>
              <a:avLst/>
              <a:gdLst/>
              <a:ahLst/>
              <a:cxnLst/>
              <a:rect l="l" t="t" r="r" b="b"/>
              <a:pathLst>
                <a:path w="2234" h="4049" extrusionOk="0">
                  <a:moveTo>
                    <a:pt x="346" y="1"/>
                  </a:moveTo>
                  <a:cubicBezTo>
                    <a:pt x="273" y="1"/>
                    <a:pt x="198" y="24"/>
                    <a:pt x="93" y="70"/>
                  </a:cubicBezTo>
                  <a:cubicBezTo>
                    <a:pt x="0" y="163"/>
                    <a:pt x="0" y="349"/>
                    <a:pt x="0" y="559"/>
                  </a:cubicBezTo>
                  <a:cubicBezTo>
                    <a:pt x="93" y="1722"/>
                    <a:pt x="977" y="3071"/>
                    <a:pt x="1559" y="4048"/>
                  </a:cubicBezTo>
                  <a:cubicBezTo>
                    <a:pt x="2233" y="3164"/>
                    <a:pt x="1466" y="1233"/>
                    <a:pt x="884" y="349"/>
                  </a:cubicBezTo>
                  <a:cubicBezTo>
                    <a:pt x="768" y="256"/>
                    <a:pt x="675" y="163"/>
                    <a:pt x="582" y="70"/>
                  </a:cubicBezTo>
                  <a:cubicBezTo>
                    <a:pt x="489" y="24"/>
                    <a:pt x="419" y="1"/>
                    <a:pt x="3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43"/>
            <p:cNvSpPr/>
            <p:nvPr/>
          </p:nvSpPr>
          <p:spPr>
            <a:xfrm>
              <a:off x="3429011" y="745131"/>
              <a:ext cx="365565" cy="276327"/>
            </a:xfrm>
            <a:custGeom>
              <a:avLst/>
              <a:gdLst/>
              <a:ahLst/>
              <a:cxnLst/>
              <a:rect l="l" t="t" r="r" b="b"/>
              <a:pathLst>
                <a:path w="3863" h="2920" extrusionOk="0">
                  <a:moveTo>
                    <a:pt x="3059" y="0"/>
                  </a:moveTo>
                  <a:cubicBezTo>
                    <a:pt x="2271" y="0"/>
                    <a:pt x="1486" y="444"/>
                    <a:pt x="954" y="1082"/>
                  </a:cubicBezTo>
                  <a:cubicBezTo>
                    <a:pt x="582" y="1547"/>
                    <a:pt x="0" y="2338"/>
                    <a:pt x="0" y="2920"/>
                  </a:cubicBezTo>
                  <a:cubicBezTo>
                    <a:pt x="768" y="2036"/>
                    <a:pt x="1931" y="1547"/>
                    <a:pt x="3094" y="1175"/>
                  </a:cubicBezTo>
                  <a:cubicBezTo>
                    <a:pt x="3280" y="1082"/>
                    <a:pt x="3490" y="1082"/>
                    <a:pt x="3676" y="873"/>
                  </a:cubicBezTo>
                  <a:cubicBezTo>
                    <a:pt x="3769" y="780"/>
                    <a:pt x="3862" y="500"/>
                    <a:pt x="3769" y="291"/>
                  </a:cubicBezTo>
                  <a:cubicBezTo>
                    <a:pt x="3676" y="105"/>
                    <a:pt x="3490" y="12"/>
                    <a:pt x="3280" y="12"/>
                  </a:cubicBezTo>
                  <a:cubicBezTo>
                    <a:pt x="3207" y="4"/>
                    <a:pt x="3133" y="0"/>
                    <a:pt x="3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125" y="1275606"/>
            <a:ext cx="1399924" cy="18581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8" name="Google Shape;2758;p46"/>
          <p:cNvGrpSpPr/>
          <p:nvPr/>
        </p:nvGrpSpPr>
        <p:grpSpPr>
          <a:xfrm>
            <a:off x="1393372" y="-87825"/>
            <a:ext cx="6356821" cy="5865441"/>
            <a:chOff x="1386777" y="0"/>
            <a:chExt cx="5937071" cy="5477625"/>
          </a:xfrm>
        </p:grpSpPr>
        <p:sp>
          <p:nvSpPr>
            <p:cNvPr id="2759" name="Google Shape;2759;p46"/>
            <p:cNvSpPr/>
            <p:nvPr/>
          </p:nvSpPr>
          <p:spPr>
            <a:xfrm rot="1180656">
              <a:off x="2323012" y="767528"/>
              <a:ext cx="4817977" cy="2442074"/>
            </a:xfrm>
            <a:custGeom>
              <a:avLst/>
              <a:gdLst/>
              <a:ahLst/>
              <a:cxnLst/>
              <a:rect l="l" t="t" r="r" b="b"/>
              <a:pathLst>
                <a:path w="136676" h="62189" extrusionOk="0">
                  <a:moveTo>
                    <a:pt x="115053" y="1"/>
                  </a:moveTo>
                  <a:cubicBezTo>
                    <a:pt x="109301" y="1"/>
                    <a:pt x="103535" y="2453"/>
                    <a:pt x="98779" y="5873"/>
                  </a:cubicBezTo>
                  <a:cubicBezTo>
                    <a:pt x="92567" y="10316"/>
                    <a:pt x="87635" y="16342"/>
                    <a:pt x="82192" y="21669"/>
                  </a:cubicBezTo>
                  <a:cubicBezTo>
                    <a:pt x="76771" y="27089"/>
                    <a:pt x="70467" y="32045"/>
                    <a:pt x="62906" y="33394"/>
                  </a:cubicBezTo>
                  <a:cubicBezTo>
                    <a:pt x="61199" y="33725"/>
                    <a:pt x="59492" y="33864"/>
                    <a:pt x="57783" y="33864"/>
                  </a:cubicBezTo>
                  <a:cubicBezTo>
                    <a:pt x="50478" y="33864"/>
                    <a:pt x="43152" y="31318"/>
                    <a:pt x="35780" y="30300"/>
                  </a:cubicBezTo>
                  <a:cubicBezTo>
                    <a:pt x="33808" y="30038"/>
                    <a:pt x="31800" y="29897"/>
                    <a:pt x="29791" y="29897"/>
                  </a:cubicBezTo>
                  <a:cubicBezTo>
                    <a:pt x="23600" y="29897"/>
                    <a:pt x="17390" y="31232"/>
                    <a:pt x="12121" y="34464"/>
                  </a:cubicBezTo>
                  <a:cubicBezTo>
                    <a:pt x="4071" y="39396"/>
                    <a:pt x="2327" y="46864"/>
                    <a:pt x="0" y="55192"/>
                  </a:cubicBezTo>
                  <a:cubicBezTo>
                    <a:pt x="7166" y="57728"/>
                    <a:pt x="16587" y="57635"/>
                    <a:pt x="24241" y="58403"/>
                  </a:cubicBezTo>
                  <a:cubicBezTo>
                    <a:pt x="32756" y="59263"/>
                    <a:pt x="41201" y="60054"/>
                    <a:pt x="49738" y="60636"/>
                  </a:cubicBezTo>
                  <a:cubicBezTo>
                    <a:pt x="64803" y="61688"/>
                    <a:pt x="79962" y="62188"/>
                    <a:pt x="95130" y="62188"/>
                  </a:cubicBezTo>
                  <a:cubicBezTo>
                    <a:pt x="96734" y="62188"/>
                    <a:pt x="98338" y="62182"/>
                    <a:pt x="99942" y="62171"/>
                  </a:cubicBezTo>
                  <a:cubicBezTo>
                    <a:pt x="105665" y="62171"/>
                    <a:pt x="111667" y="61985"/>
                    <a:pt x="116901" y="59566"/>
                  </a:cubicBezTo>
                  <a:cubicBezTo>
                    <a:pt x="124555" y="56076"/>
                    <a:pt x="129510" y="48329"/>
                    <a:pt x="132511" y="40466"/>
                  </a:cubicBezTo>
                  <a:cubicBezTo>
                    <a:pt x="135233" y="33208"/>
                    <a:pt x="136676" y="25159"/>
                    <a:pt x="134931" y="17505"/>
                  </a:cubicBezTo>
                  <a:cubicBezTo>
                    <a:pt x="133186" y="9944"/>
                    <a:pt x="127765" y="2849"/>
                    <a:pt x="120298" y="732"/>
                  </a:cubicBezTo>
                  <a:cubicBezTo>
                    <a:pt x="118570" y="230"/>
                    <a:pt x="116812" y="1"/>
                    <a:pt x="1150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46"/>
            <p:cNvSpPr/>
            <p:nvPr/>
          </p:nvSpPr>
          <p:spPr>
            <a:xfrm rot="-9519831">
              <a:off x="1571650" y="2212967"/>
              <a:ext cx="4828976" cy="2437615"/>
            </a:xfrm>
            <a:custGeom>
              <a:avLst/>
              <a:gdLst/>
              <a:ahLst/>
              <a:cxnLst/>
              <a:rect l="l" t="t" r="r" b="b"/>
              <a:pathLst>
                <a:path w="136676" h="62189" extrusionOk="0">
                  <a:moveTo>
                    <a:pt x="115053" y="1"/>
                  </a:moveTo>
                  <a:cubicBezTo>
                    <a:pt x="109301" y="1"/>
                    <a:pt x="103535" y="2453"/>
                    <a:pt x="98779" y="5873"/>
                  </a:cubicBezTo>
                  <a:cubicBezTo>
                    <a:pt x="92567" y="10316"/>
                    <a:pt x="87635" y="16342"/>
                    <a:pt x="82192" y="21669"/>
                  </a:cubicBezTo>
                  <a:cubicBezTo>
                    <a:pt x="76771" y="27089"/>
                    <a:pt x="70467" y="32045"/>
                    <a:pt x="62906" y="33394"/>
                  </a:cubicBezTo>
                  <a:cubicBezTo>
                    <a:pt x="61199" y="33725"/>
                    <a:pt x="59492" y="33864"/>
                    <a:pt x="57783" y="33864"/>
                  </a:cubicBezTo>
                  <a:cubicBezTo>
                    <a:pt x="50478" y="33864"/>
                    <a:pt x="43152" y="31318"/>
                    <a:pt x="35780" y="30300"/>
                  </a:cubicBezTo>
                  <a:cubicBezTo>
                    <a:pt x="33808" y="30038"/>
                    <a:pt x="31800" y="29897"/>
                    <a:pt x="29791" y="29897"/>
                  </a:cubicBezTo>
                  <a:cubicBezTo>
                    <a:pt x="23600" y="29897"/>
                    <a:pt x="17390" y="31232"/>
                    <a:pt x="12121" y="34464"/>
                  </a:cubicBezTo>
                  <a:cubicBezTo>
                    <a:pt x="4071" y="39396"/>
                    <a:pt x="2327" y="46864"/>
                    <a:pt x="0" y="55192"/>
                  </a:cubicBezTo>
                  <a:cubicBezTo>
                    <a:pt x="7166" y="57728"/>
                    <a:pt x="16587" y="57635"/>
                    <a:pt x="24241" y="58403"/>
                  </a:cubicBezTo>
                  <a:cubicBezTo>
                    <a:pt x="32756" y="59263"/>
                    <a:pt x="41201" y="60054"/>
                    <a:pt x="49738" y="60636"/>
                  </a:cubicBezTo>
                  <a:cubicBezTo>
                    <a:pt x="64803" y="61688"/>
                    <a:pt x="79962" y="62188"/>
                    <a:pt x="95130" y="62188"/>
                  </a:cubicBezTo>
                  <a:cubicBezTo>
                    <a:pt x="96734" y="62188"/>
                    <a:pt x="98338" y="62182"/>
                    <a:pt x="99942" y="62171"/>
                  </a:cubicBezTo>
                  <a:cubicBezTo>
                    <a:pt x="105665" y="62171"/>
                    <a:pt x="111667" y="61985"/>
                    <a:pt x="116901" y="59566"/>
                  </a:cubicBezTo>
                  <a:cubicBezTo>
                    <a:pt x="124555" y="56076"/>
                    <a:pt x="129510" y="48329"/>
                    <a:pt x="132511" y="40466"/>
                  </a:cubicBezTo>
                  <a:cubicBezTo>
                    <a:pt x="135233" y="33208"/>
                    <a:pt x="136676" y="25159"/>
                    <a:pt x="134931" y="17505"/>
                  </a:cubicBezTo>
                  <a:cubicBezTo>
                    <a:pt x="133186" y="9944"/>
                    <a:pt x="127765" y="2849"/>
                    <a:pt x="120298" y="732"/>
                  </a:cubicBezTo>
                  <a:cubicBezTo>
                    <a:pt x="118570" y="230"/>
                    <a:pt x="116812" y="1"/>
                    <a:pt x="1150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46"/>
            <p:cNvSpPr/>
            <p:nvPr/>
          </p:nvSpPr>
          <p:spPr>
            <a:xfrm rot="532267">
              <a:off x="1728899" y="847427"/>
              <a:ext cx="5071634" cy="2947732"/>
            </a:xfrm>
            <a:custGeom>
              <a:avLst/>
              <a:gdLst/>
              <a:ahLst/>
              <a:cxnLst/>
              <a:rect l="l" t="t" r="r" b="b"/>
              <a:pathLst>
                <a:path w="77074" h="68148" extrusionOk="0">
                  <a:moveTo>
                    <a:pt x="47214" y="1"/>
                  </a:moveTo>
                  <a:cubicBezTo>
                    <a:pt x="42852" y="1"/>
                    <a:pt x="38491" y="193"/>
                    <a:pt x="34129" y="379"/>
                  </a:cubicBezTo>
                  <a:cubicBezTo>
                    <a:pt x="26754" y="775"/>
                    <a:pt x="19007" y="1263"/>
                    <a:pt x="13098" y="5520"/>
                  </a:cubicBezTo>
                  <a:cubicBezTo>
                    <a:pt x="5816" y="10662"/>
                    <a:pt x="3118" y="20153"/>
                    <a:pt x="1745" y="28970"/>
                  </a:cubicBezTo>
                  <a:cubicBezTo>
                    <a:pt x="396" y="38090"/>
                    <a:pt x="0" y="47395"/>
                    <a:pt x="582" y="56608"/>
                  </a:cubicBezTo>
                  <a:cubicBezTo>
                    <a:pt x="675" y="58748"/>
                    <a:pt x="1466" y="67937"/>
                    <a:pt x="4746" y="68147"/>
                  </a:cubicBezTo>
                  <a:cubicBezTo>
                    <a:pt x="4756" y="68147"/>
                    <a:pt x="4766" y="68147"/>
                    <a:pt x="4776" y="68147"/>
                  </a:cubicBezTo>
                  <a:cubicBezTo>
                    <a:pt x="6359" y="68147"/>
                    <a:pt x="10696" y="60766"/>
                    <a:pt x="13470" y="59795"/>
                  </a:cubicBezTo>
                  <a:cubicBezTo>
                    <a:pt x="15586" y="59111"/>
                    <a:pt x="17785" y="58889"/>
                    <a:pt x="19992" y="58889"/>
                  </a:cubicBezTo>
                  <a:cubicBezTo>
                    <a:pt x="21836" y="58889"/>
                    <a:pt x="23686" y="59044"/>
                    <a:pt x="25498" y="59213"/>
                  </a:cubicBezTo>
                  <a:cubicBezTo>
                    <a:pt x="27665" y="59424"/>
                    <a:pt x="29833" y="59661"/>
                    <a:pt x="31972" y="59661"/>
                  </a:cubicBezTo>
                  <a:cubicBezTo>
                    <a:pt x="33851" y="59661"/>
                    <a:pt x="35708" y="59478"/>
                    <a:pt x="37525" y="58934"/>
                  </a:cubicBezTo>
                  <a:cubicBezTo>
                    <a:pt x="42946" y="57282"/>
                    <a:pt x="47203" y="52350"/>
                    <a:pt x="48087" y="46721"/>
                  </a:cubicBezTo>
                  <a:cubicBezTo>
                    <a:pt x="48668" y="43138"/>
                    <a:pt x="47901" y="39346"/>
                    <a:pt x="49157" y="36066"/>
                  </a:cubicBezTo>
                  <a:cubicBezTo>
                    <a:pt x="51274" y="30343"/>
                    <a:pt x="57881" y="28016"/>
                    <a:pt x="63604" y="25969"/>
                  </a:cubicBezTo>
                  <a:cubicBezTo>
                    <a:pt x="69420" y="24038"/>
                    <a:pt x="75817" y="20642"/>
                    <a:pt x="76585" y="14640"/>
                  </a:cubicBezTo>
                  <a:cubicBezTo>
                    <a:pt x="77074" y="10662"/>
                    <a:pt x="74654" y="6777"/>
                    <a:pt x="71444" y="4543"/>
                  </a:cubicBezTo>
                  <a:cubicBezTo>
                    <a:pt x="68140" y="2333"/>
                    <a:pt x="64185" y="1356"/>
                    <a:pt x="60300" y="775"/>
                  </a:cubicBezTo>
                  <a:cubicBezTo>
                    <a:pt x="55938" y="193"/>
                    <a:pt x="51576" y="1"/>
                    <a:pt x="472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2" name="Google Shape;2762;p46"/>
          <p:cNvSpPr txBox="1">
            <a:spLocks noGrp="1"/>
          </p:cNvSpPr>
          <p:nvPr>
            <p:ph type="title"/>
          </p:nvPr>
        </p:nvSpPr>
        <p:spPr>
          <a:xfrm>
            <a:off x="2052600" y="1404695"/>
            <a:ext cx="5038800" cy="4837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sz="2400" dirty="0" smtClean="0">
                <a:solidFill>
                  <a:schemeClr val="tx1"/>
                </a:solidFill>
              </a:rPr>
              <a:t>D</a:t>
            </a:r>
            <a:r>
              <a:rPr lang="en" sz="2400" dirty="0" smtClean="0">
                <a:solidFill>
                  <a:schemeClr val="tx1"/>
                </a:solidFill>
              </a:rPr>
              <a:t>is</a:t>
            </a:r>
            <a:r>
              <a:rPr lang="id-ID" sz="2400" dirty="0" smtClean="0">
                <a:solidFill>
                  <a:schemeClr val="tx1"/>
                </a:solidFill>
              </a:rPr>
              <a:t>usun oleh :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2763" name="Google Shape;2763;p46"/>
          <p:cNvSpPr txBox="1">
            <a:spLocks noGrp="1"/>
          </p:cNvSpPr>
          <p:nvPr>
            <p:ph type="subTitle" idx="1"/>
          </p:nvPr>
        </p:nvSpPr>
        <p:spPr>
          <a:xfrm>
            <a:off x="2843808" y="2041530"/>
            <a:ext cx="3766242" cy="13749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id-ID" sz="2000" dirty="0" smtClean="0">
                <a:solidFill>
                  <a:schemeClr val="tx1"/>
                </a:solidFill>
              </a:rPr>
              <a:t>Andita farah salsabila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id-ID" sz="2000" dirty="0" smtClean="0">
                <a:solidFill>
                  <a:schemeClr val="tx1"/>
                </a:solidFill>
              </a:rPr>
              <a:t>Desih sapriah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id-ID" sz="2000" dirty="0" smtClean="0">
                <a:solidFill>
                  <a:schemeClr val="tx1"/>
                </a:solidFill>
              </a:rPr>
              <a:t>Hakim asrori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id-ID" sz="2000" dirty="0" smtClean="0">
                <a:solidFill>
                  <a:schemeClr val="tx1"/>
                </a:solidFill>
              </a:rPr>
              <a:t>Nandang eka prasetya</a:t>
            </a:r>
            <a:endParaRPr sz="2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764" name="Google Shape;2764;p46"/>
          <p:cNvGrpSpPr/>
          <p:nvPr/>
        </p:nvGrpSpPr>
        <p:grpSpPr>
          <a:xfrm>
            <a:off x="6755425" y="911873"/>
            <a:ext cx="650607" cy="976553"/>
            <a:chOff x="3463650" y="2615600"/>
            <a:chExt cx="467625" cy="701900"/>
          </a:xfrm>
        </p:grpSpPr>
        <p:sp>
          <p:nvSpPr>
            <p:cNvPr id="2765" name="Google Shape;2765;p46"/>
            <p:cNvSpPr/>
            <p:nvPr/>
          </p:nvSpPr>
          <p:spPr>
            <a:xfrm>
              <a:off x="3463650" y="2615600"/>
              <a:ext cx="467625" cy="536200"/>
            </a:xfrm>
            <a:custGeom>
              <a:avLst/>
              <a:gdLst/>
              <a:ahLst/>
              <a:cxnLst/>
              <a:rect l="l" t="t" r="r" b="b"/>
              <a:pathLst>
                <a:path w="18705" h="21448" extrusionOk="0">
                  <a:moveTo>
                    <a:pt x="6293" y="0"/>
                  </a:moveTo>
                  <a:cubicBezTo>
                    <a:pt x="6099" y="0"/>
                    <a:pt x="5908" y="8"/>
                    <a:pt x="5723" y="22"/>
                  </a:cubicBezTo>
                  <a:cubicBezTo>
                    <a:pt x="4746" y="208"/>
                    <a:pt x="3676" y="510"/>
                    <a:pt x="3188" y="1371"/>
                  </a:cubicBezTo>
                  <a:cubicBezTo>
                    <a:pt x="2722" y="2348"/>
                    <a:pt x="3188" y="3511"/>
                    <a:pt x="3676" y="4488"/>
                  </a:cubicBezTo>
                  <a:cubicBezTo>
                    <a:pt x="4165" y="5349"/>
                    <a:pt x="4746" y="6326"/>
                    <a:pt x="4653" y="7396"/>
                  </a:cubicBezTo>
                  <a:cubicBezTo>
                    <a:pt x="4524" y="7464"/>
                    <a:pt x="4395" y="7493"/>
                    <a:pt x="4266" y="7493"/>
                  </a:cubicBezTo>
                  <a:cubicBezTo>
                    <a:pt x="3515" y="7493"/>
                    <a:pt x="2765" y="6499"/>
                    <a:pt x="1931" y="6419"/>
                  </a:cubicBezTo>
                  <a:cubicBezTo>
                    <a:pt x="1863" y="6404"/>
                    <a:pt x="1796" y="6397"/>
                    <a:pt x="1729" y="6397"/>
                  </a:cubicBezTo>
                  <a:cubicBezTo>
                    <a:pt x="951" y="6397"/>
                    <a:pt x="289" y="7350"/>
                    <a:pt x="396" y="8164"/>
                  </a:cubicBezTo>
                  <a:cubicBezTo>
                    <a:pt x="489" y="9025"/>
                    <a:pt x="1164" y="9816"/>
                    <a:pt x="1931" y="10397"/>
                  </a:cubicBezTo>
                  <a:cubicBezTo>
                    <a:pt x="2606" y="10886"/>
                    <a:pt x="3490" y="11351"/>
                    <a:pt x="4072" y="12049"/>
                  </a:cubicBezTo>
                  <a:cubicBezTo>
                    <a:pt x="4467" y="12421"/>
                    <a:pt x="4746" y="13212"/>
                    <a:pt x="4351" y="13491"/>
                  </a:cubicBezTo>
                  <a:cubicBezTo>
                    <a:pt x="4186" y="13625"/>
                    <a:pt x="3998" y="13677"/>
                    <a:pt x="3814" y="13677"/>
                  </a:cubicBezTo>
                  <a:cubicBezTo>
                    <a:pt x="3582" y="13677"/>
                    <a:pt x="3356" y="13595"/>
                    <a:pt x="3188" y="13491"/>
                  </a:cubicBezTo>
                  <a:cubicBezTo>
                    <a:pt x="2815" y="13212"/>
                    <a:pt x="2513" y="12910"/>
                    <a:pt x="2141" y="12817"/>
                  </a:cubicBezTo>
                  <a:cubicBezTo>
                    <a:pt x="1978" y="12746"/>
                    <a:pt x="1812" y="12714"/>
                    <a:pt x="1649" y="12714"/>
                  </a:cubicBezTo>
                  <a:cubicBezTo>
                    <a:pt x="1112" y="12714"/>
                    <a:pt x="610" y="13067"/>
                    <a:pt x="396" y="13584"/>
                  </a:cubicBezTo>
                  <a:cubicBezTo>
                    <a:pt x="0" y="14259"/>
                    <a:pt x="93" y="15050"/>
                    <a:pt x="396" y="15725"/>
                  </a:cubicBezTo>
                  <a:cubicBezTo>
                    <a:pt x="977" y="17283"/>
                    <a:pt x="2513" y="18330"/>
                    <a:pt x="4072" y="19121"/>
                  </a:cubicBezTo>
                  <a:cubicBezTo>
                    <a:pt x="5142" y="19703"/>
                    <a:pt x="6398" y="20563"/>
                    <a:pt x="7654" y="21052"/>
                  </a:cubicBezTo>
                  <a:cubicBezTo>
                    <a:pt x="7957" y="21238"/>
                    <a:pt x="8329" y="21354"/>
                    <a:pt x="8631" y="21448"/>
                  </a:cubicBezTo>
                  <a:lnTo>
                    <a:pt x="9213" y="21448"/>
                  </a:lnTo>
                  <a:cubicBezTo>
                    <a:pt x="10562" y="21448"/>
                    <a:pt x="12121" y="20563"/>
                    <a:pt x="13284" y="20191"/>
                  </a:cubicBezTo>
                  <a:cubicBezTo>
                    <a:pt x="14633" y="19703"/>
                    <a:pt x="16099" y="19214"/>
                    <a:pt x="17146" y="18144"/>
                  </a:cubicBezTo>
                  <a:cubicBezTo>
                    <a:pt x="18216" y="17074"/>
                    <a:pt x="18705" y="15422"/>
                    <a:pt x="18030" y="14166"/>
                  </a:cubicBezTo>
                  <a:cubicBezTo>
                    <a:pt x="17637" y="13379"/>
                    <a:pt x="16745" y="12917"/>
                    <a:pt x="15900" y="12917"/>
                  </a:cubicBezTo>
                  <a:cubicBezTo>
                    <a:pt x="15295" y="12917"/>
                    <a:pt x="14713" y="13153"/>
                    <a:pt x="14354" y="13677"/>
                  </a:cubicBezTo>
                  <a:cubicBezTo>
                    <a:pt x="14145" y="14073"/>
                    <a:pt x="13959" y="14561"/>
                    <a:pt x="13470" y="14748"/>
                  </a:cubicBezTo>
                  <a:cubicBezTo>
                    <a:pt x="13416" y="14764"/>
                    <a:pt x="13363" y="14772"/>
                    <a:pt x="13311" y="14772"/>
                  </a:cubicBezTo>
                  <a:cubicBezTo>
                    <a:pt x="12722" y="14772"/>
                    <a:pt x="12339" y="13737"/>
                    <a:pt x="12702" y="13096"/>
                  </a:cubicBezTo>
                  <a:cubicBezTo>
                    <a:pt x="13075" y="12514"/>
                    <a:pt x="13866" y="12235"/>
                    <a:pt x="14540" y="11840"/>
                  </a:cubicBezTo>
                  <a:cubicBezTo>
                    <a:pt x="16099" y="10886"/>
                    <a:pt x="16960" y="8932"/>
                    <a:pt x="16285" y="7280"/>
                  </a:cubicBezTo>
                  <a:cubicBezTo>
                    <a:pt x="15887" y="6164"/>
                    <a:pt x="14669" y="5441"/>
                    <a:pt x="13507" y="5441"/>
                  </a:cubicBezTo>
                  <a:cubicBezTo>
                    <a:pt x="12974" y="5441"/>
                    <a:pt x="12452" y="5594"/>
                    <a:pt x="12028" y="5931"/>
                  </a:cubicBezTo>
                  <a:cubicBezTo>
                    <a:pt x="11632" y="6326"/>
                    <a:pt x="11237" y="6815"/>
                    <a:pt x="10865" y="7094"/>
                  </a:cubicBezTo>
                  <a:cubicBezTo>
                    <a:pt x="10592" y="7314"/>
                    <a:pt x="10261" y="7441"/>
                    <a:pt x="9954" y="7441"/>
                  </a:cubicBezTo>
                  <a:cubicBezTo>
                    <a:pt x="9710" y="7441"/>
                    <a:pt x="9481" y="7362"/>
                    <a:pt x="9306" y="7187"/>
                  </a:cubicBezTo>
                  <a:cubicBezTo>
                    <a:pt x="9701" y="6233"/>
                    <a:pt x="10074" y="5163"/>
                    <a:pt x="10283" y="4093"/>
                  </a:cubicBezTo>
                  <a:cubicBezTo>
                    <a:pt x="10376" y="3023"/>
                    <a:pt x="10074" y="1952"/>
                    <a:pt x="9399" y="1092"/>
                  </a:cubicBezTo>
                  <a:cubicBezTo>
                    <a:pt x="8665" y="258"/>
                    <a:pt x="7422" y="0"/>
                    <a:pt x="6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46"/>
            <p:cNvSpPr/>
            <p:nvPr/>
          </p:nvSpPr>
          <p:spPr>
            <a:xfrm>
              <a:off x="3655000" y="3141900"/>
              <a:ext cx="91350" cy="175600"/>
            </a:xfrm>
            <a:custGeom>
              <a:avLst/>
              <a:gdLst/>
              <a:ahLst/>
              <a:cxnLst/>
              <a:rect l="l" t="t" r="r" b="b"/>
              <a:pathLst>
                <a:path w="3654" h="7024" extrusionOk="0">
                  <a:moveTo>
                    <a:pt x="0" y="0"/>
                  </a:moveTo>
                  <a:lnTo>
                    <a:pt x="0" y="0"/>
                  </a:lnTo>
                  <a:cubicBezTo>
                    <a:pt x="489" y="2233"/>
                    <a:pt x="1163" y="4467"/>
                    <a:pt x="2047" y="6584"/>
                  </a:cubicBezTo>
                  <a:cubicBezTo>
                    <a:pt x="2178" y="6893"/>
                    <a:pt x="2431" y="7023"/>
                    <a:pt x="2688" y="7023"/>
                  </a:cubicBezTo>
                  <a:cubicBezTo>
                    <a:pt x="3164" y="7023"/>
                    <a:pt x="3654" y="6576"/>
                    <a:pt x="3397" y="6002"/>
                  </a:cubicBezTo>
                  <a:cubicBezTo>
                    <a:pt x="2722" y="4164"/>
                    <a:pt x="2047" y="2326"/>
                    <a:pt x="1559" y="396"/>
                  </a:cubicBezTo>
                  <a:lnTo>
                    <a:pt x="977" y="396"/>
                  </a:lnTo>
                  <a:cubicBezTo>
                    <a:pt x="675" y="302"/>
                    <a:pt x="303" y="18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46"/>
            <p:cNvSpPr/>
            <p:nvPr/>
          </p:nvSpPr>
          <p:spPr>
            <a:xfrm>
              <a:off x="3611375" y="2701525"/>
              <a:ext cx="82600" cy="450275"/>
            </a:xfrm>
            <a:custGeom>
              <a:avLst/>
              <a:gdLst/>
              <a:ahLst/>
              <a:cxnLst/>
              <a:rect l="l" t="t" r="r" b="b"/>
              <a:pathLst>
                <a:path w="3304" h="18011" extrusionOk="0">
                  <a:moveTo>
                    <a:pt x="1436" y="1"/>
                  </a:moveTo>
                  <a:cubicBezTo>
                    <a:pt x="1119" y="1"/>
                    <a:pt x="819" y="179"/>
                    <a:pt x="768" y="563"/>
                  </a:cubicBezTo>
                  <a:cubicBezTo>
                    <a:pt x="0" y="6286"/>
                    <a:pt x="396" y="12101"/>
                    <a:pt x="1745" y="17615"/>
                  </a:cubicBezTo>
                  <a:cubicBezTo>
                    <a:pt x="2048" y="17801"/>
                    <a:pt x="2420" y="17917"/>
                    <a:pt x="2722" y="18011"/>
                  </a:cubicBezTo>
                  <a:lnTo>
                    <a:pt x="3304" y="18011"/>
                  </a:lnTo>
                  <a:cubicBezTo>
                    <a:pt x="1838" y="12381"/>
                    <a:pt x="1466" y="6565"/>
                    <a:pt x="2234" y="842"/>
                  </a:cubicBezTo>
                  <a:cubicBezTo>
                    <a:pt x="2286" y="302"/>
                    <a:pt x="1848" y="1"/>
                    <a:pt x="1436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8" name="Google Shape;2768;p46"/>
          <p:cNvGrpSpPr/>
          <p:nvPr/>
        </p:nvGrpSpPr>
        <p:grpSpPr>
          <a:xfrm>
            <a:off x="1209844" y="2987668"/>
            <a:ext cx="1126431" cy="1207753"/>
            <a:chOff x="1721175" y="2665325"/>
            <a:chExt cx="809625" cy="868075"/>
          </a:xfrm>
        </p:grpSpPr>
        <p:sp>
          <p:nvSpPr>
            <p:cNvPr id="2769" name="Google Shape;2769;p46"/>
            <p:cNvSpPr/>
            <p:nvPr/>
          </p:nvSpPr>
          <p:spPr>
            <a:xfrm>
              <a:off x="2191125" y="2884650"/>
              <a:ext cx="339675" cy="506775"/>
            </a:xfrm>
            <a:custGeom>
              <a:avLst/>
              <a:gdLst/>
              <a:ahLst/>
              <a:cxnLst/>
              <a:rect l="l" t="t" r="r" b="b"/>
              <a:pathLst>
                <a:path w="13587" h="20271" extrusionOk="0">
                  <a:moveTo>
                    <a:pt x="8761" y="0"/>
                  </a:moveTo>
                  <a:cubicBezTo>
                    <a:pt x="8499" y="0"/>
                    <a:pt x="8234" y="76"/>
                    <a:pt x="8049" y="217"/>
                  </a:cubicBezTo>
                  <a:cubicBezTo>
                    <a:pt x="7677" y="589"/>
                    <a:pt x="7468" y="1078"/>
                    <a:pt x="7282" y="1566"/>
                  </a:cubicBezTo>
                  <a:cubicBezTo>
                    <a:pt x="6793" y="2822"/>
                    <a:pt x="6398" y="3986"/>
                    <a:pt x="5932" y="5242"/>
                  </a:cubicBezTo>
                  <a:cubicBezTo>
                    <a:pt x="5444" y="4288"/>
                    <a:pt x="5048" y="3404"/>
                    <a:pt x="4560" y="2450"/>
                  </a:cubicBezTo>
                  <a:cubicBezTo>
                    <a:pt x="3699" y="5056"/>
                    <a:pt x="3490" y="7964"/>
                    <a:pt x="3978" y="10686"/>
                  </a:cubicBezTo>
                  <a:cubicBezTo>
                    <a:pt x="3923" y="10713"/>
                    <a:pt x="3867" y="10726"/>
                    <a:pt x="3811" y="10726"/>
                  </a:cubicBezTo>
                  <a:cubicBezTo>
                    <a:pt x="3495" y="10726"/>
                    <a:pt x="3197" y="10310"/>
                    <a:pt x="3117" y="9895"/>
                  </a:cubicBezTo>
                  <a:cubicBezTo>
                    <a:pt x="3024" y="9429"/>
                    <a:pt x="3024" y="8848"/>
                    <a:pt x="2629" y="8638"/>
                  </a:cubicBezTo>
                  <a:cubicBezTo>
                    <a:pt x="2524" y="8589"/>
                    <a:pt x="2412" y="8566"/>
                    <a:pt x="2302" y="8566"/>
                  </a:cubicBezTo>
                  <a:cubicBezTo>
                    <a:pt x="1995" y="8566"/>
                    <a:pt x="1695" y="8743"/>
                    <a:pt x="1559" y="9034"/>
                  </a:cubicBezTo>
                  <a:cubicBezTo>
                    <a:pt x="1373" y="9429"/>
                    <a:pt x="1373" y="9895"/>
                    <a:pt x="1373" y="10290"/>
                  </a:cubicBezTo>
                  <a:cubicBezTo>
                    <a:pt x="1466" y="12128"/>
                    <a:pt x="1745" y="14268"/>
                    <a:pt x="1373" y="16106"/>
                  </a:cubicBezTo>
                  <a:cubicBezTo>
                    <a:pt x="1070" y="17572"/>
                    <a:pt x="116" y="18828"/>
                    <a:pt x="0" y="20270"/>
                  </a:cubicBezTo>
                  <a:cubicBezTo>
                    <a:pt x="1163" y="19107"/>
                    <a:pt x="2815" y="19107"/>
                    <a:pt x="4374" y="18921"/>
                  </a:cubicBezTo>
                  <a:cubicBezTo>
                    <a:pt x="5932" y="18735"/>
                    <a:pt x="7863" y="17851"/>
                    <a:pt x="7863" y="16199"/>
                  </a:cubicBezTo>
                  <a:lnTo>
                    <a:pt x="7863" y="16199"/>
                  </a:lnTo>
                  <a:cubicBezTo>
                    <a:pt x="7623" y="16373"/>
                    <a:pt x="7343" y="16450"/>
                    <a:pt x="7062" y="16450"/>
                  </a:cubicBezTo>
                  <a:cubicBezTo>
                    <a:pt x="6554" y="16450"/>
                    <a:pt x="6037" y="16201"/>
                    <a:pt x="5723" y="15827"/>
                  </a:cubicBezTo>
                  <a:cubicBezTo>
                    <a:pt x="7677" y="15245"/>
                    <a:pt x="9213" y="13780"/>
                    <a:pt x="10097" y="12035"/>
                  </a:cubicBezTo>
                  <a:cubicBezTo>
                    <a:pt x="9213" y="12035"/>
                    <a:pt x="8352" y="11942"/>
                    <a:pt x="7468" y="11942"/>
                  </a:cubicBezTo>
                  <a:cubicBezTo>
                    <a:pt x="7863" y="10476"/>
                    <a:pt x="9026" y="9313"/>
                    <a:pt x="10376" y="8848"/>
                  </a:cubicBezTo>
                  <a:cubicBezTo>
                    <a:pt x="11539" y="8452"/>
                    <a:pt x="13005" y="8266"/>
                    <a:pt x="13284" y="7103"/>
                  </a:cubicBezTo>
                  <a:cubicBezTo>
                    <a:pt x="13586" y="6126"/>
                    <a:pt x="12702" y="5149"/>
                    <a:pt x="11748" y="4963"/>
                  </a:cubicBezTo>
                  <a:cubicBezTo>
                    <a:pt x="11620" y="4950"/>
                    <a:pt x="11493" y="4945"/>
                    <a:pt x="11365" y="4945"/>
                  </a:cubicBezTo>
                  <a:cubicBezTo>
                    <a:pt x="10516" y="4945"/>
                    <a:pt x="9669" y="5200"/>
                    <a:pt x="8840" y="5544"/>
                  </a:cubicBezTo>
                  <a:cubicBezTo>
                    <a:pt x="9119" y="4195"/>
                    <a:pt x="9306" y="2822"/>
                    <a:pt x="9608" y="1380"/>
                  </a:cubicBezTo>
                  <a:cubicBezTo>
                    <a:pt x="9608" y="1078"/>
                    <a:pt x="9701" y="589"/>
                    <a:pt x="9515" y="310"/>
                  </a:cubicBezTo>
                  <a:cubicBezTo>
                    <a:pt x="9354" y="99"/>
                    <a:pt x="9060" y="0"/>
                    <a:pt x="87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46"/>
            <p:cNvSpPr/>
            <p:nvPr/>
          </p:nvSpPr>
          <p:spPr>
            <a:xfrm>
              <a:off x="2009650" y="2665325"/>
              <a:ext cx="239650" cy="472150"/>
            </a:xfrm>
            <a:custGeom>
              <a:avLst/>
              <a:gdLst/>
              <a:ahLst/>
              <a:cxnLst/>
              <a:rect l="l" t="t" r="r" b="b"/>
              <a:pathLst>
                <a:path w="9586" h="18886" extrusionOk="0">
                  <a:moveTo>
                    <a:pt x="8252" y="0"/>
                  </a:moveTo>
                  <a:cubicBezTo>
                    <a:pt x="6583" y="0"/>
                    <a:pt x="4923" y="1409"/>
                    <a:pt x="4840" y="3081"/>
                  </a:cubicBezTo>
                  <a:cubicBezTo>
                    <a:pt x="4747" y="3546"/>
                    <a:pt x="4840" y="4128"/>
                    <a:pt x="4747" y="4616"/>
                  </a:cubicBezTo>
                  <a:cubicBezTo>
                    <a:pt x="4591" y="4946"/>
                    <a:pt x="4225" y="5341"/>
                    <a:pt x="3825" y="5341"/>
                  </a:cubicBezTo>
                  <a:cubicBezTo>
                    <a:pt x="3745" y="5341"/>
                    <a:pt x="3664" y="5325"/>
                    <a:pt x="3583" y="5291"/>
                  </a:cubicBezTo>
                  <a:cubicBezTo>
                    <a:pt x="2816" y="5012"/>
                    <a:pt x="3002" y="3267"/>
                    <a:pt x="2141" y="3267"/>
                  </a:cubicBezTo>
                  <a:cubicBezTo>
                    <a:pt x="1443" y="3267"/>
                    <a:pt x="1350" y="4128"/>
                    <a:pt x="1443" y="4826"/>
                  </a:cubicBezTo>
                  <a:cubicBezTo>
                    <a:pt x="1839" y="6756"/>
                    <a:pt x="2141" y="8594"/>
                    <a:pt x="2420" y="10525"/>
                  </a:cubicBezTo>
                  <a:cubicBezTo>
                    <a:pt x="2367" y="10565"/>
                    <a:pt x="2309" y="10583"/>
                    <a:pt x="2249" y="10583"/>
                  </a:cubicBezTo>
                  <a:cubicBezTo>
                    <a:pt x="1997" y="10583"/>
                    <a:pt x="1710" y="10263"/>
                    <a:pt x="1559" y="9944"/>
                  </a:cubicBezTo>
                  <a:cubicBezTo>
                    <a:pt x="1350" y="9571"/>
                    <a:pt x="1257" y="9083"/>
                    <a:pt x="768" y="8990"/>
                  </a:cubicBezTo>
                  <a:cubicBezTo>
                    <a:pt x="736" y="8982"/>
                    <a:pt x="703" y="8978"/>
                    <a:pt x="670" y="8978"/>
                  </a:cubicBezTo>
                  <a:cubicBezTo>
                    <a:pt x="330" y="8978"/>
                    <a:pt x="1" y="9397"/>
                    <a:pt x="1" y="9757"/>
                  </a:cubicBezTo>
                  <a:cubicBezTo>
                    <a:pt x="1" y="10153"/>
                    <a:pt x="187" y="10525"/>
                    <a:pt x="396" y="10921"/>
                  </a:cubicBezTo>
                  <a:cubicBezTo>
                    <a:pt x="1257" y="12665"/>
                    <a:pt x="2816" y="17900"/>
                    <a:pt x="4653" y="18784"/>
                  </a:cubicBezTo>
                  <a:cubicBezTo>
                    <a:pt x="4803" y="18853"/>
                    <a:pt x="4957" y="18885"/>
                    <a:pt x="5114" y="18885"/>
                  </a:cubicBezTo>
                  <a:cubicBezTo>
                    <a:pt x="6697" y="18885"/>
                    <a:pt x="8600" y="15637"/>
                    <a:pt x="9213" y="14410"/>
                  </a:cubicBezTo>
                  <a:cubicBezTo>
                    <a:pt x="9399" y="13922"/>
                    <a:pt x="9585" y="13433"/>
                    <a:pt x="9399" y="13061"/>
                  </a:cubicBezTo>
                  <a:cubicBezTo>
                    <a:pt x="9182" y="12681"/>
                    <a:pt x="8782" y="12540"/>
                    <a:pt x="8385" y="12540"/>
                  </a:cubicBezTo>
                  <a:cubicBezTo>
                    <a:pt x="8272" y="12540"/>
                    <a:pt x="8159" y="12552"/>
                    <a:pt x="8050" y="12572"/>
                  </a:cubicBezTo>
                  <a:cubicBezTo>
                    <a:pt x="7561" y="12665"/>
                    <a:pt x="7073" y="12968"/>
                    <a:pt x="6677" y="13340"/>
                  </a:cubicBezTo>
                  <a:cubicBezTo>
                    <a:pt x="7468" y="11805"/>
                    <a:pt x="8236" y="10339"/>
                    <a:pt x="8911" y="8897"/>
                  </a:cubicBezTo>
                  <a:cubicBezTo>
                    <a:pt x="9120" y="8501"/>
                    <a:pt x="9306" y="8013"/>
                    <a:pt x="9306" y="7617"/>
                  </a:cubicBezTo>
                  <a:cubicBezTo>
                    <a:pt x="9227" y="7221"/>
                    <a:pt x="8929" y="6809"/>
                    <a:pt x="8599" y="6809"/>
                  </a:cubicBezTo>
                  <a:cubicBezTo>
                    <a:pt x="8540" y="6809"/>
                    <a:pt x="8481" y="6822"/>
                    <a:pt x="8422" y="6850"/>
                  </a:cubicBezTo>
                  <a:cubicBezTo>
                    <a:pt x="7867" y="6938"/>
                    <a:pt x="7587" y="7833"/>
                    <a:pt x="7057" y="7833"/>
                  </a:cubicBezTo>
                  <a:cubicBezTo>
                    <a:pt x="7032" y="7833"/>
                    <a:pt x="7006" y="7831"/>
                    <a:pt x="6980" y="7827"/>
                  </a:cubicBezTo>
                  <a:cubicBezTo>
                    <a:pt x="6398" y="7827"/>
                    <a:pt x="6398" y="6943"/>
                    <a:pt x="6584" y="6361"/>
                  </a:cubicBezTo>
                  <a:cubicBezTo>
                    <a:pt x="7375" y="4244"/>
                    <a:pt x="8050" y="2197"/>
                    <a:pt x="8818" y="56"/>
                  </a:cubicBezTo>
                  <a:cubicBezTo>
                    <a:pt x="8631" y="19"/>
                    <a:pt x="8441" y="0"/>
                    <a:pt x="8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46"/>
            <p:cNvSpPr/>
            <p:nvPr/>
          </p:nvSpPr>
          <p:spPr>
            <a:xfrm>
              <a:off x="1721175" y="2710025"/>
              <a:ext cx="353650" cy="604050"/>
            </a:xfrm>
            <a:custGeom>
              <a:avLst/>
              <a:gdLst/>
              <a:ahLst/>
              <a:cxnLst/>
              <a:rect l="l" t="t" r="r" b="b"/>
              <a:pathLst>
                <a:path w="14146" h="24162" extrusionOk="0">
                  <a:moveTo>
                    <a:pt x="2783" y="0"/>
                  </a:moveTo>
                  <a:cubicBezTo>
                    <a:pt x="1785" y="0"/>
                    <a:pt x="791" y="1178"/>
                    <a:pt x="885" y="2340"/>
                  </a:cubicBezTo>
                  <a:cubicBezTo>
                    <a:pt x="978" y="3712"/>
                    <a:pt x="2048" y="4782"/>
                    <a:pt x="3002" y="5736"/>
                  </a:cubicBezTo>
                  <a:cubicBezTo>
                    <a:pt x="2048" y="5736"/>
                    <a:pt x="978" y="5829"/>
                    <a:pt x="1" y="5946"/>
                  </a:cubicBezTo>
                  <a:cubicBezTo>
                    <a:pt x="1653" y="7574"/>
                    <a:pt x="3793" y="8854"/>
                    <a:pt x="6119" y="9621"/>
                  </a:cubicBezTo>
                  <a:cubicBezTo>
                    <a:pt x="5142" y="9621"/>
                    <a:pt x="4165" y="9714"/>
                    <a:pt x="3095" y="9807"/>
                  </a:cubicBezTo>
                  <a:cubicBezTo>
                    <a:pt x="2909" y="11366"/>
                    <a:pt x="4258" y="13018"/>
                    <a:pt x="5910" y="13018"/>
                  </a:cubicBezTo>
                  <a:cubicBezTo>
                    <a:pt x="6405" y="12960"/>
                    <a:pt x="6927" y="12819"/>
                    <a:pt x="7413" y="12819"/>
                  </a:cubicBezTo>
                  <a:cubicBezTo>
                    <a:pt x="7705" y="12819"/>
                    <a:pt x="7984" y="12870"/>
                    <a:pt x="8236" y="13018"/>
                  </a:cubicBezTo>
                  <a:cubicBezTo>
                    <a:pt x="9213" y="13599"/>
                    <a:pt x="8632" y="15251"/>
                    <a:pt x="7562" y="15623"/>
                  </a:cubicBezTo>
                  <a:cubicBezTo>
                    <a:pt x="7240" y="15770"/>
                    <a:pt x="6910" y="15829"/>
                    <a:pt x="6577" y="15829"/>
                  </a:cubicBezTo>
                  <a:cubicBezTo>
                    <a:pt x="5801" y="15829"/>
                    <a:pt x="5007" y="15511"/>
                    <a:pt x="4258" y="15251"/>
                  </a:cubicBezTo>
                  <a:lnTo>
                    <a:pt x="4258" y="15251"/>
                  </a:lnTo>
                  <a:cubicBezTo>
                    <a:pt x="3979" y="16298"/>
                    <a:pt x="4840" y="17368"/>
                    <a:pt x="5910" y="17764"/>
                  </a:cubicBezTo>
                  <a:cubicBezTo>
                    <a:pt x="6887" y="18159"/>
                    <a:pt x="8050" y="18159"/>
                    <a:pt x="9120" y="18345"/>
                  </a:cubicBezTo>
                  <a:cubicBezTo>
                    <a:pt x="11802" y="18923"/>
                    <a:pt x="13932" y="21407"/>
                    <a:pt x="14141" y="24109"/>
                  </a:cubicBezTo>
                  <a:lnTo>
                    <a:pt x="14141" y="24109"/>
                  </a:lnTo>
                  <a:cubicBezTo>
                    <a:pt x="14042" y="22645"/>
                    <a:pt x="13678" y="9528"/>
                    <a:pt x="13564" y="9528"/>
                  </a:cubicBezTo>
                  <a:cubicBezTo>
                    <a:pt x="12796" y="9714"/>
                    <a:pt x="12214" y="10389"/>
                    <a:pt x="12214" y="11180"/>
                  </a:cubicBezTo>
                  <a:cubicBezTo>
                    <a:pt x="11540" y="10877"/>
                    <a:pt x="11237" y="10017"/>
                    <a:pt x="11354" y="9319"/>
                  </a:cubicBezTo>
                  <a:cubicBezTo>
                    <a:pt x="11447" y="8644"/>
                    <a:pt x="11819" y="7969"/>
                    <a:pt x="11819" y="7295"/>
                  </a:cubicBezTo>
                  <a:cubicBezTo>
                    <a:pt x="11935" y="6527"/>
                    <a:pt x="11633" y="5643"/>
                    <a:pt x="10958" y="5457"/>
                  </a:cubicBezTo>
                  <a:cubicBezTo>
                    <a:pt x="10899" y="5439"/>
                    <a:pt x="10840" y="5430"/>
                    <a:pt x="10781" y="5430"/>
                  </a:cubicBezTo>
                  <a:cubicBezTo>
                    <a:pt x="10175" y="5430"/>
                    <a:pt x="9660" y="6352"/>
                    <a:pt x="10190" y="6713"/>
                  </a:cubicBezTo>
                  <a:cubicBezTo>
                    <a:pt x="10034" y="6843"/>
                    <a:pt x="9860" y="6900"/>
                    <a:pt x="9686" y="6900"/>
                  </a:cubicBezTo>
                  <a:cubicBezTo>
                    <a:pt x="9081" y="6900"/>
                    <a:pt x="8466" y="6218"/>
                    <a:pt x="8539" y="5550"/>
                  </a:cubicBezTo>
                  <a:cubicBezTo>
                    <a:pt x="8539" y="4666"/>
                    <a:pt x="9213" y="3898"/>
                    <a:pt x="9399" y="3131"/>
                  </a:cubicBezTo>
                  <a:cubicBezTo>
                    <a:pt x="9601" y="2280"/>
                    <a:pt x="9156" y="1171"/>
                    <a:pt x="8335" y="1171"/>
                  </a:cubicBezTo>
                  <a:cubicBezTo>
                    <a:pt x="8303" y="1171"/>
                    <a:pt x="8270" y="1173"/>
                    <a:pt x="8236" y="1176"/>
                  </a:cubicBezTo>
                  <a:cubicBezTo>
                    <a:pt x="7282" y="1386"/>
                    <a:pt x="7166" y="2828"/>
                    <a:pt x="6212" y="3131"/>
                  </a:cubicBezTo>
                  <a:cubicBezTo>
                    <a:pt x="6135" y="3152"/>
                    <a:pt x="6057" y="3162"/>
                    <a:pt x="5980" y="3162"/>
                  </a:cubicBezTo>
                  <a:cubicBezTo>
                    <a:pt x="5383" y="3162"/>
                    <a:pt x="4808" y="2565"/>
                    <a:pt x="4561" y="1967"/>
                  </a:cubicBezTo>
                  <a:cubicBezTo>
                    <a:pt x="4258" y="1386"/>
                    <a:pt x="4072" y="595"/>
                    <a:pt x="3490" y="223"/>
                  </a:cubicBezTo>
                  <a:cubicBezTo>
                    <a:pt x="3264" y="69"/>
                    <a:pt x="3023" y="0"/>
                    <a:pt x="2783" y="0"/>
                  </a:cubicBezTo>
                  <a:close/>
                  <a:moveTo>
                    <a:pt x="14141" y="24109"/>
                  </a:moveTo>
                  <a:cubicBezTo>
                    <a:pt x="14143" y="24128"/>
                    <a:pt x="14144" y="24146"/>
                    <a:pt x="14145" y="24161"/>
                  </a:cubicBezTo>
                  <a:cubicBezTo>
                    <a:pt x="14144" y="24144"/>
                    <a:pt x="14143" y="24126"/>
                    <a:pt x="14141" y="241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46"/>
            <p:cNvSpPr/>
            <p:nvPr/>
          </p:nvSpPr>
          <p:spPr>
            <a:xfrm>
              <a:off x="1816475" y="2797975"/>
              <a:ext cx="294975" cy="678200"/>
            </a:xfrm>
            <a:custGeom>
              <a:avLst/>
              <a:gdLst/>
              <a:ahLst/>
              <a:cxnLst/>
              <a:rect l="l" t="t" r="r" b="b"/>
              <a:pathLst>
                <a:path w="11799" h="27128" extrusionOk="0">
                  <a:moveTo>
                    <a:pt x="894" y="1"/>
                  </a:moveTo>
                  <a:cubicBezTo>
                    <a:pt x="415" y="1"/>
                    <a:pt x="1" y="610"/>
                    <a:pt x="446" y="1055"/>
                  </a:cubicBezTo>
                  <a:cubicBezTo>
                    <a:pt x="7053" y="7848"/>
                    <a:pt x="10543" y="17060"/>
                    <a:pt x="10054" y="26552"/>
                  </a:cubicBezTo>
                  <a:cubicBezTo>
                    <a:pt x="10054" y="26936"/>
                    <a:pt x="10368" y="27128"/>
                    <a:pt x="10682" y="27128"/>
                  </a:cubicBezTo>
                  <a:cubicBezTo>
                    <a:pt x="10996" y="27128"/>
                    <a:pt x="11310" y="26936"/>
                    <a:pt x="11310" y="26552"/>
                  </a:cubicBezTo>
                  <a:cubicBezTo>
                    <a:pt x="11799" y="16758"/>
                    <a:pt x="8216" y="7173"/>
                    <a:pt x="1330" y="194"/>
                  </a:cubicBezTo>
                  <a:cubicBezTo>
                    <a:pt x="1194" y="58"/>
                    <a:pt x="1041" y="1"/>
                    <a:pt x="8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46"/>
            <p:cNvSpPr/>
            <p:nvPr/>
          </p:nvSpPr>
          <p:spPr>
            <a:xfrm>
              <a:off x="2060900" y="2847025"/>
              <a:ext cx="113375" cy="657125"/>
            </a:xfrm>
            <a:custGeom>
              <a:avLst/>
              <a:gdLst/>
              <a:ahLst/>
              <a:cxnLst/>
              <a:rect l="l" t="t" r="r" b="b"/>
              <a:pathLst>
                <a:path w="4535" h="26285" extrusionOk="0">
                  <a:moveTo>
                    <a:pt x="1839" y="1"/>
                  </a:moveTo>
                  <a:cubicBezTo>
                    <a:pt x="1485" y="1"/>
                    <a:pt x="1131" y="292"/>
                    <a:pt x="1254" y="745"/>
                  </a:cubicBezTo>
                  <a:cubicBezTo>
                    <a:pt x="3278" y="8980"/>
                    <a:pt x="2883" y="17518"/>
                    <a:pt x="184" y="25567"/>
                  </a:cubicBezTo>
                  <a:cubicBezTo>
                    <a:pt x="0" y="25977"/>
                    <a:pt x="358" y="26284"/>
                    <a:pt x="735" y="26284"/>
                  </a:cubicBezTo>
                  <a:cubicBezTo>
                    <a:pt x="978" y="26284"/>
                    <a:pt x="1229" y="26157"/>
                    <a:pt x="1347" y="25846"/>
                  </a:cubicBezTo>
                  <a:cubicBezTo>
                    <a:pt x="4162" y="17611"/>
                    <a:pt x="4534" y="8887"/>
                    <a:pt x="2417" y="466"/>
                  </a:cubicBezTo>
                  <a:cubicBezTo>
                    <a:pt x="2332" y="141"/>
                    <a:pt x="2085" y="1"/>
                    <a:pt x="18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46"/>
            <p:cNvSpPr/>
            <p:nvPr/>
          </p:nvSpPr>
          <p:spPr>
            <a:xfrm>
              <a:off x="2044050" y="3053725"/>
              <a:ext cx="317450" cy="479675"/>
            </a:xfrm>
            <a:custGeom>
              <a:avLst/>
              <a:gdLst/>
              <a:ahLst/>
              <a:cxnLst/>
              <a:rect l="l" t="t" r="r" b="b"/>
              <a:pathLst>
                <a:path w="12698" h="19187" extrusionOk="0">
                  <a:moveTo>
                    <a:pt x="11935" y="0"/>
                  </a:moveTo>
                  <a:cubicBezTo>
                    <a:pt x="11707" y="0"/>
                    <a:pt x="11491" y="129"/>
                    <a:pt x="11420" y="433"/>
                  </a:cubicBezTo>
                  <a:cubicBezTo>
                    <a:pt x="10071" y="7505"/>
                    <a:pt x="6185" y="13717"/>
                    <a:pt x="463" y="18160"/>
                  </a:cubicBezTo>
                  <a:cubicBezTo>
                    <a:pt x="0" y="18548"/>
                    <a:pt x="464" y="19187"/>
                    <a:pt x="966" y="19187"/>
                  </a:cubicBezTo>
                  <a:cubicBezTo>
                    <a:pt x="1095" y="19187"/>
                    <a:pt x="1227" y="19144"/>
                    <a:pt x="1347" y="19044"/>
                  </a:cubicBezTo>
                  <a:cubicBezTo>
                    <a:pt x="7256" y="14484"/>
                    <a:pt x="11117" y="7994"/>
                    <a:pt x="12583" y="805"/>
                  </a:cubicBezTo>
                  <a:cubicBezTo>
                    <a:pt x="12698" y="332"/>
                    <a:pt x="12300" y="0"/>
                    <a:pt x="11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2" grpId="0"/>
      <p:bldP spid="276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p49"/>
          <p:cNvSpPr txBox="1">
            <a:spLocks noGrp="1"/>
          </p:cNvSpPr>
          <p:nvPr>
            <p:ph type="subTitle" idx="1"/>
          </p:nvPr>
        </p:nvSpPr>
        <p:spPr>
          <a:xfrm>
            <a:off x="1905863" y="1203598"/>
            <a:ext cx="5274600" cy="34563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id-ID" sz="1400" dirty="0" smtClean="0"/>
              <a:t>	Pada </a:t>
            </a:r>
            <a:r>
              <a:rPr lang="id-ID" sz="1400" dirty="0"/>
              <a:t>umumnya restoran ataupun rumah makan </a:t>
            </a:r>
            <a:r>
              <a:rPr lang="id-ID" sz="1400" dirty="0" smtClean="0"/>
              <a:t>bahkan cafe mengalami </a:t>
            </a:r>
            <a:r>
              <a:rPr lang="id-ID" sz="1400" dirty="0"/>
              <a:t>kesulitan untuk melayani pemesanan menu makanan dan minuman, kesulitan tersebut adalah pelanggan menunggu terlalu lama untuk mendapatkan menu makanan dan minuman yang dipesan. Proses pemesanan makanan dan minuman pada </a:t>
            </a:r>
            <a:r>
              <a:rPr lang="id-ID" sz="1400" dirty="0" smtClean="0"/>
              <a:t>cafe tersebut </a:t>
            </a:r>
            <a:r>
              <a:rPr lang="id-ID" sz="1400" dirty="0"/>
              <a:t>masih </a:t>
            </a:r>
            <a:r>
              <a:rPr lang="id-ID" sz="1400" dirty="0" smtClean="0"/>
              <a:t>dilakukan secara </a:t>
            </a:r>
            <a:r>
              <a:rPr lang="id-ID" sz="1400" dirty="0"/>
              <a:t>manual yaitu </a:t>
            </a:r>
            <a:r>
              <a:rPr lang="id-ID" sz="1400" dirty="0" smtClean="0"/>
              <a:t>masih menggunakan </a:t>
            </a:r>
            <a:r>
              <a:rPr lang="id-ID" sz="1400" dirty="0"/>
              <a:t>pulpen dan kertas. </a:t>
            </a:r>
            <a:r>
              <a:rPr lang="id-ID" sz="1400" dirty="0" smtClean="0"/>
              <a:t>Maka </a:t>
            </a:r>
            <a:r>
              <a:rPr lang="id-ID" sz="1400" dirty="0"/>
              <a:t> kami </a:t>
            </a:r>
            <a:r>
              <a:rPr lang="id-ID" sz="1400" dirty="0" smtClean="0"/>
              <a:t>  </a:t>
            </a:r>
            <a:r>
              <a:rPr lang="id-ID" sz="1400" dirty="0"/>
              <a:t>berpendapat perlu dibangun suatu sistem pemesanan menu makanan </a:t>
            </a:r>
            <a:r>
              <a:rPr lang="id-ID" sz="1400" dirty="0" smtClean="0"/>
              <a:t>berbasis </a:t>
            </a:r>
            <a:r>
              <a:rPr lang="id-ID" sz="1400" dirty="0"/>
              <a:t>d</a:t>
            </a:r>
            <a:r>
              <a:rPr lang="id-ID" sz="1400" dirty="0" smtClean="0"/>
              <a:t>igital </a:t>
            </a:r>
            <a:r>
              <a:rPr lang="id-ID" sz="1400" dirty="0"/>
              <a:t>yang kami beri nama NGOODING </a:t>
            </a:r>
            <a:r>
              <a:rPr lang="id-ID" sz="1400" dirty="0" smtClean="0"/>
              <a:t>. Berdasarkan penjelasan diatas, maka kami mengangkat judul tugas besar </a:t>
            </a:r>
            <a:r>
              <a:rPr lang="id-ID" sz="1400" b="1" dirty="0" smtClean="0"/>
              <a:t>“Perancangan </a:t>
            </a:r>
            <a:r>
              <a:rPr lang="id-ID" sz="1400" b="1" dirty="0"/>
              <a:t>dan Pembuatan Aplikasi Pemesanan </a:t>
            </a:r>
            <a:r>
              <a:rPr lang="id-ID" sz="1400" b="1" dirty="0" smtClean="0"/>
              <a:t>Menu Makanan &amp; Minuman ”.</a:t>
            </a:r>
            <a:endParaRPr lang="id-ID" sz="1400" dirty="0"/>
          </a:p>
          <a:p>
            <a:pPr algn="l"/>
            <a:endParaRPr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635896" y="483518"/>
            <a:ext cx="2520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d-ID" sz="1600" b="1" dirty="0">
                <a:latin typeface="Arial Black" pitchFamily="34" charset="0"/>
              </a:rPr>
              <a:t>Latar Belakang</a:t>
            </a:r>
            <a:endParaRPr lang="id-ID" sz="1600" dirty="0">
              <a:latin typeface="Arial Black" pitchFamily="34" charset="0"/>
            </a:endParaRPr>
          </a:p>
          <a:p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1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p49"/>
          <p:cNvSpPr txBox="1">
            <a:spLocks noGrp="1"/>
          </p:cNvSpPr>
          <p:nvPr>
            <p:ph type="subTitle" idx="1"/>
          </p:nvPr>
        </p:nvSpPr>
        <p:spPr>
          <a:xfrm>
            <a:off x="1905863" y="1275606"/>
            <a:ext cx="5274600" cy="29523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id-ID" sz="1400" dirty="0" smtClean="0"/>
              <a:t>	</a:t>
            </a:r>
            <a:r>
              <a:rPr lang="id-ID" sz="1600" dirty="0" smtClean="0">
                <a:latin typeface="Times New Roman" pitchFamily="18" charset="0"/>
                <a:cs typeface="Times New Roman" pitchFamily="18" charset="0"/>
              </a:rPr>
              <a:t>Untuk </a:t>
            </a:r>
            <a:r>
              <a:rPr lang="id-ID" sz="1600" dirty="0">
                <a:latin typeface="Times New Roman" pitchFamily="18" charset="0"/>
                <a:cs typeface="Times New Roman" pitchFamily="18" charset="0"/>
              </a:rPr>
              <a:t>menentukan solusi yang tepat dalam </a:t>
            </a:r>
            <a:r>
              <a:rPr lang="id-ID" sz="1600" dirty="0" smtClean="0">
                <a:latin typeface="Times New Roman" pitchFamily="18" charset="0"/>
                <a:cs typeface="Times New Roman" pitchFamily="18" charset="0"/>
              </a:rPr>
              <a:t>suatu permasalahan </a:t>
            </a:r>
            <a:r>
              <a:rPr lang="id-ID" sz="1600" dirty="0">
                <a:latin typeface="Times New Roman" pitchFamily="18" charset="0"/>
                <a:cs typeface="Times New Roman" pitchFamily="18" charset="0"/>
              </a:rPr>
              <a:t>maka terlebih dahulu permasalahan tersebut dianalisis dan disusun kedalam bentuk formulasi </a:t>
            </a:r>
            <a:r>
              <a:rPr lang="id-ID" sz="1600" dirty="0" smtClean="0">
                <a:latin typeface="Times New Roman" pitchFamily="18" charset="0"/>
                <a:cs typeface="Times New Roman" pitchFamily="18" charset="0"/>
              </a:rPr>
              <a:t>yang</a:t>
            </a:r>
            <a:r>
              <a:rPr lang="id-ID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id-ID" sz="1600" dirty="0" smtClean="0">
                <a:latin typeface="Times New Roman" pitchFamily="18" charset="0"/>
                <a:cs typeface="Times New Roman" pitchFamily="18" charset="0"/>
              </a:rPr>
              <a:t>sistematis.</a:t>
            </a:r>
            <a:r>
              <a:rPr lang="id-ID" sz="1600" dirty="0">
                <a:latin typeface="Times New Roman" pitchFamily="18" charset="0"/>
                <a:cs typeface="Times New Roman" pitchFamily="18" charset="0"/>
              </a:rPr>
              <a:t> Adapun perumusan masalah yang akan dibahas pada </a:t>
            </a:r>
            <a:r>
              <a:rPr lang="id-ID" sz="1600" dirty="0" smtClean="0">
                <a:latin typeface="Times New Roman" pitchFamily="18" charset="0"/>
                <a:cs typeface="Times New Roman" pitchFamily="18" charset="0"/>
              </a:rPr>
              <a:t>proyeksi ini adalah:</a:t>
            </a:r>
          </a:p>
          <a:p>
            <a:pPr algn="l"/>
            <a:r>
              <a:rPr lang="id-ID" sz="16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id-ID" sz="1600" dirty="0" smtClean="0">
                <a:latin typeface="Times New Roman" pitchFamily="18" charset="0"/>
                <a:cs typeface="Times New Roman" pitchFamily="18" charset="0"/>
              </a:rPr>
              <a:t> 1.	Bagaimana </a:t>
            </a:r>
            <a:r>
              <a:rPr lang="id-ID" sz="1600" dirty="0">
                <a:latin typeface="Times New Roman" pitchFamily="18" charset="0"/>
                <a:cs typeface="Times New Roman" pitchFamily="18" charset="0"/>
              </a:rPr>
              <a:t>merancang aplikasi menu rumah </a:t>
            </a:r>
            <a:r>
              <a:rPr lang="id-ID" sz="1600" dirty="0" smtClean="0">
                <a:latin typeface="Times New Roman" pitchFamily="18" charset="0"/>
                <a:cs typeface="Times New Roman" pitchFamily="18" charset="0"/>
              </a:rPr>
              <a:t>	makan dari manual </a:t>
            </a:r>
            <a:r>
              <a:rPr lang="id-ID" sz="1600" dirty="0">
                <a:latin typeface="Times New Roman" pitchFamily="18" charset="0"/>
                <a:cs typeface="Times New Roman" pitchFamily="18" charset="0"/>
              </a:rPr>
              <a:t>menjadi terkomputerisasi</a:t>
            </a:r>
            <a:r>
              <a:rPr lang="id-ID" sz="16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534988" indent="0" algn="l"/>
            <a:r>
              <a:rPr lang="id-ID" sz="1600" dirty="0" smtClean="0">
                <a:latin typeface="Times New Roman" pitchFamily="18" charset="0"/>
                <a:cs typeface="Times New Roman" pitchFamily="18" charset="0"/>
              </a:rPr>
              <a:t>2.	Bagaimana caranya agar </a:t>
            </a:r>
            <a:r>
              <a:rPr lang="es-ES" sz="1600" dirty="0" err="1" smtClean="0">
                <a:latin typeface="Times New Roman" pitchFamily="18" charset="0"/>
                <a:cs typeface="Times New Roman" pitchFamily="18" charset="0"/>
              </a:rPr>
              <a:t>mempermudah</a:t>
            </a:r>
            <a:r>
              <a:rPr lang="es-E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dan </a:t>
            </a:r>
            <a:r>
              <a:rPr lang="id-ID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ES" sz="1600" dirty="0" err="1" smtClean="0">
                <a:latin typeface="Times New Roman" pitchFamily="18" charset="0"/>
                <a:cs typeface="Times New Roman" pitchFamily="18" charset="0"/>
              </a:rPr>
              <a:t>mempercepat</a:t>
            </a:r>
            <a:r>
              <a:rPr lang="es-E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1600" dirty="0" err="1">
                <a:latin typeface="Times New Roman" pitchFamily="18" charset="0"/>
                <a:cs typeface="Times New Roman" pitchFamily="18" charset="0"/>
              </a:rPr>
              <a:t>proses</a:t>
            </a:r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1600" dirty="0" err="1" smtClean="0">
                <a:latin typeface="Times New Roman" pitchFamily="18" charset="0"/>
                <a:cs typeface="Times New Roman" pitchFamily="18" charset="0"/>
              </a:rPr>
              <a:t>pemesanan</a:t>
            </a:r>
            <a:r>
              <a:rPr lang="id-ID" sz="16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534988" indent="0" algn="l"/>
            <a:r>
              <a:rPr lang="id-ID" sz="1600" dirty="0" smtClean="0">
                <a:latin typeface="Times New Roman" pitchFamily="18" charset="0"/>
                <a:cs typeface="Times New Roman" pitchFamily="18" charset="0"/>
              </a:rPr>
              <a:t>3.	Bagaimana </a:t>
            </a:r>
            <a:r>
              <a:rPr lang="id-ID" sz="1600" dirty="0">
                <a:latin typeface="Times New Roman" pitchFamily="18" charset="0"/>
                <a:cs typeface="Times New Roman" pitchFamily="18" charset="0"/>
              </a:rPr>
              <a:t>mengatasi seperti lupa harga dan </a:t>
            </a:r>
            <a:r>
              <a:rPr lang="id-ID" sz="1600" dirty="0" smtClean="0">
                <a:latin typeface="Times New Roman" pitchFamily="18" charset="0"/>
                <a:cs typeface="Times New Roman" pitchFamily="18" charset="0"/>
              </a:rPr>
              <a:t>	kurangnya </a:t>
            </a:r>
            <a:r>
              <a:rPr lang="id-ID" sz="1600" dirty="0">
                <a:latin typeface="Times New Roman" pitchFamily="18" charset="0"/>
                <a:cs typeface="Times New Roman" pitchFamily="18" charset="0"/>
              </a:rPr>
              <a:t>pengetahuan pelanggan terhadap harga </a:t>
            </a:r>
            <a:r>
              <a:rPr lang="id-ID" sz="1600" dirty="0" smtClean="0">
                <a:latin typeface="Times New Roman" pitchFamily="18" charset="0"/>
                <a:cs typeface="Times New Roman" pitchFamily="18" charset="0"/>
              </a:rPr>
              <a:t>	makanan </a:t>
            </a:r>
            <a:r>
              <a:rPr lang="id-ID" sz="1600" dirty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id-ID" sz="1600" dirty="0" smtClean="0">
                <a:latin typeface="Times New Roman" pitchFamily="18" charset="0"/>
                <a:cs typeface="Times New Roman" pitchFamily="18" charset="0"/>
              </a:rPr>
              <a:t>dijual?</a:t>
            </a:r>
            <a:endParaRPr lang="id-ID" sz="1600" dirty="0">
              <a:latin typeface="Times New Roman" pitchFamily="18" charset="0"/>
              <a:cs typeface="Times New Roman" pitchFamily="18" charset="0"/>
            </a:endParaRPr>
          </a:p>
          <a:p>
            <a:pPr marL="877888" algn="l">
              <a:buAutoNum type="arabicPeriod" startAt="2"/>
            </a:pPr>
            <a:endParaRPr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563889" y="915566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d-ID" b="1" dirty="0">
                <a:latin typeface="Arial Black" pitchFamily="34" charset="0"/>
              </a:rPr>
              <a:t>Rumusan Masalah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4427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1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" name="Google Shape;2826;p50"/>
          <p:cNvSpPr txBox="1">
            <a:spLocks noGrp="1"/>
          </p:cNvSpPr>
          <p:nvPr>
            <p:ph type="title"/>
          </p:nvPr>
        </p:nvSpPr>
        <p:spPr>
          <a:xfrm>
            <a:off x="713225" y="195487"/>
            <a:ext cx="1770543" cy="6989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		 	 	 		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			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				 				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					</a:t>
            </a:r>
            <a:endParaRPr dirty="0"/>
          </a:p>
          <a:p>
            <a:pPr lvl="0">
              <a:buClr>
                <a:schemeClr val="dk1"/>
              </a:buClr>
              <a:buSzPts val="1100"/>
            </a:pPr>
            <a:r>
              <a:rPr lang="id-ID" b="1" dirty="0" smtClean="0"/>
              <a:t>Tuju</a:t>
            </a:r>
            <a:r>
              <a:rPr lang="id-ID" sz="3200" b="1" dirty="0" smtClean="0"/>
              <a:t>an</a:t>
            </a:r>
            <a:endParaRPr b="1" dirty="0"/>
          </a:p>
        </p:txBody>
      </p:sp>
      <p:pic>
        <p:nvPicPr>
          <p:cNvPr id="2828" name="Google Shape;2828;p50"/>
          <p:cNvPicPr preferRelativeResize="0"/>
          <p:nvPr/>
        </p:nvPicPr>
        <p:blipFill rotWithShape="1">
          <a:blip r:embed="rId3">
            <a:alphaModFix/>
          </a:blip>
          <a:srcRect l="7254" r="18185" b="8809"/>
          <a:stretch/>
        </p:blipFill>
        <p:spPr>
          <a:xfrm>
            <a:off x="4860041" y="1146300"/>
            <a:ext cx="3534000" cy="3457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829" name="Google Shape;2829;p50"/>
          <p:cNvSpPr/>
          <p:nvPr/>
        </p:nvSpPr>
        <p:spPr>
          <a:xfrm>
            <a:off x="4860050" y="-448675"/>
            <a:ext cx="4893609" cy="2423213"/>
          </a:xfrm>
          <a:custGeom>
            <a:avLst/>
            <a:gdLst/>
            <a:ahLst/>
            <a:cxnLst/>
            <a:rect l="l" t="t" r="r" b="b"/>
            <a:pathLst>
              <a:path w="95174" h="67452" extrusionOk="0">
                <a:moveTo>
                  <a:pt x="18389" y="0"/>
                </a:moveTo>
                <a:cubicBezTo>
                  <a:pt x="15830" y="0"/>
                  <a:pt x="13294" y="233"/>
                  <a:pt x="10842" y="956"/>
                </a:cubicBezTo>
                <a:cubicBezTo>
                  <a:pt x="6189" y="2305"/>
                  <a:pt x="1839" y="5795"/>
                  <a:pt x="862" y="10541"/>
                </a:cubicBezTo>
                <a:cubicBezTo>
                  <a:pt x="1" y="14798"/>
                  <a:pt x="2025" y="19358"/>
                  <a:pt x="5421" y="22266"/>
                </a:cubicBezTo>
                <a:cubicBezTo>
                  <a:pt x="8725" y="25081"/>
                  <a:pt x="12982" y="26546"/>
                  <a:pt x="17332" y="27314"/>
                </a:cubicBezTo>
                <a:cubicBezTo>
                  <a:pt x="24312" y="28570"/>
                  <a:pt x="32175" y="28477"/>
                  <a:pt x="37223" y="33409"/>
                </a:cubicBezTo>
                <a:cubicBezTo>
                  <a:pt x="41573" y="37690"/>
                  <a:pt x="42248" y="44366"/>
                  <a:pt x="43993" y="50182"/>
                </a:cubicBezTo>
                <a:cubicBezTo>
                  <a:pt x="45249" y="54556"/>
                  <a:pt x="47482" y="58813"/>
                  <a:pt x="51065" y="61535"/>
                </a:cubicBezTo>
                <a:cubicBezTo>
                  <a:pt x="53099" y="62968"/>
                  <a:pt x="55653" y="63788"/>
                  <a:pt x="58136" y="63788"/>
                </a:cubicBezTo>
                <a:cubicBezTo>
                  <a:pt x="60169" y="63788"/>
                  <a:pt x="62154" y="63238"/>
                  <a:pt x="63767" y="62024"/>
                </a:cubicBezTo>
                <a:cubicBezTo>
                  <a:pt x="66000" y="60279"/>
                  <a:pt x="67350" y="57464"/>
                  <a:pt x="70072" y="56673"/>
                </a:cubicBezTo>
                <a:cubicBezTo>
                  <a:pt x="70511" y="56550"/>
                  <a:pt x="70949" y="56492"/>
                  <a:pt x="71383" y="56492"/>
                </a:cubicBezTo>
                <a:cubicBezTo>
                  <a:pt x="74304" y="56492"/>
                  <a:pt x="77058" y="59084"/>
                  <a:pt x="78982" y="61535"/>
                </a:cubicBezTo>
                <a:cubicBezTo>
                  <a:pt x="81154" y="64273"/>
                  <a:pt x="83789" y="67452"/>
                  <a:pt x="87228" y="67452"/>
                </a:cubicBezTo>
                <a:cubicBezTo>
                  <a:pt x="87325" y="67452"/>
                  <a:pt x="87422" y="67449"/>
                  <a:pt x="87520" y="67444"/>
                </a:cubicBezTo>
                <a:cubicBezTo>
                  <a:pt x="90032" y="67351"/>
                  <a:pt x="92172" y="65397"/>
                  <a:pt x="93242" y="63070"/>
                </a:cubicBezTo>
                <a:cubicBezTo>
                  <a:pt x="94313" y="60860"/>
                  <a:pt x="94499" y="58232"/>
                  <a:pt x="94592" y="55719"/>
                </a:cubicBezTo>
                <a:cubicBezTo>
                  <a:pt x="95173" y="42342"/>
                  <a:pt x="93149" y="28966"/>
                  <a:pt x="90148" y="15775"/>
                </a:cubicBezTo>
                <a:cubicBezTo>
                  <a:pt x="87240" y="2491"/>
                  <a:pt x="76865" y="4539"/>
                  <a:pt x="65419" y="3655"/>
                </a:cubicBezTo>
                <a:cubicBezTo>
                  <a:pt x="52042" y="2491"/>
                  <a:pt x="38665" y="1421"/>
                  <a:pt x="25289" y="374"/>
                </a:cubicBezTo>
                <a:cubicBezTo>
                  <a:pt x="23000" y="187"/>
                  <a:pt x="20686" y="0"/>
                  <a:pt x="1838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2830" name="Google Shape;2830;p50"/>
          <p:cNvGrpSpPr/>
          <p:nvPr/>
        </p:nvGrpSpPr>
        <p:grpSpPr>
          <a:xfrm rot="10800000" flipH="1">
            <a:off x="6263242" y="479790"/>
            <a:ext cx="2265304" cy="1362306"/>
            <a:chOff x="3260100" y="4040200"/>
            <a:chExt cx="1579600" cy="893550"/>
          </a:xfrm>
        </p:grpSpPr>
        <p:sp>
          <p:nvSpPr>
            <p:cNvPr id="2831" name="Google Shape;2831;p50"/>
            <p:cNvSpPr/>
            <p:nvPr/>
          </p:nvSpPr>
          <p:spPr>
            <a:xfrm>
              <a:off x="3766650" y="4800800"/>
              <a:ext cx="93575" cy="132950"/>
            </a:xfrm>
            <a:custGeom>
              <a:avLst/>
              <a:gdLst/>
              <a:ahLst/>
              <a:cxnLst/>
              <a:rect l="l" t="t" r="r" b="b"/>
              <a:pathLst>
                <a:path w="3743" h="5318" extrusionOk="0">
                  <a:moveTo>
                    <a:pt x="1308" y="0"/>
                  </a:moveTo>
                  <a:cubicBezTo>
                    <a:pt x="951" y="0"/>
                    <a:pt x="610" y="212"/>
                    <a:pt x="489" y="714"/>
                  </a:cubicBezTo>
                  <a:cubicBezTo>
                    <a:pt x="1" y="2458"/>
                    <a:pt x="1164" y="4785"/>
                    <a:pt x="3002" y="5273"/>
                  </a:cubicBezTo>
                  <a:cubicBezTo>
                    <a:pt x="3059" y="5304"/>
                    <a:pt x="3116" y="5318"/>
                    <a:pt x="3171" y="5318"/>
                  </a:cubicBezTo>
                  <a:cubicBezTo>
                    <a:pt x="3494" y="5318"/>
                    <a:pt x="3743" y="4844"/>
                    <a:pt x="3583" y="4506"/>
                  </a:cubicBezTo>
                  <a:cubicBezTo>
                    <a:pt x="3281" y="4017"/>
                    <a:pt x="2909" y="3436"/>
                    <a:pt x="2699" y="2854"/>
                  </a:cubicBezTo>
                  <a:cubicBezTo>
                    <a:pt x="2513" y="2179"/>
                    <a:pt x="2420" y="1598"/>
                    <a:pt x="2327" y="923"/>
                  </a:cubicBezTo>
                  <a:cubicBezTo>
                    <a:pt x="2274" y="368"/>
                    <a:pt x="1778" y="0"/>
                    <a:pt x="1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0"/>
            <p:cNvSpPr/>
            <p:nvPr/>
          </p:nvSpPr>
          <p:spPr>
            <a:xfrm>
              <a:off x="3754450" y="4603725"/>
              <a:ext cx="70400" cy="96800"/>
            </a:xfrm>
            <a:custGeom>
              <a:avLst/>
              <a:gdLst/>
              <a:ahLst/>
              <a:cxnLst/>
              <a:rect l="l" t="t" r="r" b="b"/>
              <a:pathLst>
                <a:path w="2816" h="3872" extrusionOk="0">
                  <a:moveTo>
                    <a:pt x="1615" y="1"/>
                  </a:moveTo>
                  <a:cubicBezTo>
                    <a:pt x="1383" y="1"/>
                    <a:pt x="1151" y="86"/>
                    <a:pt x="977" y="268"/>
                  </a:cubicBezTo>
                  <a:cubicBezTo>
                    <a:pt x="186" y="943"/>
                    <a:pt x="0" y="2315"/>
                    <a:pt x="186" y="3362"/>
                  </a:cubicBezTo>
                  <a:cubicBezTo>
                    <a:pt x="320" y="3674"/>
                    <a:pt x="643" y="3872"/>
                    <a:pt x="956" y="3872"/>
                  </a:cubicBezTo>
                  <a:cubicBezTo>
                    <a:pt x="1133" y="3872"/>
                    <a:pt x="1308" y="3808"/>
                    <a:pt x="1443" y="3665"/>
                  </a:cubicBezTo>
                  <a:cubicBezTo>
                    <a:pt x="2234" y="2897"/>
                    <a:pt x="2815" y="1734"/>
                    <a:pt x="2513" y="664"/>
                  </a:cubicBezTo>
                  <a:cubicBezTo>
                    <a:pt x="2396" y="241"/>
                    <a:pt x="2005" y="1"/>
                    <a:pt x="1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0"/>
            <p:cNvSpPr/>
            <p:nvPr/>
          </p:nvSpPr>
          <p:spPr>
            <a:xfrm>
              <a:off x="3802075" y="4390150"/>
              <a:ext cx="96350" cy="123825"/>
            </a:xfrm>
            <a:custGeom>
              <a:avLst/>
              <a:gdLst/>
              <a:ahLst/>
              <a:cxnLst/>
              <a:rect l="l" t="t" r="r" b="b"/>
              <a:pathLst>
                <a:path w="3854" h="4953" extrusionOk="0">
                  <a:moveTo>
                    <a:pt x="2798" y="1"/>
                  </a:moveTo>
                  <a:cubicBezTo>
                    <a:pt x="2547" y="1"/>
                    <a:pt x="2282" y="116"/>
                    <a:pt x="2073" y="390"/>
                  </a:cubicBezTo>
                  <a:cubicBezTo>
                    <a:pt x="1399" y="1437"/>
                    <a:pt x="817" y="2600"/>
                    <a:pt x="329" y="3879"/>
                  </a:cubicBezTo>
                  <a:cubicBezTo>
                    <a:pt x="0" y="4458"/>
                    <a:pt x="461" y="4953"/>
                    <a:pt x="946" y="4953"/>
                  </a:cubicBezTo>
                  <a:cubicBezTo>
                    <a:pt x="1183" y="4953"/>
                    <a:pt x="1425" y="4836"/>
                    <a:pt x="1585" y="4554"/>
                  </a:cubicBezTo>
                  <a:cubicBezTo>
                    <a:pt x="2260" y="3484"/>
                    <a:pt x="3027" y="2414"/>
                    <a:pt x="3516" y="1250"/>
                  </a:cubicBezTo>
                  <a:cubicBezTo>
                    <a:pt x="3853" y="576"/>
                    <a:pt x="3358" y="1"/>
                    <a:pt x="2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0"/>
            <p:cNvSpPr/>
            <p:nvPr/>
          </p:nvSpPr>
          <p:spPr>
            <a:xfrm>
              <a:off x="3901125" y="4239675"/>
              <a:ext cx="104300" cy="68425"/>
            </a:xfrm>
            <a:custGeom>
              <a:avLst/>
              <a:gdLst/>
              <a:ahLst/>
              <a:cxnLst/>
              <a:rect l="l" t="t" r="r" b="b"/>
              <a:pathLst>
                <a:path w="4172" h="2737" extrusionOk="0">
                  <a:moveTo>
                    <a:pt x="2917" y="1"/>
                  </a:moveTo>
                  <a:cubicBezTo>
                    <a:pt x="2867" y="1"/>
                    <a:pt x="2816" y="4"/>
                    <a:pt x="2764" y="11"/>
                  </a:cubicBezTo>
                  <a:cubicBezTo>
                    <a:pt x="1880" y="197"/>
                    <a:pt x="1206" y="779"/>
                    <a:pt x="531" y="1360"/>
                  </a:cubicBezTo>
                  <a:cubicBezTo>
                    <a:pt x="0" y="1806"/>
                    <a:pt x="516" y="2737"/>
                    <a:pt x="1123" y="2737"/>
                  </a:cubicBezTo>
                  <a:cubicBezTo>
                    <a:pt x="1181" y="2737"/>
                    <a:pt x="1240" y="2728"/>
                    <a:pt x="1299" y="2710"/>
                  </a:cubicBezTo>
                  <a:cubicBezTo>
                    <a:pt x="2183" y="2431"/>
                    <a:pt x="3043" y="2128"/>
                    <a:pt x="3625" y="1453"/>
                  </a:cubicBezTo>
                  <a:cubicBezTo>
                    <a:pt x="4171" y="820"/>
                    <a:pt x="3691" y="1"/>
                    <a:pt x="29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0"/>
            <p:cNvSpPr/>
            <p:nvPr/>
          </p:nvSpPr>
          <p:spPr>
            <a:xfrm>
              <a:off x="4085650" y="4070600"/>
              <a:ext cx="128875" cy="112175"/>
            </a:xfrm>
            <a:custGeom>
              <a:avLst/>
              <a:gdLst/>
              <a:ahLst/>
              <a:cxnLst/>
              <a:rect l="l" t="t" r="r" b="b"/>
              <a:pathLst>
                <a:path w="5155" h="4487" extrusionOk="0">
                  <a:moveTo>
                    <a:pt x="3913" y="1"/>
                  </a:moveTo>
                  <a:cubicBezTo>
                    <a:pt x="3751" y="1"/>
                    <a:pt x="3586" y="51"/>
                    <a:pt x="3432" y="167"/>
                  </a:cubicBezTo>
                  <a:cubicBezTo>
                    <a:pt x="2362" y="958"/>
                    <a:pt x="1571" y="1912"/>
                    <a:pt x="618" y="2889"/>
                  </a:cubicBezTo>
                  <a:cubicBezTo>
                    <a:pt x="1" y="3560"/>
                    <a:pt x="643" y="4486"/>
                    <a:pt x="1364" y="4486"/>
                  </a:cubicBezTo>
                  <a:cubicBezTo>
                    <a:pt x="1568" y="4486"/>
                    <a:pt x="1777" y="4412"/>
                    <a:pt x="1967" y="4238"/>
                  </a:cubicBezTo>
                  <a:cubicBezTo>
                    <a:pt x="2944" y="3378"/>
                    <a:pt x="4014" y="2494"/>
                    <a:pt x="4689" y="1423"/>
                  </a:cubicBezTo>
                  <a:cubicBezTo>
                    <a:pt x="5154" y="809"/>
                    <a:pt x="4562" y="1"/>
                    <a:pt x="39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0"/>
            <p:cNvSpPr/>
            <p:nvPr/>
          </p:nvSpPr>
          <p:spPr>
            <a:xfrm>
              <a:off x="3621250" y="4817475"/>
              <a:ext cx="65925" cy="100450"/>
            </a:xfrm>
            <a:custGeom>
              <a:avLst/>
              <a:gdLst/>
              <a:ahLst/>
              <a:cxnLst/>
              <a:rect l="l" t="t" r="r" b="b"/>
              <a:pathLst>
                <a:path w="2637" h="4018" extrusionOk="0">
                  <a:moveTo>
                    <a:pt x="798" y="1"/>
                  </a:moveTo>
                  <a:cubicBezTo>
                    <a:pt x="438" y="1"/>
                    <a:pt x="1" y="297"/>
                    <a:pt x="1" y="628"/>
                  </a:cubicBezTo>
                  <a:cubicBezTo>
                    <a:pt x="94" y="1210"/>
                    <a:pt x="280" y="1698"/>
                    <a:pt x="489" y="2187"/>
                  </a:cubicBezTo>
                  <a:cubicBezTo>
                    <a:pt x="676" y="2675"/>
                    <a:pt x="955" y="3164"/>
                    <a:pt x="1257" y="3653"/>
                  </a:cubicBezTo>
                  <a:cubicBezTo>
                    <a:pt x="1351" y="3912"/>
                    <a:pt x="1546" y="4017"/>
                    <a:pt x="1756" y="4017"/>
                  </a:cubicBezTo>
                  <a:cubicBezTo>
                    <a:pt x="2168" y="4017"/>
                    <a:pt x="2637" y="3611"/>
                    <a:pt x="2513" y="3164"/>
                  </a:cubicBezTo>
                  <a:cubicBezTo>
                    <a:pt x="2327" y="2582"/>
                    <a:pt x="2234" y="2094"/>
                    <a:pt x="2025" y="1605"/>
                  </a:cubicBezTo>
                  <a:cubicBezTo>
                    <a:pt x="1839" y="1024"/>
                    <a:pt x="1536" y="628"/>
                    <a:pt x="1164" y="163"/>
                  </a:cubicBezTo>
                  <a:cubicBezTo>
                    <a:pt x="1077" y="49"/>
                    <a:pt x="944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0"/>
            <p:cNvSpPr/>
            <p:nvPr/>
          </p:nvSpPr>
          <p:spPr>
            <a:xfrm>
              <a:off x="3611375" y="4619725"/>
              <a:ext cx="48300" cy="83400"/>
            </a:xfrm>
            <a:custGeom>
              <a:avLst/>
              <a:gdLst/>
              <a:ahLst/>
              <a:cxnLst/>
              <a:rect l="l" t="t" r="r" b="b"/>
              <a:pathLst>
                <a:path w="1932" h="3336" extrusionOk="0">
                  <a:moveTo>
                    <a:pt x="1159" y="0"/>
                  </a:moveTo>
                  <a:cubicBezTo>
                    <a:pt x="852" y="0"/>
                    <a:pt x="566" y="184"/>
                    <a:pt x="489" y="512"/>
                  </a:cubicBezTo>
                  <a:cubicBezTo>
                    <a:pt x="303" y="1094"/>
                    <a:pt x="187" y="1768"/>
                    <a:pt x="93" y="2350"/>
                  </a:cubicBezTo>
                  <a:cubicBezTo>
                    <a:pt x="0" y="2722"/>
                    <a:pt x="187" y="3211"/>
                    <a:pt x="582" y="3304"/>
                  </a:cubicBezTo>
                  <a:cubicBezTo>
                    <a:pt x="654" y="3325"/>
                    <a:pt x="728" y="3335"/>
                    <a:pt x="803" y="3335"/>
                  </a:cubicBezTo>
                  <a:cubicBezTo>
                    <a:pt x="1141" y="3335"/>
                    <a:pt x="1483" y="3122"/>
                    <a:pt x="1559" y="2722"/>
                  </a:cubicBezTo>
                  <a:cubicBezTo>
                    <a:pt x="1652" y="2141"/>
                    <a:pt x="1838" y="1559"/>
                    <a:pt x="1931" y="884"/>
                  </a:cubicBezTo>
                  <a:cubicBezTo>
                    <a:pt x="1931" y="512"/>
                    <a:pt x="1838" y="117"/>
                    <a:pt x="1350" y="24"/>
                  </a:cubicBezTo>
                  <a:cubicBezTo>
                    <a:pt x="1286" y="8"/>
                    <a:pt x="1222" y="0"/>
                    <a:pt x="11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0"/>
            <p:cNvSpPr/>
            <p:nvPr/>
          </p:nvSpPr>
          <p:spPr>
            <a:xfrm>
              <a:off x="3662550" y="4400075"/>
              <a:ext cx="65175" cy="78025"/>
            </a:xfrm>
            <a:custGeom>
              <a:avLst/>
              <a:gdLst/>
              <a:ahLst/>
              <a:cxnLst/>
              <a:rect l="l" t="t" r="r" b="b"/>
              <a:pathLst>
                <a:path w="2607" h="3121" extrusionOk="0">
                  <a:moveTo>
                    <a:pt x="1679" y="1"/>
                  </a:moveTo>
                  <a:cubicBezTo>
                    <a:pt x="1386" y="1"/>
                    <a:pt x="1104" y="165"/>
                    <a:pt x="954" y="365"/>
                  </a:cubicBezTo>
                  <a:cubicBezTo>
                    <a:pt x="768" y="667"/>
                    <a:pt x="582" y="853"/>
                    <a:pt x="466" y="1156"/>
                  </a:cubicBezTo>
                  <a:cubicBezTo>
                    <a:pt x="280" y="1435"/>
                    <a:pt x="280" y="1831"/>
                    <a:pt x="94" y="2110"/>
                  </a:cubicBezTo>
                  <a:cubicBezTo>
                    <a:pt x="1" y="2505"/>
                    <a:pt x="280" y="2901"/>
                    <a:pt x="582" y="3087"/>
                  </a:cubicBezTo>
                  <a:cubicBezTo>
                    <a:pt x="669" y="3108"/>
                    <a:pt x="757" y="3120"/>
                    <a:pt x="844" y="3120"/>
                  </a:cubicBezTo>
                  <a:cubicBezTo>
                    <a:pt x="1132" y="3120"/>
                    <a:pt x="1415" y="2995"/>
                    <a:pt x="1629" y="2691"/>
                  </a:cubicBezTo>
                  <a:cubicBezTo>
                    <a:pt x="1838" y="2505"/>
                    <a:pt x="2025" y="2203"/>
                    <a:pt x="2118" y="2017"/>
                  </a:cubicBezTo>
                  <a:cubicBezTo>
                    <a:pt x="2211" y="1737"/>
                    <a:pt x="2420" y="1342"/>
                    <a:pt x="2513" y="1040"/>
                  </a:cubicBezTo>
                  <a:cubicBezTo>
                    <a:pt x="2606" y="667"/>
                    <a:pt x="2327" y="179"/>
                    <a:pt x="2025" y="86"/>
                  </a:cubicBezTo>
                  <a:cubicBezTo>
                    <a:pt x="1912" y="26"/>
                    <a:pt x="1795" y="1"/>
                    <a:pt x="1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0"/>
            <p:cNvSpPr/>
            <p:nvPr/>
          </p:nvSpPr>
          <p:spPr>
            <a:xfrm>
              <a:off x="3759100" y="4243100"/>
              <a:ext cx="107025" cy="69800"/>
            </a:xfrm>
            <a:custGeom>
              <a:avLst/>
              <a:gdLst/>
              <a:ahLst/>
              <a:cxnLst/>
              <a:rect l="l" t="t" r="r" b="b"/>
              <a:pathLst>
                <a:path w="4281" h="2792" extrusionOk="0">
                  <a:moveTo>
                    <a:pt x="2603" y="0"/>
                  </a:moveTo>
                  <a:cubicBezTo>
                    <a:pt x="2025" y="0"/>
                    <a:pt x="1501" y="221"/>
                    <a:pt x="978" y="456"/>
                  </a:cubicBezTo>
                  <a:cubicBezTo>
                    <a:pt x="396" y="642"/>
                    <a:pt x="0" y="1130"/>
                    <a:pt x="93" y="1712"/>
                  </a:cubicBezTo>
                  <a:cubicBezTo>
                    <a:pt x="201" y="2252"/>
                    <a:pt x="610" y="2792"/>
                    <a:pt x="1134" y="2792"/>
                  </a:cubicBezTo>
                  <a:cubicBezTo>
                    <a:pt x="1174" y="2792"/>
                    <a:pt x="1215" y="2789"/>
                    <a:pt x="1257" y="2782"/>
                  </a:cubicBezTo>
                  <a:cubicBezTo>
                    <a:pt x="2141" y="2666"/>
                    <a:pt x="2908" y="2666"/>
                    <a:pt x="3583" y="2084"/>
                  </a:cubicBezTo>
                  <a:cubicBezTo>
                    <a:pt x="4281" y="1503"/>
                    <a:pt x="3979" y="246"/>
                    <a:pt x="3118" y="60"/>
                  </a:cubicBezTo>
                  <a:cubicBezTo>
                    <a:pt x="2941" y="19"/>
                    <a:pt x="2770" y="0"/>
                    <a:pt x="2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0"/>
            <p:cNvSpPr/>
            <p:nvPr/>
          </p:nvSpPr>
          <p:spPr>
            <a:xfrm>
              <a:off x="3926600" y="4103425"/>
              <a:ext cx="79700" cy="56250"/>
            </a:xfrm>
            <a:custGeom>
              <a:avLst/>
              <a:gdLst/>
              <a:ahLst/>
              <a:cxnLst/>
              <a:rect l="l" t="t" r="r" b="b"/>
              <a:pathLst>
                <a:path w="3188" h="2250" extrusionOk="0">
                  <a:moveTo>
                    <a:pt x="2375" y="0"/>
                  </a:moveTo>
                  <a:cubicBezTo>
                    <a:pt x="2328" y="0"/>
                    <a:pt x="2281" y="6"/>
                    <a:pt x="2234" y="17"/>
                  </a:cubicBezTo>
                  <a:cubicBezTo>
                    <a:pt x="1652" y="320"/>
                    <a:pt x="1071" y="506"/>
                    <a:pt x="582" y="808"/>
                  </a:cubicBezTo>
                  <a:cubicBezTo>
                    <a:pt x="187" y="994"/>
                    <a:pt x="0" y="1576"/>
                    <a:pt x="280" y="1855"/>
                  </a:cubicBezTo>
                  <a:cubicBezTo>
                    <a:pt x="420" y="2121"/>
                    <a:pt x="676" y="2250"/>
                    <a:pt x="949" y="2250"/>
                  </a:cubicBezTo>
                  <a:cubicBezTo>
                    <a:pt x="1082" y="2250"/>
                    <a:pt x="1220" y="2219"/>
                    <a:pt x="1350" y="2158"/>
                  </a:cubicBezTo>
                  <a:cubicBezTo>
                    <a:pt x="1838" y="1972"/>
                    <a:pt x="2327" y="1669"/>
                    <a:pt x="2815" y="1390"/>
                  </a:cubicBezTo>
                  <a:cubicBezTo>
                    <a:pt x="3095" y="1181"/>
                    <a:pt x="3188" y="808"/>
                    <a:pt x="3095" y="506"/>
                  </a:cubicBezTo>
                  <a:cubicBezTo>
                    <a:pt x="3013" y="262"/>
                    <a:pt x="2701" y="0"/>
                    <a:pt x="2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0"/>
            <p:cNvSpPr/>
            <p:nvPr/>
          </p:nvSpPr>
          <p:spPr>
            <a:xfrm>
              <a:off x="4113825" y="4232175"/>
              <a:ext cx="122400" cy="80075"/>
            </a:xfrm>
            <a:custGeom>
              <a:avLst/>
              <a:gdLst/>
              <a:ahLst/>
              <a:cxnLst/>
              <a:rect l="l" t="t" r="r" b="b"/>
              <a:pathLst>
                <a:path w="4896" h="3203" extrusionOk="0">
                  <a:moveTo>
                    <a:pt x="4030" y="1"/>
                  </a:moveTo>
                  <a:cubicBezTo>
                    <a:pt x="3999" y="1"/>
                    <a:pt x="3967" y="3"/>
                    <a:pt x="3934" y="9"/>
                  </a:cubicBezTo>
                  <a:cubicBezTo>
                    <a:pt x="2678" y="9"/>
                    <a:pt x="1817" y="893"/>
                    <a:pt x="840" y="1567"/>
                  </a:cubicBezTo>
                  <a:cubicBezTo>
                    <a:pt x="0" y="2067"/>
                    <a:pt x="466" y="3202"/>
                    <a:pt x="1292" y="3202"/>
                  </a:cubicBezTo>
                  <a:cubicBezTo>
                    <a:pt x="1428" y="3202"/>
                    <a:pt x="1573" y="3172"/>
                    <a:pt x="1724" y="3103"/>
                  </a:cubicBezTo>
                  <a:cubicBezTo>
                    <a:pt x="2771" y="2521"/>
                    <a:pt x="3934" y="2242"/>
                    <a:pt x="4632" y="1172"/>
                  </a:cubicBezTo>
                  <a:cubicBezTo>
                    <a:pt x="4895" y="711"/>
                    <a:pt x="4558" y="1"/>
                    <a:pt x="4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0"/>
            <p:cNvSpPr/>
            <p:nvPr/>
          </p:nvSpPr>
          <p:spPr>
            <a:xfrm>
              <a:off x="4240275" y="4265700"/>
              <a:ext cx="100450" cy="71525"/>
            </a:xfrm>
            <a:custGeom>
              <a:avLst/>
              <a:gdLst/>
              <a:ahLst/>
              <a:cxnLst/>
              <a:rect l="l" t="t" r="r" b="b"/>
              <a:pathLst>
                <a:path w="4018" h="2861" extrusionOk="0">
                  <a:moveTo>
                    <a:pt x="2912" y="0"/>
                  </a:moveTo>
                  <a:cubicBezTo>
                    <a:pt x="2861" y="0"/>
                    <a:pt x="2810" y="5"/>
                    <a:pt x="2761" y="17"/>
                  </a:cubicBezTo>
                  <a:cubicBezTo>
                    <a:pt x="2272" y="226"/>
                    <a:pt x="1900" y="412"/>
                    <a:pt x="1505" y="715"/>
                  </a:cubicBezTo>
                  <a:cubicBezTo>
                    <a:pt x="1109" y="901"/>
                    <a:pt x="830" y="1180"/>
                    <a:pt x="528" y="1483"/>
                  </a:cubicBezTo>
                  <a:cubicBezTo>
                    <a:pt x="1" y="2009"/>
                    <a:pt x="429" y="2861"/>
                    <a:pt x="1102" y="2861"/>
                  </a:cubicBezTo>
                  <a:cubicBezTo>
                    <a:pt x="1172" y="2861"/>
                    <a:pt x="1244" y="2852"/>
                    <a:pt x="1319" y="2832"/>
                  </a:cubicBezTo>
                  <a:cubicBezTo>
                    <a:pt x="2086" y="2646"/>
                    <a:pt x="2761" y="2343"/>
                    <a:pt x="3436" y="1762"/>
                  </a:cubicBezTo>
                  <a:cubicBezTo>
                    <a:pt x="3831" y="1483"/>
                    <a:pt x="4017" y="1087"/>
                    <a:pt x="3831" y="599"/>
                  </a:cubicBezTo>
                  <a:cubicBezTo>
                    <a:pt x="3668" y="273"/>
                    <a:pt x="3273" y="0"/>
                    <a:pt x="29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0"/>
            <p:cNvSpPr/>
            <p:nvPr/>
          </p:nvSpPr>
          <p:spPr>
            <a:xfrm>
              <a:off x="4411075" y="4215100"/>
              <a:ext cx="123900" cy="81800"/>
            </a:xfrm>
            <a:custGeom>
              <a:avLst/>
              <a:gdLst/>
              <a:ahLst/>
              <a:cxnLst/>
              <a:rect l="l" t="t" r="r" b="b"/>
              <a:pathLst>
                <a:path w="4956" h="3272" extrusionOk="0">
                  <a:moveTo>
                    <a:pt x="2936" y="0"/>
                  </a:moveTo>
                  <a:cubicBezTo>
                    <a:pt x="2391" y="0"/>
                    <a:pt x="1855" y="173"/>
                    <a:pt x="1350" y="506"/>
                  </a:cubicBezTo>
                  <a:cubicBezTo>
                    <a:pt x="675" y="994"/>
                    <a:pt x="0" y="1855"/>
                    <a:pt x="0" y="2623"/>
                  </a:cubicBezTo>
                  <a:cubicBezTo>
                    <a:pt x="0" y="3004"/>
                    <a:pt x="354" y="3272"/>
                    <a:pt x="698" y="3272"/>
                  </a:cubicBezTo>
                  <a:cubicBezTo>
                    <a:pt x="794" y="3272"/>
                    <a:pt x="890" y="3250"/>
                    <a:pt x="977" y="3204"/>
                  </a:cubicBezTo>
                  <a:cubicBezTo>
                    <a:pt x="1350" y="2925"/>
                    <a:pt x="1745" y="2623"/>
                    <a:pt x="2327" y="2436"/>
                  </a:cubicBezTo>
                  <a:cubicBezTo>
                    <a:pt x="2815" y="2343"/>
                    <a:pt x="3397" y="2250"/>
                    <a:pt x="3885" y="2157"/>
                  </a:cubicBezTo>
                  <a:cubicBezTo>
                    <a:pt x="4653" y="1948"/>
                    <a:pt x="4955" y="692"/>
                    <a:pt x="4164" y="296"/>
                  </a:cubicBezTo>
                  <a:cubicBezTo>
                    <a:pt x="3756" y="97"/>
                    <a:pt x="3343" y="0"/>
                    <a:pt x="29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0"/>
            <p:cNvSpPr/>
            <p:nvPr/>
          </p:nvSpPr>
          <p:spPr>
            <a:xfrm>
              <a:off x="4265650" y="4146900"/>
              <a:ext cx="167550" cy="88600"/>
            </a:xfrm>
            <a:custGeom>
              <a:avLst/>
              <a:gdLst/>
              <a:ahLst/>
              <a:cxnLst/>
              <a:rect l="l" t="t" r="r" b="b"/>
              <a:pathLst>
                <a:path w="6702" h="3544" extrusionOk="0">
                  <a:moveTo>
                    <a:pt x="5321" y="1"/>
                  </a:moveTo>
                  <a:cubicBezTo>
                    <a:pt x="5232" y="1"/>
                    <a:pt x="5141" y="9"/>
                    <a:pt x="5050" y="23"/>
                  </a:cubicBezTo>
                  <a:cubicBezTo>
                    <a:pt x="3677" y="233"/>
                    <a:pt x="2514" y="814"/>
                    <a:pt x="1257" y="1279"/>
                  </a:cubicBezTo>
                  <a:cubicBezTo>
                    <a:pt x="0" y="1735"/>
                    <a:pt x="339" y="3543"/>
                    <a:pt x="1633" y="3543"/>
                  </a:cubicBezTo>
                  <a:cubicBezTo>
                    <a:pt x="1727" y="3543"/>
                    <a:pt x="1827" y="3533"/>
                    <a:pt x="1932" y="3513"/>
                  </a:cubicBezTo>
                  <a:cubicBezTo>
                    <a:pt x="3305" y="3234"/>
                    <a:pt x="4654" y="2931"/>
                    <a:pt x="6003" y="2350"/>
                  </a:cubicBezTo>
                  <a:cubicBezTo>
                    <a:pt x="6585" y="2070"/>
                    <a:pt x="6701" y="1279"/>
                    <a:pt x="6492" y="814"/>
                  </a:cubicBezTo>
                  <a:cubicBezTo>
                    <a:pt x="6256" y="225"/>
                    <a:pt x="5806" y="1"/>
                    <a:pt x="5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0"/>
            <p:cNvSpPr/>
            <p:nvPr/>
          </p:nvSpPr>
          <p:spPr>
            <a:xfrm>
              <a:off x="4264225" y="4040200"/>
              <a:ext cx="142200" cy="63775"/>
            </a:xfrm>
            <a:custGeom>
              <a:avLst/>
              <a:gdLst/>
              <a:ahLst/>
              <a:cxnLst/>
              <a:rect l="l" t="t" r="r" b="b"/>
              <a:pathLst>
                <a:path w="5688" h="2551" extrusionOk="0">
                  <a:moveTo>
                    <a:pt x="4304" y="1"/>
                  </a:moveTo>
                  <a:cubicBezTo>
                    <a:pt x="4219" y="1"/>
                    <a:pt x="4130" y="11"/>
                    <a:pt x="4036" y="34"/>
                  </a:cubicBezTo>
                  <a:cubicBezTo>
                    <a:pt x="2966" y="220"/>
                    <a:pt x="1989" y="522"/>
                    <a:pt x="1035" y="895"/>
                  </a:cubicBezTo>
                  <a:cubicBezTo>
                    <a:pt x="1" y="1277"/>
                    <a:pt x="423" y="2551"/>
                    <a:pt x="1419" y="2551"/>
                  </a:cubicBezTo>
                  <a:cubicBezTo>
                    <a:pt x="1454" y="2551"/>
                    <a:pt x="1488" y="2549"/>
                    <a:pt x="1524" y="2546"/>
                  </a:cubicBezTo>
                  <a:cubicBezTo>
                    <a:pt x="2478" y="2360"/>
                    <a:pt x="3548" y="2267"/>
                    <a:pt x="4525" y="1965"/>
                  </a:cubicBezTo>
                  <a:cubicBezTo>
                    <a:pt x="5687" y="1620"/>
                    <a:pt x="5356" y="1"/>
                    <a:pt x="4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0"/>
            <p:cNvSpPr/>
            <p:nvPr/>
          </p:nvSpPr>
          <p:spPr>
            <a:xfrm>
              <a:off x="4540400" y="4262875"/>
              <a:ext cx="125425" cy="56875"/>
            </a:xfrm>
            <a:custGeom>
              <a:avLst/>
              <a:gdLst/>
              <a:ahLst/>
              <a:cxnLst/>
              <a:rect l="l" t="t" r="r" b="b"/>
              <a:pathLst>
                <a:path w="5017" h="2275" extrusionOk="0">
                  <a:moveTo>
                    <a:pt x="3788" y="1"/>
                  </a:moveTo>
                  <a:cubicBezTo>
                    <a:pt x="2825" y="1"/>
                    <a:pt x="1772" y="470"/>
                    <a:pt x="946" y="712"/>
                  </a:cubicBezTo>
                  <a:cubicBezTo>
                    <a:pt x="1" y="1004"/>
                    <a:pt x="339" y="2275"/>
                    <a:pt x="1225" y="2275"/>
                  </a:cubicBezTo>
                  <a:cubicBezTo>
                    <a:pt x="1255" y="2275"/>
                    <a:pt x="1286" y="2273"/>
                    <a:pt x="1318" y="2270"/>
                  </a:cubicBezTo>
                  <a:cubicBezTo>
                    <a:pt x="2388" y="1991"/>
                    <a:pt x="3737" y="1991"/>
                    <a:pt x="4621" y="1200"/>
                  </a:cubicBezTo>
                  <a:cubicBezTo>
                    <a:pt x="5017" y="921"/>
                    <a:pt x="4714" y="130"/>
                    <a:pt x="4226" y="37"/>
                  </a:cubicBezTo>
                  <a:cubicBezTo>
                    <a:pt x="4083" y="12"/>
                    <a:pt x="393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0"/>
            <p:cNvSpPr/>
            <p:nvPr/>
          </p:nvSpPr>
          <p:spPr>
            <a:xfrm>
              <a:off x="4529725" y="4165475"/>
              <a:ext cx="128550" cy="52400"/>
            </a:xfrm>
            <a:custGeom>
              <a:avLst/>
              <a:gdLst/>
              <a:ahLst/>
              <a:cxnLst/>
              <a:rect l="l" t="t" r="r" b="b"/>
              <a:pathLst>
                <a:path w="5142" h="2096" extrusionOk="0">
                  <a:moveTo>
                    <a:pt x="3498" y="0"/>
                  </a:moveTo>
                  <a:cubicBezTo>
                    <a:pt x="2599" y="0"/>
                    <a:pt x="1768" y="209"/>
                    <a:pt x="884" y="350"/>
                  </a:cubicBezTo>
                  <a:cubicBezTo>
                    <a:pt x="0" y="536"/>
                    <a:pt x="209" y="2095"/>
                    <a:pt x="1163" y="2095"/>
                  </a:cubicBezTo>
                  <a:cubicBezTo>
                    <a:pt x="2326" y="2002"/>
                    <a:pt x="3397" y="2002"/>
                    <a:pt x="4560" y="1514"/>
                  </a:cubicBezTo>
                  <a:cubicBezTo>
                    <a:pt x="5141" y="1234"/>
                    <a:pt x="4955" y="164"/>
                    <a:pt x="4374" y="71"/>
                  </a:cubicBezTo>
                  <a:cubicBezTo>
                    <a:pt x="4072" y="21"/>
                    <a:pt x="3782" y="0"/>
                    <a:pt x="3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0"/>
            <p:cNvSpPr/>
            <p:nvPr/>
          </p:nvSpPr>
          <p:spPr>
            <a:xfrm>
              <a:off x="4502250" y="4064000"/>
              <a:ext cx="105425" cy="54925"/>
            </a:xfrm>
            <a:custGeom>
              <a:avLst/>
              <a:gdLst/>
              <a:ahLst/>
              <a:cxnLst/>
              <a:rect l="l" t="t" r="r" b="b"/>
              <a:pathLst>
                <a:path w="4217" h="2197" extrusionOk="0">
                  <a:moveTo>
                    <a:pt x="3071" y="0"/>
                  </a:moveTo>
                  <a:cubicBezTo>
                    <a:pt x="2312" y="0"/>
                    <a:pt x="1605" y="300"/>
                    <a:pt x="913" y="524"/>
                  </a:cubicBezTo>
                  <a:cubicBezTo>
                    <a:pt x="0" y="894"/>
                    <a:pt x="285" y="2196"/>
                    <a:pt x="1198" y="2196"/>
                  </a:cubicBezTo>
                  <a:cubicBezTo>
                    <a:pt x="1263" y="2196"/>
                    <a:pt x="1331" y="2190"/>
                    <a:pt x="1401" y="2176"/>
                  </a:cubicBezTo>
                  <a:cubicBezTo>
                    <a:pt x="2262" y="1990"/>
                    <a:pt x="3239" y="1804"/>
                    <a:pt x="3914" y="1106"/>
                  </a:cubicBezTo>
                  <a:cubicBezTo>
                    <a:pt x="4216" y="827"/>
                    <a:pt x="4100" y="152"/>
                    <a:pt x="3635" y="59"/>
                  </a:cubicBezTo>
                  <a:cubicBezTo>
                    <a:pt x="3443" y="18"/>
                    <a:pt x="3255" y="0"/>
                    <a:pt x="3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0"/>
            <p:cNvSpPr/>
            <p:nvPr/>
          </p:nvSpPr>
          <p:spPr>
            <a:xfrm>
              <a:off x="4721050" y="4273550"/>
              <a:ext cx="118650" cy="58300"/>
            </a:xfrm>
            <a:custGeom>
              <a:avLst/>
              <a:gdLst/>
              <a:ahLst/>
              <a:cxnLst/>
              <a:rect l="l" t="t" r="r" b="b"/>
              <a:pathLst>
                <a:path w="4746" h="2332" extrusionOk="0">
                  <a:moveTo>
                    <a:pt x="3696" y="1"/>
                  </a:moveTo>
                  <a:cubicBezTo>
                    <a:pt x="3667" y="1"/>
                    <a:pt x="3637" y="2"/>
                    <a:pt x="3607" y="5"/>
                  </a:cubicBezTo>
                  <a:cubicBezTo>
                    <a:pt x="2537" y="5"/>
                    <a:pt x="1560" y="494"/>
                    <a:pt x="582" y="866"/>
                  </a:cubicBezTo>
                  <a:cubicBezTo>
                    <a:pt x="1" y="1262"/>
                    <a:pt x="303" y="2332"/>
                    <a:pt x="978" y="2332"/>
                  </a:cubicBezTo>
                  <a:cubicBezTo>
                    <a:pt x="2048" y="2239"/>
                    <a:pt x="3118" y="2029"/>
                    <a:pt x="4072" y="1564"/>
                  </a:cubicBezTo>
                  <a:cubicBezTo>
                    <a:pt x="4745" y="1183"/>
                    <a:pt x="4488" y="1"/>
                    <a:pt x="3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0"/>
            <p:cNvSpPr/>
            <p:nvPr/>
          </p:nvSpPr>
          <p:spPr>
            <a:xfrm>
              <a:off x="4701875" y="4137725"/>
              <a:ext cx="97150" cy="58875"/>
            </a:xfrm>
            <a:custGeom>
              <a:avLst/>
              <a:gdLst/>
              <a:ahLst/>
              <a:cxnLst/>
              <a:rect l="l" t="t" r="r" b="b"/>
              <a:pathLst>
                <a:path w="3886" h="2355" extrusionOk="0">
                  <a:moveTo>
                    <a:pt x="3055" y="1"/>
                  </a:moveTo>
                  <a:cubicBezTo>
                    <a:pt x="3007" y="1"/>
                    <a:pt x="2958" y="6"/>
                    <a:pt x="2908" y="18"/>
                  </a:cubicBezTo>
                  <a:cubicBezTo>
                    <a:pt x="2140" y="111"/>
                    <a:pt x="1466" y="204"/>
                    <a:pt x="768" y="390"/>
                  </a:cubicBezTo>
                  <a:cubicBezTo>
                    <a:pt x="303" y="483"/>
                    <a:pt x="0" y="972"/>
                    <a:pt x="0" y="1460"/>
                  </a:cubicBezTo>
                  <a:cubicBezTo>
                    <a:pt x="86" y="1827"/>
                    <a:pt x="433" y="2354"/>
                    <a:pt x="873" y="2354"/>
                  </a:cubicBezTo>
                  <a:cubicBezTo>
                    <a:pt x="907" y="2354"/>
                    <a:pt x="942" y="2351"/>
                    <a:pt x="977" y="2344"/>
                  </a:cubicBezTo>
                  <a:cubicBezTo>
                    <a:pt x="1349" y="2228"/>
                    <a:pt x="1745" y="2228"/>
                    <a:pt x="2140" y="2135"/>
                  </a:cubicBezTo>
                  <a:cubicBezTo>
                    <a:pt x="2513" y="2135"/>
                    <a:pt x="2815" y="1949"/>
                    <a:pt x="3094" y="1856"/>
                  </a:cubicBezTo>
                  <a:cubicBezTo>
                    <a:pt x="3583" y="1763"/>
                    <a:pt x="3885" y="1274"/>
                    <a:pt x="3885" y="786"/>
                  </a:cubicBezTo>
                  <a:cubicBezTo>
                    <a:pt x="3802" y="431"/>
                    <a:pt x="3474" y="1"/>
                    <a:pt x="30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0"/>
            <p:cNvSpPr/>
            <p:nvPr/>
          </p:nvSpPr>
          <p:spPr>
            <a:xfrm>
              <a:off x="3260100" y="4818400"/>
              <a:ext cx="59450" cy="107575"/>
            </a:xfrm>
            <a:custGeom>
              <a:avLst/>
              <a:gdLst/>
              <a:ahLst/>
              <a:cxnLst/>
              <a:rect l="l" t="t" r="r" b="b"/>
              <a:pathLst>
                <a:path w="2378" h="4303" extrusionOk="0">
                  <a:moveTo>
                    <a:pt x="1319" y="1"/>
                  </a:moveTo>
                  <a:cubicBezTo>
                    <a:pt x="894" y="1"/>
                    <a:pt x="479" y="228"/>
                    <a:pt x="396" y="708"/>
                  </a:cubicBezTo>
                  <a:cubicBezTo>
                    <a:pt x="186" y="1661"/>
                    <a:pt x="0" y="2825"/>
                    <a:pt x="186" y="3802"/>
                  </a:cubicBezTo>
                  <a:cubicBezTo>
                    <a:pt x="304" y="4130"/>
                    <a:pt x="630" y="4303"/>
                    <a:pt x="946" y="4303"/>
                  </a:cubicBezTo>
                  <a:cubicBezTo>
                    <a:pt x="1190" y="4303"/>
                    <a:pt x="1427" y="4200"/>
                    <a:pt x="1559" y="3988"/>
                  </a:cubicBezTo>
                  <a:cubicBezTo>
                    <a:pt x="2024" y="3034"/>
                    <a:pt x="2233" y="1964"/>
                    <a:pt x="2326" y="987"/>
                  </a:cubicBezTo>
                  <a:cubicBezTo>
                    <a:pt x="2378" y="345"/>
                    <a:pt x="1841" y="1"/>
                    <a:pt x="1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0"/>
            <p:cNvSpPr/>
            <p:nvPr/>
          </p:nvSpPr>
          <p:spPr>
            <a:xfrm>
              <a:off x="3335875" y="4631900"/>
              <a:ext cx="79975" cy="109300"/>
            </a:xfrm>
            <a:custGeom>
              <a:avLst/>
              <a:gdLst/>
              <a:ahLst/>
              <a:cxnLst/>
              <a:rect l="l" t="t" r="r" b="b"/>
              <a:pathLst>
                <a:path w="3199" h="4372" extrusionOk="0">
                  <a:moveTo>
                    <a:pt x="2471" y="0"/>
                  </a:moveTo>
                  <a:cubicBezTo>
                    <a:pt x="2261" y="0"/>
                    <a:pt x="2043" y="95"/>
                    <a:pt x="1901" y="304"/>
                  </a:cubicBezTo>
                  <a:cubicBezTo>
                    <a:pt x="1226" y="1188"/>
                    <a:pt x="738" y="2142"/>
                    <a:pt x="272" y="3212"/>
                  </a:cubicBezTo>
                  <a:cubicBezTo>
                    <a:pt x="1" y="3820"/>
                    <a:pt x="552" y="4372"/>
                    <a:pt x="1052" y="4372"/>
                  </a:cubicBezTo>
                  <a:cubicBezTo>
                    <a:pt x="1281" y="4372"/>
                    <a:pt x="1498" y="4257"/>
                    <a:pt x="1622" y="3980"/>
                  </a:cubicBezTo>
                  <a:cubicBezTo>
                    <a:pt x="2203" y="2933"/>
                    <a:pt x="2785" y="1863"/>
                    <a:pt x="3064" y="793"/>
                  </a:cubicBezTo>
                  <a:cubicBezTo>
                    <a:pt x="3198" y="301"/>
                    <a:pt x="2846" y="0"/>
                    <a:pt x="2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0"/>
            <p:cNvSpPr/>
            <p:nvPr/>
          </p:nvSpPr>
          <p:spPr>
            <a:xfrm>
              <a:off x="3420025" y="4806200"/>
              <a:ext cx="50625" cy="64225"/>
            </a:xfrm>
            <a:custGeom>
              <a:avLst/>
              <a:gdLst/>
              <a:ahLst/>
              <a:cxnLst/>
              <a:rect l="l" t="t" r="r" b="b"/>
              <a:pathLst>
                <a:path w="2025" h="2569" extrusionOk="0">
                  <a:moveTo>
                    <a:pt x="1241" y="0"/>
                  </a:moveTo>
                  <a:cubicBezTo>
                    <a:pt x="961" y="0"/>
                    <a:pt x="733" y="195"/>
                    <a:pt x="582" y="498"/>
                  </a:cubicBezTo>
                  <a:cubicBezTo>
                    <a:pt x="489" y="893"/>
                    <a:pt x="280" y="1289"/>
                    <a:pt x="187" y="1661"/>
                  </a:cubicBezTo>
                  <a:cubicBezTo>
                    <a:pt x="1" y="1963"/>
                    <a:pt x="280" y="2452"/>
                    <a:pt x="675" y="2545"/>
                  </a:cubicBezTo>
                  <a:cubicBezTo>
                    <a:pt x="743" y="2561"/>
                    <a:pt x="809" y="2568"/>
                    <a:pt x="875" y="2568"/>
                  </a:cubicBezTo>
                  <a:cubicBezTo>
                    <a:pt x="1193" y="2568"/>
                    <a:pt x="1479" y="2384"/>
                    <a:pt x="1652" y="2056"/>
                  </a:cubicBezTo>
                  <a:cubicBezTo>
                    <a:pt x="1745" y="1661"/>
                    <a:pt x="1838" y="1289"/>
                    <a:pt x="1931" y="893"/>
                  </a:cubicBezTo>
                  <a:cubicBezTo>
                    <a:pt x="2025" y="498"/>
                    <a:pt x="1838" y="125"/>
                    <a:pt x="1443" y="32"/>
                  </a:cubicBezTo>
                  <a:cubicBezTo>
                    <a:pt x="1373" y="11"/>
                    <a:pt x="1306" y="0"/>
                    <a:pt x="1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0"/>
            <p:cNvSpPr/>
            <p:nvPr/>
          </p:nvSpPr>
          <p:spPr>
            <a:xfrm>
              <a:off x="3465975" y="4547825"/>
              <a:ext cx="68550" cy="113925"/>
            </a:xfrm>
            <a:custGeom>
              <a:avLst/>
              <a:gdLst/>
              <a:ahLst/>
              <a:cxnLst/>
              <a:rect l="l" t="t" r="r" b="b"/>
              <a:pathLst>
                <a:path w="2742" h="4557" extrusionOk="0">
                  <a:moveTo>
                    <a:pt x="1626" y="1"/>
                  </a:moveTo>
                  <a:cubicBezTo>
                    <a:pt x="1251" y="1"/>
                    <a:pt x="870" y="202"/>
                    <a:pt x="675" y="666"/>
                  </a:cubicBezTo>
                  <a:cubicBezTo>
                    <a:pt x="303" y="1736"/>
                    <a:pt x="0" y="2900"/>
                    <a:pt x="303" y="4063"/>
                  </a:cubicBezTo>
                  <a:cubicBezTo>
                    <a:pt x="361" y="4369"/>
                    <a:pt x="648" y="4556"/>
                    <a:pt x="922" y="4556"/>
                  </a:cubicBezTo>
                  <a:cubicBezTo>
                    <a:pt x="1086" y="4556"/>
                    <a:pt x="1245" y="4490"/>
                    <a:pt x="1350" y="4342"/>
                  </a:cubicBezTo>
                  <a:cubicBezTo>
                    <a:pt x="2141" y="3481"/>
                    <a:pt x="2420" y="2318"/>
                    <a:pt x="2629" y="1155"/>
                  </a:cubicBezTo>
                  <a:cubicBezTo>
                    <a:pt x="2741" y="456"/>
                    <a:pt x="2190" y="1"/>
                    <a:pt x="1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0"/>
            <p:cNvSpPr/>
            <p:nvPr/>
          </p:nvSpPr>
          <p:spPr>
            <a:xfrm>
              <a:off x="3411575" y="4411050"/>
              <a:ext cx="116825" cy="99675"/>
            </a:xfrm>
            <a:custGeom>
              <a:avLst/>
              <a:gdLst/>
              <a:ahLst/>
              <a:cxnLst/>
              <a:rect l="l" t="t" r="r" b="b"/>
              <a:pathLst>
                <a:path w="4673" h="3987" extrusionOk="0">
                  <a:moveTo>
                    <a:pt x="3132" y="0"/>
                  </a:moveTo>
                  <a:cubicBezTo>
                    <a:pt x="2878" y="0"/>
                    <a:pt x="2610" y="96"/>
                    <a:pt x="2363" y="321"/>
                  </a:cubicBezTo>
                  <a:cubicBezTo>
                    <a:pt x="1502" y="1089"/>
                    <a:pt x="734" y="1973"/>
                    <a:pt x="246" y="3043"/>
                  </a:cubicBezTo>
                  <a:cubicBezTo>
                    <a:pt x="0" y="3515"/>
                    <a:pt x="337" y="3987"/>
                    <a:pt x="832" y="3987"/>
                  </a:cubicBezTo>
                  <a:cubicBezTo>
                    <a:pt x="948" y="3987"/>
                    <a:pt x="1072" y="3961"/>
                    <a:pt x="1199" y="3904"/>
                  </a:cubicBezTo>
                  <a:cubicBezTo>
                    <a:pt x="2269" y="3509"/>
                    <a:pt x="3154" y="2741"/>
                    <a:pt x="3921" y="1880"/>
                  </a:cubicBezTo>
                  <a:cubicBezTo>
                    <a:pt x="4673" y="1057"/>
                    <a:pt x="3979" y="0"/>
                    <a:pt x="31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0"/>
            <p:cNvSpPr/>
            <p:nvPr/>
          </p:nvSpPr>
          <p:spPr>
            <a:xfrm>
              <a:off x="3563100" y="4402650"/>
              <a:ext cx="62825" cy="67300"/>
            </a:xfrm>
            <a:custGeom>
              <a:avLst/>
              <a:gdLst/>
              <a:ahLst/>
              <a:cxnLst/>
              <a:rect l="l" t="t" r="r" b="b"/>
              <a:pathLst>
                <a:path w="2513" h="2692" extrusionOk="0">
                  <a:moveTo>
                    <a:pt x="1694" y="1"/>
                  </a:moveTo>
                  <a:cubicBezTo>
                    <a:pt x="1401" y="1"/>
                    <a:pt x="1105" y="154"/>
                    <a:pt x="954" y="355"/>
                  </a:cubicBezTo>
                  <a:cubicBezTo>
                    <a:pt x="675" y="750"/>
                    <a:pt x="489" y="1146"/>
                    <a:pt x="187" y="1518"/>
                  </a:cubicBezTo>
                  <a:cubicBezTo>
                    <a:pt x="0" y="1821"/>
                    <a:pt x="94" y="2402"/>
                    <a:pt x="489" y="2588"/>
                  </a:cubicBezTo>
                  <a:cubicBezTo>
                    <a:pt x="613" y="2658"/>
                    <a:pt x="740" y="2692"/>
                    <a:pt x="864" y="2692"/>
                  </a:cubicBezTo>
                  <a:cubicBezTo>
                    <a:pt x="1112" y="2692"/>
                    <a:pt x="1350" y="2557"/>
                    <a:pt x="1536" y="2309"/>
                  </a:cubicBezTo>
                  <a:cubicBezTo>
                    <a:pt x="1745" y="1914"/>
                    <a:pt x="2024" y="1518"/>
                    <a:pt x="2327" y="1146"/>
                  </a:cubicBezTo>
                  <a:cubicBezTo>
                    <a:pt x="2513" y="843"/>
                    <a:pt x="2327" y="262"/>
                    <a:pt x="2024" y="76"/>
                  </a:cubicBezTo>
                  <a:cubicBezTo>
                    <a:pt x="1921" y="24"/>
                    <a:pt x="1808" y="1"/>
                    <a:pt x="1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0"/>
            <p:cNvSpPr/>
            <p:nvPr/>
          </p:nvSpPr>
          <p:spPr>
            <a:xfrm>
              <a:off x="3575100" y="4226675"/>
              <a:ext cx="139275" cy="102625"/>
            </a:xfrm>
            <a:custGeom>
              <a:avLst/>
              <a:gdLst/>
              <a:ahLst/>
              <a:cxnLst/>
              <a:rect l="l" t="t" r="r" b="b"/>
              <a:pathLst>
                <a:path w="5571" h="4105" extrusionOk="0">
                  <a:moveTo>
                    <a:pt x="4098" y="1"/>
                  </a:moveTo>
                  <a:cubicBezTo>
                    <a:pt x="3935" y="1"/>
                    <a:pt x="3764" y="42"/>
                    <a:pt x="3592" y="136"/>
                  </a:cubicBezTo>
                  <a:cubicBezTo>
                    <a:pt x="2428" y="903"/>
                    <a:pt x="1544" y="1787"/>
                    <a:pt x="591" y="2741"/>
                  </a:cubicBezTo>
                  <a:cubicBezTo>
                    <a:pt x="1" y="3331"/>
                    <a:pt x="541" y="4104"/>
                    <a:pt x="1186" y="4104"/>
                  </a:cubicBezTo>
                  <a:cubicBezTo>
                    <a:pt x="1304" y="4104"/>
                    <a:pt x="1426" y="4078"/>
                    <a:pt x="1544" y="4021"/>
                  </a:cubicBezTo>
                  <a:cubicBezTo>
                    <a:pt x="2708" y="3323"/>
                    <a:pt x="3871" y="2741"/>
                    <a:pt x="4848" y="1787"/>
                  </a:cubicBezTo>
                  <a:cubicBezTo>
                    <a:pt x="5570" y="1124"/>
                    <a:pt x="4949" y="1"/>
                    <a:pt x="4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79512" y="982946"/>
            <a:ext cx="468052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id-ID" sz="1600" dirty="0" smtClean="0">
                <a:latin typeface="Times New Roman" pitchFamily="18" charset="0"/>
                <a:cs typeface="Times New Roman" pitchFamily="18" charset="0"/>
              </a:rPr>
              <a:t>Untuk </a:t>
            </a:r>
            <a:r>
              <a:rPr lang="id-ID" sz="1600" dirty="0">
                <a:latin typeface="Times New Roman" pitchFamily="18" charset="0"/>
                <a:cs typeface="Times New Roman" pitchFamily="18" charset="0"/>
              </a:rPr>
              <a:t>menghasilkan aplikasi pemesanan menu secara </a:t>
            </a:r>
            <a:r>
              <a:rPr lang="id-ID" sz="1600" dirty="0" smtClean="0">
                <a:latin typeface="Times New Roman" pitchFamily="18" charset="0"/>
                <a:cs typeface="Times New Roman" pitchFamily="18" charset="0"/>
              </a:rPr>
              <a:t>terkomputerisasi.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id-ID" sz="1600" dirty="0" smtClean="0">
                <a:latin typeface="Times New Roman" pitchFamily="18" charset="0"/>
                <a:cs typeface="Times New Roman" pitchFamily="18" charset="0"/>
              </a:rPr>
              <a:t>Untuk </a:t>
            </a:r>
            <a:r>
              <a:rPr lang="id-ID" sz="1600" dirty="0">
                <a:latin typeface="Times New Roman" pitchFamily="18" charset="0"/>
                <a:cs typeface="Times New Roman" pitchFamily="18" charset="0"/>
              </a:rPr>
              <a:t>mengirim data pesanan menu makanan dan minuman ke bagian kasir,dapur , dan admin</a:t>
            </a:r>
            <a:r>
              <a:rPr lang="id-ID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id-ID" sz="1600" dirty="0" smtClean="0">
                <a:latin typeface="Times New Roman" pitchFamily="18" charset="0"/>
                <a:cs typeface="Times New Roman" pitchFamily="18" charset="0"/>
              </a:rPr>
              <a:t>Lebih </a:t>
            </a:r>
            <a:r>
              <a:rPr lang="id-ID" sz="1600" dirty="0">
                <a:latin typeface="Times New Roman" pitchFamily="18" charset="0"/>
                <a:cs typeface="Times New Roman" pitchFamily="18" charset="0"/>
              </a:rPr>
              <a:t>menghemat waktu dalam pengembangan </a:t>
            </a:r>
            <a:r>
              <a:rPr lang="id-ID" sz="1600" dirty="0" smtClean="0">
                <a:latin typeface="Times New Roman" pitchFamily="18" charset="0"/>
                <a:cs typeface="Times New Roman" pitchFamily="18" charset="0"/>
              </a:rPr>
              <a:t>sistem.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id-ID" sz="1600" dirty="0" smtClean="0">
                <a:latin typeface="Times New Roman" pitchFamily="18" charset="0"/>
                <a:cs typeface="Times New Roman" pitchFamily="18" charset="0"/>
              </a:rPr>
              <a:t>Penerapan </a:t>
            </a:r>
            <a:r>
              <a:rPr lang="id-ID" sz="1600" dirty="0">
                <a:latin typeface="Times New Roman" pitchFamily="18" charset="0"/>
                <a:cs typeface="Times New Roman" pitchFamily="18" charset="0"/>
              </a:rPr>
              <a:t>menjadi lebih </a:t>
            </a:r>
            <a:r>
              <a:rPr lang="id-ID" sz="1600" dirty="0" smtClean="0">
                <a:latin typeface="Times New Roman" pitchFamily="18" charset="0"/>
                <a:cs typeface="Times New Roman" pitchFamily="18" charset="0"/>
              </a:rPr>
              <a:t>mudah dan efektif.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id-ID" sz="1600" dirty="0" smtClean="0">
                <a:latin typeface="Times New Roman" pitchFamily="18" charset="0"/>
                <a:cs typeface="Times New Roman" pitchFamily="18" charset="0"/>
              </a:rPr>
              <a:t>Untuk menyelesaikan tugas akhir semester 1 Algoritma dan pemrograman.</a:t>
            </a:r>
            <a:endParaRPr lang="id-ID" sz="16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endParaRPr lang="id-ID" sz="1200" dirty="0"/>
          </a:p>
          <a:p>
            <a:pPr marL="342900" indent="-342900">
              <a:buAutoNum type="arabicPeriod"/>
            </a:pPr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8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3478"/>
            <a:ext cx="8424936" cy="473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9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9" name="Google Shape;3339;p63"/>
          <p:cNvSpPr txBox="1">
            <a:spLocks noGrp="1"/>
          </p:cNvSpPr>
          <p:nvPr>
            <p:ph type="title"/>
          </p:nvPr>
        </p:nvSpPr>
        <p:spPr>
          <a:xfrm>
            <a:off x="4572000" y="539500"/>
            <a:ext cx="2952328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KESIMPULAN</a:t>
            </a:r>
            <a:endParaRPr dirty="0"/>
          </a:p>
        </p:txBody>
      </p:sp>
      <p:grpSp>
        <p:nvGrpSpPr>
          <p:cNvPr id="3343" name="Google Shape;3343;p63"/>
          <p:cNvGrpSpPr/>
          <p:nvPr/>
        </p:nvGrpSpPr>
        <p:grpSpPr>
          <a:xfrm>
            <a:off x="7596336" y="123478"/>
            <a:ext cx="631465" cy="690657"/>
            <a:chOff x="5164825" y="3105675"/>
            <a:chExt cx="569400" cy="622775"/>
          </a:xfrm>
        </p:grpSpPr>
        <p:sp>
          <p:nvSpPr>
            <p:cNvPr id="3344" name="Google Shape;3344;p63"/>
            <p:cNvSpPr/>
            <p:nvPr/>
          </p:nvSpPr>
          <p:spPr>
            <a:xfrm>
              <a:off x="5239850" y="3284950"/>
              <a:ext cx="458325" cy="443500"/>
            </a:xfrm>
            <a:custGeom>
              <a:avLst/>
              <a:gdLst/>
              <a:ahLst/>
              <a:cxnLst/>
              <a:rect l="l" t="t" r="r" b="b"/>
              <a:pathLst>
                <a:path w="18333" h="17740" extrusionOk="0">
                  <a:moveTo>
                    <a:pt x="18332" y="1"/>
                  </a:moveTo>
                  <a:lnTo>
                    <a:pt x="18332" y="1"/>
                  </a:lnTo>
                  <a:cubicBezTo>
                    <a:pt x="13200" y="489"/>
                    <a:pt x="8085" y="698"/>
                    <a:pt x="2958" y="698"/>
                  </a:cubicBezTo>
                  <a:cubicBezTo>
                    <a:pt x="1973" y="698"/>
                    <a:pt x="987" y="691"/>
                    <a:pt x="0" y="676"/>
                  </a:cubicBezTo>
                  <a:lnTo>
                    <a:pt x="0" y="676"/>
                  </a:lnTo>
                  <a:cubicBezTo>
                    <a:pt x="2629" y="6398"/>
                    <a:pt x="5235" y="12121"/>
                    <a:pt x="7863" y="17728"/>
                  </a:cubicBezTo>
                  <a:cubicBezTo>
                    <a:pt x="7870" y="17736"/>
                    <a:pt x="7901" y="17740"/>
                    <a:pt x="7953" y="17740"/>
                  </a:cubicBezTo>
                  <a:cubicBezTo>
                    <a:pt x="8670" y="17740"/>
                    <a:pt x="13404" y="17041"/>
                    <a:pt x="13772" y="16867"/>
                  </a:cubicBezTo>
                  <a:cubicBezTo>
                    <a:pt x="15308" y="15797"/>
                    <a:pt x="14843" y="14541"/>
                    <a:pt x="15029" y="12494"/>
                  </a:cubicBezTo>
                  <a:cubicBezTo>
                    <a:pt x="15424" y="8143"/>
                    <a:pt x="16587" y="3886"/>
                    <a:pt x="18332" y="1"/>
                  </a:cubicBezTo>
                  <a:close/>
                </a:path>
              </a:pathLst>
            </a:custGeom>
            <a:solidFill>
              <a:srgbClr val="637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63"/>
            <p:cNvSpPr/>
            <p:nvPr/>
          </p:nvSpPr>
          <p:spPr>
            <a:xfrm>
              <a:off x="5329400" y="3355325"/>
              <a:ext cx="143100" cy="285600"/>
            </a:xfrm>
            <a:custGeom>
              <a:avLst/>
              <a:gdLst/>
              <a:ahLst/>
              <a:cxnLst/>
              <a:rect l="l" t="t" r="r" b="b"/>
              <a:pathLst>
                <a:path w="5724" h="11424" extrusionOk="0">
                  <a:moveTo>
                    <a:pt x="1" y="1"/>
                  </a:moveTo>
                  <a:lnTo>
                    <a:pt x="1" y="1"/>
                  </a:lnTo>
                  <a:cubicBezTo>
                    <a:pt x="303" y="955"/>
                    <a:pt x="675" y="2025"/>
                    <a:pt x="1164" y="3002"/>
                  </a:cubicBezTo>
                  <a:cubicBezTo>
                    <a:pt x="1560" y="3979"/>
                    <a:pt x="2048" y="4933"/>
                    <a:pt x="2537" y="5910"/>
                  </a:cubicBezTo>
                  <a:cubicBezTo>
                    <a:pt x="3002" y="6887"/>
                    <a:pt x="3490" y="7748"/>
                    <a:pt x="3979" y="8725"/>
                  </a:cubicBezTo>
                  <a:cubicBezTo>
                    <a:pt x="4561" y="9679"/>
                    <a:pt x="5142" y="10563"/>
                    <a:pt x="5724" y="11423"/>
                  </a:cubicBezTo>
                  <a:cubicBezTo>
                    <a:pt x="5445" y="10470"/>
                    <a:pt x="4956" y="9399"/>
                    <a:pt x="4561" y="8422"/>
                  </a:cubicBezTo>
                  <a:cubicBezTo>
                    <a:pt x="4165" y="7469"/>
                    <a:pt x="3700" y="6491"/>
                    <a:pt x="3211" y="5514"/>
                  </a:cubicBezTo>
                  <a:cubicBezTo>
                    <a:pt x="2723" y="4561"/>
                    <a:pt x="2234" y="3677"/>
                    <a:pt x="1653" y="2699"/>
                  </a:cubicBezTo>
                  <a:cubicBezTo>
                    <a:pt x="1164" y="1746"/>
                    <a:pt x="582" y="86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63"/>
            <p:cNvSpPr/>
            <p:nvPr/>
          </p:nvSpPr>
          <p:spPr>
            <a:xfrm>
              <a:off x="5547500" y="3304150"/>
              <a:ext cx="60525" cy="315250"/>
            </a:xfrm>
            <a:custGeom>
              <a:avLst/>
              <a:gdLst/>
              <a:ahLst/>
              <a:cxnLst/>
              <a:rect l="l" t="t" r="r" b="b"/>
              <a:pathLst>
                <a:path w="2421" h="12610" extrusionOk="0">
                  <a:moveTo>
                    <a:pt x="2420" y="1"/>
                  </a:moveTo>
                  <a:lnTo>
                    <a:pt x="2420" y="1"/>
                  </a:lnTo>
                  <a:cubicBezTo>
                    <a:pt x="2141" y="1071"/>
                    <a:pt x="1839" y="2141"/>
                    <a:pt x="1559" y="3118"/>
                  </a:cubicBezTo>
                  <a:cubicBezTo>
                    <a:pt x="1257" y="4165"/>
                    <a:pt x="1071" y="5235"/>
                    <a:pt x="885" y="6305"/>
                  </a:cubicBezTo>
                  <a:cubicBezTo>
                    <a:pt x="675" y="7375"/>
                    <a:pt x="489" y="8352"/>
                    <a:pt x="303" y="9399"/>
                  </a:cubicBezTo>
                  <a:cubicBezTo>
                    <a:pt x="210" y="10469"/>
                    <a:pt x="94" y="11539"/>
                    <a:pt x="1" y="12610"/>
                  </a:cubicBezTo>
                  <a:cubicBezTo>
                    <a:pt x="396" y="11633"/>
                    <a:pt x="675" y="10562"/>
                    <a:pt x="885" y="9609"/>
                  </a:cubicBezTo>
                  <a:cubicBezTo>
                    <a:pt x="1164" y="8538"/>
                    <a:pt x="1373" y="7468"/>
                    <a:pt x="1653" y="6398"/>
                  </a:cubicBezTo>
                  <a:cubicBezTo>
                    <a:pt x="1839" y="5328"/>
                    <a:pt x="2048" y="4281"/>
                    <a:pt x="2141" y="3304"/>
                  </a:cubicBezTo>
                  <a:cubicBezTo>
                    <a:pt x="2327" y="2234"/>
                    <a:pt x="2420" y="1164"/>
                    <a:pt x="2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63"/>
            <p:cNvSpPr/>
            <p:nvPr/>
          </p:nvSpPr>
          <p:spPr>
            <a:xfrm>
              <a:off x="5465500" y="3350100"/>
              <a:ext cx="50625" cy="317575"/>
            </a:xfrm>
            <a:custGeom>
              <a:avLst/>
              <a:gdLst/>
              <a:ahLst/>
              <a:cxnLst/>
              <a:rect l="l" t="t" r="r" b="b"/>
              <a:pathLst>
                <a:path w="2025" h="12703" extrusionOk="0">
                  <a:moveTo>
                    <a:pt x="1" y="0"/>
                  </a:moveTo>
                  <a:cubicBezTo>
                    <a:pt x="1" y="1071"/>
                    <a:pt x="94" y="2141"/>
                    <a:pt x="187" y="3211"/>
                  </a:cubicBezTo>
                  <a:cubicBezTo>
                    <a:pt x="280" y="4281"/>
                    <a:pt x="466" y="5351"/>
                    <a:pt x="582" y="6398"/>
                  </a:cubicBezTo>
                  <a:cubicBezTo>
                    <a:pt x="768" y="7468"/>
                    <a:pt x="954" y="8538"/>
                    <a:pt x="1257" y="9608"/>
                  </a:cubicBezTo>
                  <a:cubicBezTo>
                    <a:pt x="1443" y="10586"/>
                    <a:pt x="1745" y="11632"/>
                    <a:pt x="2025" y="12703"/>
                  </a:cubicBezTo>
                  <a:cubicBezTo>
                    <a:pt x="2025" y="11632"/>
                    <a:pt x="1931" y="10586"/>
                    <a:pt x="1838" y="9515"/>
                  </a:cubicBezTo>
                  <a:cubicBezTo>
                    <a:pt x="1745" y="8445"/>
                    <a:pt x="1536" y="7375"/>
                    <a:pt x="1350" y="6305"/>
                  </a:cubicBezTo>
                  <a:cubicBezTo>
                    <a:pt x="1164" y="5235"/>
                    <a:pt x="954" y="4188"/>
                    <a:pt x="768" y="3118"/>
                  </a:cubicBezTo>
                  <a:cubicBezTo>
                    <a:pt x="582" y="2048"/>
                    <a:pt x="280" y="107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63"/>
            <p:cNvSpPr/>
            <p:nvPr/>
          </p:nvSpPr>
          <p:spPr>
            <a:xfrm>
              <a:off x="5164825" y="3105675"/>
              <a:ext cx="569400" cy="454375"/>
            </a:xfrm>
            <a:custGeom>
              <a:avLst/>
              <a:gdLst/>
              <a:ahLst/>
              <a:cxnLst/>
              <a:rect l="l" t="t" r="r" b="b"/>
              <a:pathLst>
                <a:path w="22776" h="18175" extrusionOk="0">
                  <a:moveTo>
                    <a:pt x="14355" y="0"/>
                  </a:moveTo>
                  <a:cubicBezTo>
                    <a:pt x="12767" y="0"/>
                    <a:pt x="11233" y="1421"/>
                    <a:pt x="11144" y="3101"/>
                  </a:cubicBezTo>
                  <a:cubicBezTo>
                    <a:pt x="10543" y="1954"/>
                    <a:pt x="9344" y="1291"/>
                    <a:pt x="8104" y="1291"/>
                  </a:cubicBezTo>
                  <a:cubicBezTo>
                    <a:pt x="7759" y="1291"/>
                    <a:pt x="7412" y="1343"/>
                    <a:pt x="7072" y="1449"/>
                  </a:cubicBezTo>
                  <a:cubicBezTo>
                    <a:pt x="5630" y="1845"/>
                    <a:pt x="4560" y="3496"/>
                    <a:pt x="4746" y="5032"/>
                  </a:cubicBezTo>
                  <a:cubicBezTo>
                    <a:pt x="4409" y="4787"/>
                    <a:pt x="3949" y="4642"/>
                    <a:pt x="3513" y="4642"/>
                  </a:cubicBezTo>
                  <a:cubicBezTo>
                    <a:pt x="3077" y="4642"/>
                    <a:pt x="2664" y="4787"/>
                    <a:pt x="2420" y="5125"/>
                  </a:cubicBezTo>
                  <a:cubicBezTo>
                    <a:pt x="1931" y="5613"/>
                    <a:pt x="2420" y="6497"/>
                    <a:pt x="2815" y="6869"/>
                  </a:cubicBezTo>
                  <a:cubicBezTo>
                    <a:pt x="977" y="8149"/>
                    <a:pt x="0" y="10848"/>
                    <a:pt x="1349" y="12802"/>
                  </a:cubicBezTo>
                  <a:cubicBezTo>
                    <a:pt x="2095" y="13901"/>
                    <a:pt x="3403" y="14458"/>
                    <a:pt x="4708" y="14458"/>
                  </a:cubicBezTo>
                  <a:cubicBezTo>
                    <a:pt x="5805" y="14458"/>
                    <a:pt x="6899" y="14064"/>
                    <a:pt x="7654" y="13267"/>
                  </a:cubicBezTo>
                  <a:cubicBezTo>
                    <a:pt x="8329" y="14826"/>
                    <a:pt x="9306" y="16291"/>
                    <a:pt x="10655" y="17245"/>
                  </a:cubicBezTo>
                  <a:cubicBezTo>
                    <a:pt x="11546" y="17839"/>
                    <a:pt x="12608" y="18175"/>
                    <a:pt x="13634" y="18175"/>
                  </a:cubicBezTo>
                  <a:cubicBezTo>
                    <a:pt x="14296" y="18175"/>
                    <a:pt x="14942" y="18035"/>
                    <a:pt x="15517" y="17734"/>
                  </a:cubicBezTo>
                  <a:cubicBezTo>
                    <a:pt x="17053" y="16966"/>
                    <a:pt x="17937" y="15012"/>
                    <a:pt x="17355" y="13476"/>
                  </a:cubicBezTo>
                  <a:lnTo>
                    <a:pt x="17355" y="13476"/>
                  </a:lnTo>
                  <a:cubicBezTo>
                    <a:pt x="17815" y="13751"/>
                    <a:pt x="18346" y="13879"/>
                    <a:pt x="18887" y="13879"/>
                  </a:cubicBezTo>
                  <a:cubicBezTo>
                    <a:pt x="20044" y="13879"/>
                    <a:pt x="21249" y="13296"/>
                    <a:pt x="21915" y="12313"/>
                  </a:cubicBezTo>
                  <a:cubicBezTo>
                    <a:pt x="22775" y="10755"/>
                    <a:pt x="22287" y="8614"/>
                    <a:pt x="20845" y="7660"/>
                  </a:cubicBezTo>
                  <a:cubicBezTo>
                    <a:pt x="22194" y="6986"/>
                    <a:pt x="22589" y="4939"/>
                    <a:pt x="21705" y="3682"/>
                  </a:cubicBezTo>
                  <a:cubicBezTo>
                    <a:pt x="21191" y="3055"/>
                    <a:pt x="20357" y="2711"/>
                    <a:pt x="19531" y="2711"/>
                  </a:cubicBezTo>
                  <a:cubicBezTo>
                    <a:pt x="18826" y="2711"/>
                    <a:pt x="18127" y="2961"/>
                    <a:pt x="17634" y="3496"/>
                  </a:cubicBezTo>
                  <a:cubicBezTo>
                    <a:pt x="17727" y="1751"/>
                    <a:pt x="16285" y="100"/>
                    <a:pt x="14540" y="7"/>
                  </a:cubicBezTo>
                  <a:cubicBezTo>
                    <a:pt x="14478" y="2"/>
                    <a:pt x="14417" y="0"/>
                    <a:pt x="14355" y="0"/>
                  </a:cubicBezTo>
                  <a:close/>
                </a:path>
              </a:pathLst>
            </a:custGeom>
            <a:solidFill>
              <a:srgbClr val="C2A2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63"/>
            <p:cNvSpPr/>
            <p:nvPr/>
          </p:nvSpPr>
          <p:spPr>
            <a:xfrm>
              <a:off x="5356150" y="3226800"/>
              <a:ext cx="65750" cy="159975"/>
            </a:xfrm>
            <a:custGeom>
              <a:avLst/>
              <a:gdLst/>
              <a:ahLst/>
              <a:cxnLst/>
              <a:rect l="l" t="t" r="r" b="b"/>
              <a:pathLst>
                <a:path w="2630" h="6399" extrusionOk="0">
                  <a:moveTo>
                    <a:pt x="1" y="1"/>
                  </a:moveTo>
                  <a:lnTo>
                    <a:pt x="1" y="1"/>
                  </a:lnTo>
                  <a:cubicBezTo>
                    <a:pt x="303" y="582"/>
                    <a:pt x="583" y="1071"/>
                    <a:pt x="885" y="1559"/>
                  </a:cubicBezTo>
                  <a:cubicBezTo>
                    <a:pt x="1071" y="2024"/>
                    <a:pt x="1257" y="2513"/>
                    <a:pt x="1350" y="3002"/>
                  </a:cubicBezTo>
                  <a:cubicBezTo>
                    <a:pt x="1467" y="3583"/>
                    <a:pt x="1467" y="4072"/>
                    <a:pt x="1467" y="4653"/>
                  </a:cubicBezTo>
                  <a:cubicBezTo>
                    <a:pt x="1467" y="5235"/>
                    <a:pt x="1467" y="5723"/>
                    <a:pt x="1257" y="6398"/>
                  </a:cubicBezTo>
                  <a:cubicBezTo>
                    <a:pt x="1839" y="6003"/>
                    <a:pt x="2234" y="5421"/>
                    <a:pt x="2420" y="4746"/>
                  </a:cubicBezTo>
                  <a:cubicBezTo>
                    <a:pt x="2630" y="4165"/>
                    <a:pt x="2630" y="3490"/>
                    <a:pt x="2420" y="2815"/>
                  </a:cubicBezTo>
                  <a:cubicBezTo>
                    <a:pt x="2327" y="2141"/>
                    <a:pt x="2048" y="1559"/>
                    <a:pt x="1653" y="1071"/>
                  </a:cubicBezTo>
                  <a:cubicBezTo>
                    <a:pt x="1164" y="489"/>
                    <a:pt x="583" y="9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63"/>
            <p:cNvSpPr/>
            <p:nvPr/>
          </p:nvSpPr>
          <p:spPr>
            <a:xfrm>
              <a:off x="5545175" y="3267650"/>
              <a:ext cx="75050" cy="133650"/>
            </a:xfrm>
            <a:custGeom>
              <a:avLst/>
              <a:gdLst/>
              <a:ahLst/>
              <a:cxnLst/>
              <a:rect l="l" t="t" r="r" b="b"/>
              <a:pathLst>
                <a:path w="3002" h="5346" extrusionOk="0">
                  <a:moveTo>
                    <a:pt x="2765" y="0"/>
                  </a:moveTo>
                  <a:cubicBezTo>
                    <a:pt x="2244" y="0"/>
                    <a:pt x="1680" y="245"/>
                    <a:pt x="1257" y="507"/>
                  </a:cubicBezTo>
                  <a:cubicBezTo>
                    <a:pt x="768" y="879"/>
                    <a:pt x="396" y="1461"/>
                    <a:pt x="187" y="2042"/>
                  </a:cubicBezTo>
                  <a:cubicBezTo>
                    <a:pt x="1" y="2717"/>
                    <a:pt x="1" y="3415"/>
                    <a:pt x="187" y="3996"/>
                  </a:cubicBezTo>
                  <a:cubicBezTo>
                    <a:pt x="396" y="4578"/>
                    <a:pt x="768" y="5043"/>
                    <a:pt x="1257" y="5346"/>
                  </a:cubicBezTo>
                  <a:cubicBezTo>
                    <a:pt x="1164" y="4764"/>
                    <a:pt x="1071" y="4276"/>
                    <a:pt x="1071" y="3787"/>
                  </a:cubicBezTo>
                  <a:cubicBezTo>
                    <a:pt x="1071" y="3298"/>
                    <a:pt x="1164" y="2833"/>
                    <a:pt x="1257" y="2438"/>
                  </a:cubicBezTo>
                  <a:cubicBezTo>
                    <a:pt x="1466" y="2042"/>
                    <a:pt x="1652" y="1554"/>
                    <a:pt x="1932" y="1181"/>
                  </a:cubicBezTo>
                  <a:cubicBezTo>
                    <a:pt x="2234" y="786"/>
                    <a:pt x="2513" y="390"/>
                    <a:pt x="3002" y="18"/>
                  </a:cubicBezTo>
                  <a:cubicBezTo>
                    <a:pt x="2924" y="6"/>
                    <a:pt x="2845" y="0"/>
                    <a:pt x="27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72" name="Google Shape;3372;p63"/>
          <p:cNvSpPr txBox="1">
            <a:spLocks noGrp="1"/>
          </p:cNvSpPr>
          <p:nvPr>
            <p:ph type="title" idx="4294967295"/>
          </p:nvPr>
        </p:nvSpPr>
        <p:spPr>
          <a:xfrm>
            <a:off x="3718797" y="3212700"/>
            <a:ext cx="1702500" cy="3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lt1"/>
                </a:solidFill>
              </a:rPr>
              <a:t>5</a:t>
            </a:r>
            <a:r>
              <a:rPr lang="en" sz="2400" dirty="0">
                <a:solidFill>
                  <a:schemeClr val="lt1"/>
                </a:solidFill>
              </a:rPr>
              <a:t>%</a:t>
            </a:r>
            <a:endParaRPr sz="2400" dirty="0">
              <a:solidFill>
                <a:schemeClr val="lt1"/>
              </a:solidFill>
            </a:endParaRPr>
          </a:p>
        </p:txBody>
      </p:sp>
      <p:grpSp>
        <p:nvGrpSpPr>
          <p:cNvPr id="39" name="Google Shape;3745;p76"/>
          <p:cNvGrpSpPr/>
          <p:nvPr/>
        </p:nvGrpSpPr>
        <p:grpSpPr>
          <a:xfrm>
            <a:off x="8460432" y="134805"/>
            <a:ext cx="435750" cy="1018425"/>
            <a:chOff x="1922288" y="3031175"/>
            <a:chExt cx="435750" cy="1018425"/>
          </a:xfrm>
        </p:grpSpPr>
        <p:sp>
          <p:nvSpPr>
            <p:cNvPr id="40" name="Google Shape;3746;p76"/>
            <p:cNvSpPr/>
            <p:nvPr/>
          </p:nvSpPr>
          <p:spPr>
            <a:xfrm>
              <a:off x="2160238" y="3639250"/>
              <a:ext cx="144900" cy="410350"/>
            </a:xfrm>
            <a:custGeom>
              <a:avLst/>
              <a:gdLst/>
              <a:ahLst/>
              <a:cxnLst/>
              <a:rect l="l" t="t" r="r" b="b"/>
              <a:pathLst>
                <a:path w="5796" h="16414" extrusionOk="0">
                  <a:moveTo>
                    <a:pt x="1058" y="1"/>
                  </a:moveTo>
                  <a:lnTo>
                    <a:pt x="1058" y="1"/>
                  </a:lnTo>
                  <a:cubicBezTo>
                    <a:pt x="1566" y="1"/>
                    <a:pt x="2623" y="551"/>
                    <a:pt x="2623" y="1058"/>
                  </a:cubicBezTo>
                  <a:lnTo>
                    <a:pt x="5796" y="14806"/>
                  </a:lnTo>
                  <a:cubicBezTo>
                    <a:pt x="5796" y="15356"/>
                    <a:pt x="5288" y="16414"/>
                    <a:pt x="4738" y="16414"/>
                  </a:cubicBezTo>
                  <a:lnTo>
                    <a:pt x="4738" y="16414"/>
                  </a:lnTo>
                  <a:cubicBezTo>
                    <a:pt x="3681" y="16414"/>
                    <a:pt x="3173" y="16414"/>
                    <a:pt x="3173" y="15356"/>
                  </a:cubicBezTo>
                  <a:lnTo>
                    <a:pt x="1" y="1608"/>
                  </a:lnTo>
                  <a:cubicBezTo>
                    <a:pt x="1" y="1058"/>
                    <a:pt x="508" y="1"/>
                    <a:pt x="1058" y="1"/>
                  </a:cubicBezTo>
                  <a:close/>
                </a:path>
              </a:pathLst>
            </a:custGeom>
            <a:solidFill>
              <a:srgbClr val="F9D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747;p76"/>
            <p:cNvSpPr/>
            <p:nvPr/>
          </p:nvSpPr>
          <p:spPr>
            <a:xfrm>
              <a:off x="1922288" y="3031175"/>
              <a:ext cx="435750" cy="780475"/>
            </a:xfrm>
            <a:custGeom>
              <a:avLst/>
              <a:gdLst/>
              <a:ahLst/>
              <a:cxnLst/>
              <a:rect l="l" t="t" r="r" b="b"/>
              <a:pathLst>
                <a:path w="17430" h="31219" extrusionOk="0">
                  <a:moveTo>
                    <a:pt x="2116" y="2115"/>
                  </a:moveTo>
                  <a:lnTo>
                    <a:pt x="8969" y="550"/>
                  </a:lnTo>
                  <a:cubicBezTo>
                    <a:pt x="10026" y="0"/>
                    <a:pt x="11634" y="1058"/>
                    <a:pt x="11634" y="2115"/>
                  </a:cubicBezTo>
                  <a:lnTo>
                    <a:pt x="16921" y="26439"/>
                  </a:lnTo>
                  <a:cubicBezTo>
                    <a:pt x="17429" y="28046"/>
                    <a:pt x="16372" y="29104"/>
                    <a:pt x="15314" y="29104"/>
                  </a:cubicBezTo>
                  <a:lnTo>
                    <a:pt x="8461" y="30669"/>
                  </a:lnTo>
                  <a:cubicBezTo>
                    <a:pt x="7403" y="31219"/>
                    <a:pt x="5796" y="30161"/>
                    <a:pt x="5796" y="29104"/>
                  </a:cubicBezTo>
                  <a:lnTo>
                    <a:pt x="508" y="4780"/>
                  </a:lnTo>
                  <a:cubicBezTo>
                    <a:pt x="1" y="3723"/>
                    <a:pt x="1058" y="2115"/>
                    <a:pt x="2116" y="2115"/>
                  </a:cubicBezTo>
                  <a:close/>
                </a:path>
              </a:pathLst>
            </a:custGeom>
            <a:solidFill>
              <a:srgbClr val="F2B4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748;p76"/>
            <p:cNvSpPr/>
            <p:nvPr/>
          </p:nvSpPr>
          <p:spPr>
            <a:xfrm>
              <a:off x="1961413" y="3044925"/>
              <a:ext cx="357475" cy="752975"/>
            </a:xfrm>
            <a:custGeom>
              <a:avLst/>
              <a:gdLst/>
              <a:ahLst/>
              <a:cxnLst/>
              <a:rect l="l" t="t" r="r" b="b"/>
              <a:pathLst>
                <a:path w="14299" h="30119" extrusionOk="0">
                  <a:moveTo>
                    <a:pt x="10069" y="1565"/>
                  </a:moveTo>
                  <a:lnTo>
                    <a:pt x="10576" y="3680"/>
                  </a:lnTo>
                  <a:lnTo>
                    <a:pt x="551" y="13198"/>
                  </a:lnTo>
                  <a:lnTo>
                    <a:pt x="1" y="8968"/>
                  </a:lnTo>
                  <a:lnTo>
                    <a:pt x="9011" y="0"/>
                  </a:lnTo>
                  <a:cubicBezTo>
                    <a:pt x="9519" y="508"/>
                    <a:pt x="10069" y="1058"/>
                    <a:pt x="10069" y="1565"/>
                  </a:cubicBezTo>
                  <a:close/>
                  <a:moveTo>
                    <a:pt x="5289" y="30119"/>
                  </a:moveTo>
                  <a:cubicBezTo>
                    <a:pt x="4781" y="29611"/>
                    <a:pt x="4231" y="29061"/>
                    <a:pt x="4231" y="28554"/>
                  </a:cubicBezTo>
                  <a:lnTo>
                    <a:pt x="3723" y="26439"/>
                  </a:lnTo>
                  <a:lnTo>
                    <a:pt x="13241" y="16921"/>
                  </a:lnTo>
                  <a:lnTo>
                    <a:pt x="14299" y="21658"/>
                  </a:lnTo>
                  <a:close/>
                  <a:moveTo>
                    <a:pt x="11634" y="8460"/>
                  </a:moveTo>
                  <a:lnTo>
                    <a:pt x="1608" y="17428"/>
                  </a:lnTo>
                  <a:lnTo>
                    <a:pt x="2666" y="21658"/>
                  </a:lnTo>
                  <a:lnTo>
                    <a:pt x="12691" y="12691"/>
                  </a:lnTo>
                  <a:close/>
                </a:path>
              </a:pathLst>
            </a:custGeom>
            <a:solidFill>
              <a:srgbClr val="BCA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3677;p76"/>
          <p:cNvGrpSpPr/>
          <p:nvPr/>
        </p:nvGrpSpPr>
        <p:grpSpPr>
          <a:xfrm>
            <a:off x="7559375" y="1008050"/>
            <a:ext cx="1084000" cy="436800"/>
            <a:chOff x="4763938" y="1444850"/>
            <a:chExt cx="1084000" cy="436800"/>
          </a:xfrm>
        </p:grpSpPr>
        <p:sp>
          <p:nvSpPr>
            <p:cNvPr id="44" name="Google Shape;3678;p76"/>
            <p:cNvSpPr/>
            <p:nvPr/>
          </p:nvSpPr>
          <p:spPr>
            <a:xfrm>
              <a:off x="4763938" y="1603475"/>
              <a:ext cx="1084000" cy="185100"/>
            </a:xfrm>
            <a:custGeom>
              <a:avLst/>
              <a:gdLst/>
              <a:ahLst/>
              <a:cxnLst/>
              <a:rect l="l" t="t" r="r" b="b"/>
              <a:pathLst>
                <a:path w="43360" h="7404" extrusionOk="0">
                  <a:moveTo>
                    <a:pt x="40187" y="1"/>
                  </a:moveTo>
                  <a:cubicBezTo>
                    <a:pt x="41794" y="1"/>
                    <a:pt x="43360" y="1608"/>
                    <a:pt x="43360" y="3723"/>
                  </a:cubicBezTo>
                  <a:cubicBezTo>
                    <a:pt x="43360" y="5838"/>
                    <a:pt x="41794" y="7404"/>
                    <a:pt x="40187" y="7404"/>
                  </a:cubicBezTo>
                  <a:lnTo>
                    <a:pt x="3173" y="7404"/>
                  </a:lnTo>
                  <a:cubicBezTo>
                    <a:pt x="1608" y="7404"/>
                    <a:pt x="0" y="5838"/>
                    <a:pt x="0" y="3723"/>
                  </a:cubicBezTo>
                  <a:cubicBezTo>
                    <a:pt x="0" y="1608"/>
                    <a:pt x="1608" y="1"/>
                    <a:pt x="3173" y="1"/>
                  </a:cubicBezTo>
                  <a:close/>
                </a:path>
              </a:pathLst>
            </a:custGeom>
            <a:solidFill>
              <a:srgbClr val="F2B4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679;p76"/>
            <p:cNvSpPr/>
            <p:nvPr/>
          </p:nvSpPr>
          <p:spPr>
            <a:xfrm>
              <a:off x="4843238" y="1444850"/>
              <a:ext cx="939125" cy="198850"/>
            </a:xfrm>
            <a:custGeom>
              <a:avLst/>
              <a:gdLst/>
              <a:ahLst/>
              <a:cxnLst/>
              <a:rect l="l" t="t" r="r" b="b"/>
              <a:pathLst>
                <a:path w="37565" h="7954" extrusionOk="0">
                  <a:moveTo>
                    <a:pt x="1058" y="7953"/>
                  </a:moveTo>
                  <a:cubicBezTo>
                    <a:pt x="551" y="7953"/>
                    <a:pt x="1" y="7403"/>
                    <a:pt x="1" y="6346"/>
                  </a:cubicBezTo>
                  <a:cubicBezTo>
                    <a:pt x="551" y="3173"/>
                    <a:pt x="3723" y="1058"/>
                    <a:pt x="7404" y="1058"/>
                  </a:cubicBezTo>
                  <a:cubicBezTo>
                    <a:pt x="15864" y="1"/>
                    <a:pt x="23817" y="1"/>
                    <a:pt x="30162" y="1058"/>
                  </a:cubicBezTo>
                  <a:cubicBezTo>
                    <a:pt x="33842" y="1058"/>
                    <a:pt x="37015" y="3173"/>
                    <a:pt x="37565" y="6896"/>
                  </a:cubicBezTo>
                  <a:cubicBezTo>
                    <a:pt x="37565" y="7403"/>
                    <a:pt x="37015" y="7953"/>
                    <a:pt x="35450" y="7953"/>
                  </a:cubicBezTo>
                  <a:close/>
                </a:path>
              </a:pathLst>
            </a:custGeom>
            <a:solidFill>
              <a:srgbClr val="BCA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680;p76"/>
            <p:cNvSpPr/>
            <p:nvPr/>
          </p:nvSpPr>
          <p:spPr>
            <a:xfrm>
              <a:off x="4843238" y="1762125"/>
              <a:ext cx="939125" cy="119525"/>
            </a:xfrm>
            <a:custGeom>
              <a:avLst/>
              <a:gdLst/>
              <a:ahLst/>
              <a:cxnLst/>
              <a:rect l="l" t="t" r="r" b="b"/>
              <a:pathLst>
                <a:path w="37565" h="4781" extrusionOk="0">
                  <a:moveTo>
                    <a:pt x="1058" y="0"/>
                  </a:moveTo>
                  <a:cubicBezTo>
                    <a:pt x="551" y="0"/>
                    <a:pt x="1" y="0"/>
                    <a:pt x="1" y="550"/>
                  </a:cubicBezTo>
                  <a:cubicBezTo>
                    <a:pt x="551" y="3173"/>
                    <a:pt x="3723" y="4780"/>
                    <a:pt x="6896" y="4780"/>
                  </a:cubicBezTo>
                  <a:lnTo>
                    <a:pt x="30670" y="4780"/>
                  </a:lnTo>
                  <a:cubicBezTo>
                    <a:pt x="33842" y="4780"/>
                    <a:pt x="37015" y="3173"/>
                    <a:pt x="37565" y="550"/>
                  </a:cubicBezTo>
                  <a:cubicBezTo>
                    <a:pt x="37565" y="0"/>
                    <a:pt x="37015" y="0"/>
                    <a:pt x="35957" y="0"/>
                  </a:cubicBezTo>
                  <a:close/>
                </a:path>
              </a:pathLst>
            </a:custGeom>
            <a:solidFill>
              <a:srgbClr val="BCA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681;p76"/>
            <p:cNvSpPr/>
            <p:nvPr/>
          </p:nvSpPr>
          <p:spPr>
            <a:xfrm>
              <a:off x="4830563" y="1617225"/>
              <a:ext cx="951800" cy="171350"/>
            </a:xfrm>
            <a:custGeom>
              <a:avLst/>
              <a:gdLst/>
              <a:ahLst/>
              <a:cxnLst/>
              <a:rect l="l" t="t" r="r" b="b"/>
              <a:pathLst>
                <a:path w="38072" h="6854" extrusionOk="0">
                  <a:moveTo>
                    <a:pt x="38072" y="3173"/>
                  </a:moveTo>
                  <a:cubicBezTo>
                    <a:pt x="38072" y="3681"/>
                    <a:pt x="38072" y="4231"/>
                    <a:pt x="37522" y="4739"/>
                  </a:cubicBezTo>
                  <a:cubicBezTo>
                    <a:pt x="37014" y="4739"/>
                    <a:pt x="36464" y="4739"/>
                    <a:pt x="35957" y="4231"/>
                  </a:cubicBezTo>
                  <a:cubicBezTo>
                    <a:pt x="35407" y="3681"/>
                    <a:pt x="35407" y="3173"/>
                    <a:pt x="34899" y="2623"/>
                  </a:cubicBezTo>
                  <a:cubicBezTo>
                    <a:pt x="34349" y="2116"/>
                    <a:pt x="34349" y="2116"/>
                    <a:pt x="33842" y="2116"/>
                  </a:cubicBezTo>
                  <a:cubicBezTo>
                    <a:pt x="33842" y="2116"/>
                    <a:pt x="32784" y="2623"/>
                    <a:pt x="32234" y="3681"/>
                  </a:cubicBezTo>
                  <a:cubicBezTo>
                    <a:pt x="31177" y="5288"/>
                    <a:pt x="29612" y="6854"/>
                    <a:pt x="27496" y="6854"/>
                  </a:cubicBezTo>
                  <a:cubicBezTo>
                    <a:pt x="25381" y="6854"/>
                    <a:pt x="24324" y="5288"/>
                    <a:pt x="23266" y="3681"/>
                  </a:cubicBezTo>
                  <a:cubicBezTo>
                    <a:pt x="22716" y="3173"/>
                    <a:pt x="22209" y="2116"/>
                    <a:pt x="21659" y="2116"/>
                  </a:cubicBezTo>
                  <a:cubicBezTo>
                    <a:pt x="20601" y="2116"/>
                    <a:pt x="19544" y="3173"/>
                    <a:pt x="18486" y="4231"/>
                  </a:cubicBezTo>
                  <a:lnTo>
                    <a:pt x="18486" y="4231"/>
                  </a:lnTo>
                  <a:cubicBezTo>
                    <a:pt x="17429" y="5288"/>
                    <a:pt x="16371" y="6854"/>
                    <a:pt x="14256" y="6854"/>
                  </a:cubicBezTo>
                  <a:cubicBezTo>
                    <a:pt x="12691" y="6854"/>
                    <a:pt x="11633" y="5288"/>
                    <a:pt x="11083" y="3681"/>
                  </a:cubicBezTo>
                  <a:cubicBezTo>
                    <a:pt x="11083" y="3173"/>
                    <a:pt x="10576" y="2116"/>
                    <a:pt x="10026" y="2116"/>
                  </a:cubicBezTo>
                  <a:cubicBezTo>
                    <a:pt x="8968" y="2116"/>
                    <a:pt x="8461" y="3173"/>
                    <a:pt x="8461" y="3681"/>
                  </a:cubicBezTo>
                  <a:cubicBezTo>
                    <a:pt x="7403" y="5288"/>
                    <a:pt x="6345" y="6854"/>
                    <a:pt x="4738" y="6854"/>
                  </a:cubicBezTo>
                  <a:cubicBezTo>
                    <a:pt x="3680" y="6854"/>
                    <a:pt x="2623" y="6346"/>
                    <a:pt x="2115" y="5796"/>
                  </a:cubicBezTo>
                  <a:cubicBezTo>
                    <a:pt x="1058" y="5288"/>
                    <a:pt x="508" y="4231"/>
                    <a:pt x="0" y="3173"/>
                  </a:cubicBezTo>
                  <a:cubicBezTo>
                    <a:pt x="0" y="2623"/>
                    <a:pt x="0" y="2116"/>
                    <a:pt x="508" y="1566"/>
                  </a:cubicBezTo>
                  <a:cubicBezTo>
                    <a:pt x="1058" y="1566"/>
                    <a:pt x="2115" y="1566"/>
                    <a:pt x="2115" y="2116"/>
                  </a:cubicBezTo>
                  <a:cubicBezTo>
                    <a:pt x="2623" y="3173"/>
                    <a:pt x="3173" y="3681"/>
                    <a:pt x="3173" y="4231"/>
                  </a:cubicBezTo>
                  <a:lnTo>
                    <a:pt x="4738" y="4231"/>
                  </a:lnTo>
                  <a:cubicBezTo>
                    <a:pt x="5288" y="4231"/>
                    <a:pt x="5796" y="3681"/>
                    <a:pt x="6345" y="2623"/>
                  </a:cubicBezTo>
                  <a:cubicBezTo>
                    <a:pt x="6853" y="1058"/>
                    <a:pt x="7911" y="1"/>
                    <a:pt x="10026" y="1"/>
                  </a:cubicBezTo>
                  <a:cubicBezTo>
                    <a:pt x="12141" y="1"/>
                    <a:pt x="12691" y="1566"/>
                    <a:pt x="13198" y="3173"/>
                  </a:cubicBezTo>
                  <a:lnTo>
                    <a:pt x="14256" y="4231"/>
                  </a:lnTo>
                  <a:cubicBezTo>
                    <a:pt x="15313" y="4231"/>
                    <a:pt x="16371" y="3681"/>
                    <a:pt x="16921" y="2623"/>
                  </a:cubicBezTo>
                  <a:lnTo>
                    <a:pt x="16921" y="2623"/>
                  </a:lnTo>
                  <a:cubicBezTo>
                    <a:pt x="18486" y="1058"/>
                    <a:pt x="19544" y="1"/>
                    <a:pt x="21659" y="1"/>
                  </a:cubicBezTo>
                  <a:cubicBezTo>
                    <a:pt x="23266" y="1"/>
                    <a:pt x="24324" y="1058"/>
                    <a:pt x="25381" y="2623"/>
                  </a:cubicBezTo>
                  <a:cubicBezTo>
                    <a:pt x="25889" y="3681"/>
                    <a:pt x="26439" y="4231"/>
                    <a:pt x="27496" y="4231"/>
                  </a:cubicBezTo>
                  <a:cubicBezTo>
                    <a:pt x="28554" y="4231"/>
                    <a:pt x="29612" y="3173"/>
                    <a:pt x="30669" y="2116"/>
                  </a:cubicBezTo>
                  <a:cubicBezTo>
                    <a:pt x="31727" y="1058"/>
                    <a:pt x="32784" y="1"/>
                    <a:pt x="33842" y="1"/>
                  </a:cubicBezTo>
                  <a:cubicBezTo>
                    <a:pt x="34899" y="1"/>
                    <a:pt x="35407" y="1"/>
                    <a:pt x="36464" y="1058"/>
                  </a:cubicBezTo>
                  <a:cubicBezTo>
                    <a:pt x="37014" y="1566"/>
                    <a:pt x="37522" y="2116"/>
                    <a:pt x="38072" y="3173"/>
                  </a:cubicBezTo>
                  <a:close/>
                </a:path>
              </a:pathLst>
            </a:custGeom>
            <a:solidFill>
              <a:srgbClr val="F9D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682;p76"/>
            <p:cNvSpPr/>
            <p:nvPr/>
          </p:nvSpPr>
          <p:spPr>
            <a:xfrm>
              <a:off x="4962738" y="1590800"/>
              <a:ext cx="687450" cy="171350"/>
            </a:xfrm>
            <a:custGeom>
              <a:avLst/>
              <a:gdLst/>
              <a:ahLst/>
              <a:cxnLst/>
              <a:rect l="l" t="t" r="r" b="b"/>
              <a:pathLst>
                <a:path w="27498" h="6854" extrusionOk="0">
                  <a:moveTo>
                    <a:pt x="509" y="4230"/>
                  </a:moveTo>
                  <a:cubicBezTo>
                    <a:pt x="1" y="2623"/>
                    <a:pt x="2116" y="1565"/>
                    <a:pt x="2624" y="3173"/>
                  </a:cubicBezTo>
                  <a:cubicBezTo>
                    <a:pt x="3174" y="3680"/>
                    <a:pt x="3174" y="4738"/>
                    <a:pt x="3681" y="4738"/>
                  </a:cubicBezTo>
                  <a:cubicBezTo>
                    <a:pt x="4739" y="4738"/>
                    <a:pt x="5289" y="3680"/>
                    <a:pt x="6346" y="2623"/>
                  </a:cubicBezTo>
                  <a:lnTo>
                    <a:pt x="6346" y="2623"/>
                  </a:lnTo>
                  <a:cubicBezTo>
                    <a:pt x="7911" y="1565"/>
                    <a:pt x="8969" y="0"/>
                    <a:pt x="11084" y="0"/>
                  </a:cubicBezTo>
                  <a:cubicBezTo>
                    <a:pt x="12691" y="0"/>
                    <a:pt x="13749" y="1565"/>
                    <a:pt x="14807" y="2623"/>
                  </a:cubicBezTo>
                  <a:cubicBezTo>
                    <a:pt x="15314" y="3680"/>
                    <a:pt x="15864" y="4738"/>
                    <a:pt x="16922" y="4738"/>
                  </a:cubicBezTo>
                  <a:cubicBezTo>
                    <a:pt x="17979" y="4738"/>
                    <a:pt x="19037" y="3680"/>
                    <a:pt x="20094" y="2623"/>
                  </a:cubicBezTo>
                  <a:cubicBezTo>
                    <a:pt x="21152" y="1058"/>
                    <a:pt x="21660" y="0"/>
                    <a:pt x="23267" y="0"/>
                  </a:cubicBezTo>
                  <a:cubicBezTo>
                    <a:pt x="24325" y="0"/>
                    <a:pt x="24832" y="508"/>
                    <a:pt x="25382" y="1058"/>
                  </a:cubicBezTo>
                  <a:cubicBezTo>
                    <a:pt x="26440" y="1565"/>
                    <a:pt x="26947" y="2623"/>
                    <a:pt x="27497" y="3173"/>
                  </a:cubicBezTo>
                  <a:cubicBezTo>
                    <a:pt x="27497" y="3680"/>
                    <a:pt x="27497" y="4738"/>
                    <a:pt x="26947" y="4738"/>
                  </a:cubicBezTo>
                  <a:cubicBezTo>
                    <a:pt x="26440" y="5288"/>
                    <a:pt x="25382" y="4738"/>
                    <a:pt x="25382" y="4230"/>
                  </a:cubicBezTo>
                  <a:cubicBezTo>
                    <a:pt x="24832" y="3680"/>
                    <a:pt x="24325" y="3173"/>
                    <a:pt x="24325" y="2623"/>
                  </a:cubicBezTo>
                  <a:cubicBezTo>
                    <a:pt x="23775" y="2623"/>
                    <a:pt x="23267" y="2115"/>
                    <a:pt x="23267" y="2115"/>
                  </a:cubicBezTo>
                  <a:cubicBezTo>
                    <a:pt x="22717" y="2115"/>
                    <a:pt x="22209" y="3173"/>
                    <a:pt x="21660" y="3680"/>
                  </a:cubicBezTo>
                  <a:cubicBezTo>
                    <a:pt x="20094" y="5288"/>
                    <a:pt x="19037" y="6853"/>
                    <a:pt x="16922" y="6853"/>
                  </a:cubicBezTo>
                  <a:cubicBezTo>
                    <a:pt x="14807" y="6853"/>
                    <a:pt x="13749" y="5288"/>
                    <a:pt x="12691" y="4230"/>
                  </a:cubicBezTo>
                  <a:cubicBezTo>
                    <a:pt x="12142" y="3173"/>
                    <a:pt x="11634" y="2115"/>
                    <a:pt x="11084" y="2115"/>
                  </a:cubicBezTo>
                  <a:cubicBezTo>
                    <a:pt x="10026" y="2115"/>
                    <a:pt x="8969" y="3173"/>
                    <a:pt x="7911" y="4230"/>
                  </a:cubicBezTo>
                  <a:lnTo>
                    <a:pt x="7911" y="4230"/>
                  </a:lnTo>
                  <a:cubicBezTo>
                    <a:pt x="6854" y="5796"/>
                    <a:pt x="5289" y="6853"/>
                    <a:pt x="3681" y="6853"/>
                  </a:cubicBezTo>
                  <a:cubicBezTo>
                    <a:pt x="1566" y="6853"/>
                    <a:pt x="1058" y="5288"/>
                    <a:pt x="509" y="4230"/>
                  </a:cubicBezTo>
                  <a:close/>
                </a:path>
              </a:pathLst>
            </a:custGeom>
            <a:solidFill>
              <a:srgbClr val="677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3589;p76"/>
          <p:cNvGrpSpPr/>
          <p:nvPr/>
        </p:nvGrpSpPr>
        <p:grpSpPr>
          <a:xfrm rot="3728982">
            <a:off x="4288484" y="94656"/>
            <a:ext cx="858750" cy="727600"/>
            <a:chOff x="6205363" y="1418425"/>
            <a:chExt cx="858750" cy="727600"/>
          </a:xfrm>
        </p:grpSpPr>
        <p:sp>
          <p:nvSpPr>
            <p:cNvPr id="89" name="Google Shape;3590;p76"/>
            <p:cNvSpPr/>
            <p:nvPr/>
          </p:nvSpPr>
          <p:spPr>
            <a:xfrm>
              <a:off x="6205363" y="1682800"/>
              <a:ext cx="370175" cy="278150"/>
            </a:xfrm>
            <a:custGeom>
              <a:avLst/>
              <a:gdLst/>
              <a:ahLst/>
              <a:cxnLst/>
              <a:rect l="l" t="t" r="r" b="b"/>
              <a:pathLst>
                <a:path w="14807" h="11126" extrusionOk="0">
                  <a:moveTo>
                    <a:pt x="2116" y="3173"/>
                  </a:moveTo>
                  <a:cubicBezTo>
                    <a:pt x="2623" y="1608"/>
                    <a:pt x="4231" y="1058"/>
                    <a:pt x="5288" y="1608"/>
                  </a:cubicBezTo>
                  <a:cubicBezTo>
                    <a:pt x="5796" y="1608"/>
                    <a:pt x="5796" y="2116"/>
                    <a:pt x="6346" y="2116"/>
                  </a:cubicBezTo>
                  <a:lnTo>
                    <a:pt x="6346" y="1608"/>
                  </a:lnTo>
                  <a:cubicBezTo>
                    <a:pt x="6854" y="550"/>
                    <a:pt x="8461" y="0"/>
                    <a:pt x="9519" y="550"/>
                  </a:cubicBezTo>
                  <a:cubicBezTo>
                    <a:pt x="10026" y="550"/>
                    <a:pt x="10576" y="1058"/>
                    <a:pt x="11084" y="2116"/>
                  </a:cubicBezTo>
                  <a:cubicBezTo>
                    <a:pt x="11634" y="1608"/>
                    <a:pt x="12141" y="1608"/>
                    <a:pt x="12691" y="2116"/>
                  </a:cubicBezTo>
                  <a:cubicBezTo>
                    <a:pt x="13749" y="2665"/>
                    <a:pt x="14806" y="3723"/>
                    <a:pt x="14257" y="5288"/>
                  </a:cubicBezTo>
                  <a:cubicBezTo>
                    <a:pt x="13749" y="6346"/>
                    <a:pt x="12691" y="6896"/>
                    <a:pt x="11634" y="6896"/>
                  </a:cubicBezTo>
                  <a:cubicBezTo>
                    <a:pt x="11634" y="6896"/>
                    <a:pt x="11634" y="7403"/>
                    <a:pt x="11084" y="7403"/>
                  </a:cubicBezTo>
                  <a:cubicBezTo>
                    <a:pt x="11084" y="8461"/>
                    <a:pt x="9519" y="9011"/>
                    <a:pt x="8461" y="9011"/>
                  </a:cubicBezTo>
                  <a:lnTo>
                    <a:pt x="8461" y="9011"/>
                  </a:lnTo>
                  <a:cubicBezTo>
                    <a:pt x="7911" y="10576"/>
                    <a:pt x="6346" y="11126"/>
                    <a:pt x="5288" y="10576"/>
                  </a:cubicBezTo>
                  <a:cubicBezTo>
                    <a:pt x="4739" y="10576"/>
                    <a:pt x="4231" y="10068"/>
                    <a:pt x="4231" y="9518"/>
                  </a:cubicBezTo>
                  <a:cubicBezTo>
                    <a:pt x="3173" y="10068"/>
                    <a:pt x="2623" y="10068"/>
                    <a:pt x="2116" y="9518"/>
                  </a:cubicBezTo>
                  <a:cubicBezTo>
                    <a:pt x="508" y="9518"/>
                    <a:pt x="1" y="7953"/>
                    <a:pt x="508" y="6346"/>
                  </a:cubicBezTo>
                  <a:cubicBezTo>
                    <a:pt x="508" y="5838"/>
                    <a:pt x="1566" y="5288"/>
                    <a:pt x="2116" y="4781"/>
                  </a:cubicBezTo>
                  <a:close/>
                  <a:moveTo>
                    <a:pt x="7404" y="4781"/>
                  </a:moveTo>
                  <a:lnTo>
                    <a:pt x="6854" y="4781"/>
                  </a:lnTo>
                  <a:lnTo>
                    <a:pt x="6854" y="4781"/>
                  </a:lnTo>
                  <a:lnTo>
                    <a:pt x="6854" y="4781"/>
                  </a:lnTo>
                  <a:close/>
                  <a:moveTo>
                    <a:pt x="6854" y="5838"/>
                  </a:moveTo>
                  <a:lnTo>
                    <a:pt x="6346" y="5838"/>
                  </a:lnTo>
                  <a:lnTo>
                    <a:pt x="6346" y="5838"/>
                  </a:lnTo>
                  <a:close/>
                </a:path>
              </a:pathLst>
            </a:custGeom>
            <a:solidFill>
              <a:srgbClr val="5162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591;p76"/>
            <p:cNvSpPr/>
            <p:nvPr/>
          </p:nvSpPr>
          <p:spPr>
            <a:xfrm>
              <a:off x="6323813" y="1749425"/>
              <a:ext cx="357475" cy="79350"/>
            </a:xfrm>
            <a:custGeom>
              <a:avLst/>
              <a:gdLst/>
              <a:ahLst/>
              <a:cxnLst/>
              <a:rect l="l" t="t" r="r" b="b"/>
              <a:pathLst>
                <a:path w="14299" h="3174" extrusionOk="0">
                  <a:moveTo>
                    <a:pt x="12691" y="2116"/>
                  </a:moveTo>
                  <a:cubicBezTo>
                    <a:pt x="9519" y="508"/>
                    <a:pt x="4231" y="0"/>
                    <a:pt x="1" y="3173"/>
                  </a:cubicBezTo>
                  <a:cubicBezTo>
                    <a:pt x="4231" y="1058"/>
                    <a:pt x="8461" y="1566"/>
                    <a:pt x="11634" y="3173"/>
                  </a:cubicBezTo>
                  <a:cubicBezTo>
                    <a:pt x="12184" y="3173"/>
                    <a:pt x="14299" y="3173"/>
                    <a:pt x="12691" y="2116"/>
                  </a:cubicBezTo>
                  <a:close/>
                </a:path>
              </a:pathLst>
            </a:custGeom>
            <a:solidFill>
              <a:srgbClr val="677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592;p76"/>
            <p:cNvSpPr/>
            <p:nvPr/>
          </p:nvSpPr>
          <p:spPr>
            <a:xfrm>
              <a:off x="6839888" y="1920750"/>
              <a:ext cx="224225" cy="172400"/>
            </a:xfrm>
            <a:custGeom>
              <a:avLst/>
              <a:gdLst/>
              <a:ahLst/>
              <a:cxnLst/>
              <a:rect l="l" t="t" r="r" b="b"/>
              <a:pathLst>
                <a:path w="8969" h="6896" extrusionOk="0">
                  <a:moveTo>
                    <a:pt x="8969" y="3723"/>
                  </a:moveTo>
                  <a:cubicBezTo>
                    <a:pt x="5289" y="6895"/>
                    <a:pt x="6346" y="550"/>
                    <a:pt x="1566" y="1608"/>
                  </a:cubicBezTo>
                  <a:cubicBezTo>
                    <a:pt x="1566" y="1608"/>
                    <a:pt x="1" y="1058"/>
                    <a:pt x="1566" y="550"/>
                  </a:cubicBezTo>
                  <a:cubicBezTo>
                    <a:pt x="6346" y="0"/>
                    <a:pt x="5289" y="5288"/>
                    <a:pt x="8969" y="3723"/>
                  </a:cubicBezTo>
                  <a:close/>
                </a:path>
              </a:pathLst>
            </a:custGeom>
            <a:solidFill>
              <a:srgbClr val="A69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593;p76"/>
            <p:cNvSpPr/>
            <p:nvPr/>
          </p:nvSpPr>
          <p:spPr>
            <a:xfrm>
              <a:off x="6522638" y="1590800"/>
              <a:ext cx="475925" cy="555225"/>
            </a:xfrm>
            <a:custGeom>
              <a:avLst/>
              <a:gdLst/>
              <a:ahLst/>
              <a:cxnLst/>
              <a:rect l="l" t="t" r="r" b="b"/>
              <a:pathLst>
                <a:path w="19037" h="22209" extrusionOk="0">
                  <a:moveTo>
                    <a:pt x="14806" y="14256"/>
                  </a:moveTo>
                  <a:cubicBezTo>
                    <a:pt x="19036" y="5796"/>
                    <a:pt x="11083" y="0"/>
                    <a:pt x="7911" y="1565"/>
                  </a:cubicBezTo>
                  <a:cubicBezTo>
                    <a:pt x="4231" y="3680"/>
                    <a:pt x="5796" y="4738"/>
                    <a:pt x="4231" y="7911"/>
                  </a:cubicBezTo>
                  <a:cubicBezTo>
                    <a:pt x="2623" y="11083"/>
                    <a:pt x="0" y="11633"/>
                    <a:pt x="508" y="15313"/>
                  </a:cubicBezTo>
                  <a:cubicBezTo>
                    <a:pt x="1566" y="19544"/>
                    <a:pt x="10576" y="22209"/>
                    <a:pt x="14806" y="14256"/>
                  </a:cubicBezTo>
                  <a:close/>
                </a:path>
              </a:pathLst>
            </a:custGeom>
            <a:solidFill>
              <a:srgbClr val="F2B4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594;p76"/>
            <p:cNvSpPr/>
            <p:nvPr/>
          </p:nvSpPr>
          <p:spPr>
            <a:xfrm>
              <a:off x="6350263" y="1418425"/>
              <a:ext cx="251700" cy="370150"/>
            </a:xfrm>
            <a:custGeom>
              <a:avLst/>
              <a:gdLst/>
              <a:ahLst/>
              <a:cxnLst/>
              <a:rect l="l" t="t" r="r" b="b"/>
              <a:pathLst>
                <a:path w="10068" h="14806" extrusionOk="0">
                  <a:moveTo>
                    <a:pt x="1058" y="4780"/>
                  </a:moveTo>
                  <a:cubicBezTo>
                    <a:pt x="0" y="5838"/>
                    <a:pt x="550" y="7403"/>
                    <a:pt x="1608" y="8460"/>
                  </a:cubicBezTo>
                  <a:lnTo>
                    <a:pt x="2115" y="8460"/>
                  </a:lnTo>
                  <a:lnTo>
                    <a:pt x="2115" y="9010"/>
                  </a:lnTo>
                  <a:cubicBezTo>
                    <a:pt x="1058" y="10068"/>
                    <a:pt x="1608" y="11633"/>
                    <a:pt x="2665" y="12183"/>
                  </a:cubicBezTo>
                  <a:cubicBezTo>
                    <a:pt x="3173" y="12691"/>
                    <a:pt x="4230" y="12691"/>
                    <a:pt x="4780" y="12691"/>
                  </a:cubicBezTo>
                  <a:cubicBezTo>
                    <a:pt x="4780" y="13240"/>
                    <a:pt x="5288" y="13748"/>
                    <a:pt x="5838" y="13748"/>
                  </a:cubicBezTo>
                  <a:cubicBezTo>
                    <a:pt x="6895" y="14806"/>
                    <a:pt x="8461" y="14298"/>
                    <a:pt x="9518" y="13240"/>
                  </a:cubicBezTo>
                  <a:cubicBezTo>
                    <a:pt x="10068" y="12183"/>
                    <a:pt x="10068" y="11125"/>
                    <a:pt x="9010" y="10068"/>
                  </a:cubicBezTo>
                  <a:cubicBezTo>
                    <a:pt x="9518" y="10068"/>
                    <a:pt x="9518" y="10068"/>
                    <a:pt x="9518" y="9518"/>
                  </a:cubicBezTo>
                  <a:cubicBezTo>
                    <a:pt x="10068" y="8460"/>
                    <a:pt x="10068" y="7403"/>
                    <a:pt x="9010" y="6345"/>
                  </a:cubicBezTo>
                  <a:lnTo>
                    <a:pt x="9518" y="6345"/>
                  </a:lnTo>
                  <a:cubicBezTo>
                    <a:pt x="10068" y="5288"/>
                    <a:pt x="9518" y="3723"/>
                    <a:pt x="8461" y="2665"/>
                  </a:cubicBezTo>
                  <a:lnTo>
                    <a:pt x="6895" y="2665"/>
                  </a:lnTo>
                  <a:cubicBezTo>
                    <a:pt x="6895" y="1607"/>
                    <a:pt x="6895" y="1058"/>
                    <a:pt x="5838" y="550"/>
                  </a:cubicBezTo>
                  <a:cubicBezTo>
                    <a:pt x="4780" y="0"/>
                    <a:pt x="3173" y="0"/>
                    <a:pt x="2665" y="1058"/>
                  </a:cubicBezTo>
                  <a:cubicBezTo>
                    <a:pt x="2115" y="2115"/>
                    <a:pt x="2115" y="3173"/>
                    <a:pt x="2115" y="3723"/>
                  </a:cubicBezTo>
                  <a:cubicBezTo>
                    <a:pt x="1608" y="3723"/>
                    <a:pt x="1058" y="4230"/>
                    <a:pt x="1058" y="4780"/>
                  </a:cubicBezTo>
                  <a:close/>
                  <a:moveTo>
                    <a:pt x="4780" y="7953"/>
                  </a:moveTo>
                  <a:lnTo>
                    <a:pt x="4780" y="7953"/>
                  </a:lnTo>
                  <a:lnTo>
                    <a:pt x="4780" y="7403"/>
                  </a:lnTo>
                  <a:lnTo>
                    <a:pt x="4780" y="7403"/>
                  </a:lnTo>
                  <a:close/>
                  <a:moveTo>
                    <a:pt x="5288" y="6895"/>
                  </a:moveTo>
                  <a:lnTo>
                    <a:pt x="5288" y="6895"/>
                  </a:lnTo>
                  <a:lnTo>
                    <a:pt x="5288" y="6895"/>
                  </a:lnTo>
                  <a:close/>
                </a:path>
              </a:pathLst>
            </a:custGeom>
            <a:solidFill>
              <a:srgbClr val="677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595;p76"/>
            <p:cNvSpPr/>
            <p:nvPr/>
          </p:nvSpPr>
          <p:spPr>
            <a:xfrm>
              <a:off x="6456013" y="1537925"/>
              <a:ext cx="211525" cy="303525"/>
            </a:xfrm>
            <a:custGeom>
              <a:avLst/>
              <a:gdLst/>
              <a:ahLst/>
              <a:cxnLst/>
              <a:rect l="l" t="t" r="r" b="b"/>
              <a:pathLst>
                <a:path w="8461" h="12141" extrusionOk="0">
                  <a:moveTo>
                    <a:pt x="6346" y="11083"/>
                  </a:moveTo>
                  <a:cubicBezTo>
                    <a:pt x="3173" y="9518"/>
                    <a:pt x="0" y="5795"/>
                    <a:pt x="0" y="0"/>
                  </a:cubicBezTo>
                  <a:cubicBezTo>
                    <a:pt x="1058" y="5288"/>
                    <a:pt x="4231" y="8460"/>
                    <a:pt x="6896" y="10026"/>
                  </a:cubicBezTo>
                  <a:cubicBezTo>
                    <a:pt x="8461" y="10576"/>
                    <a:pt x="7403" y="12141"/>
                    <a:pt x="6346" y="11083"/>
                  </a:cubicBezTo>
                  <a:close/>
                </a:path>
              </a:pathLst>
            </a:custGeom>
            <a:solidFill>
              <a:srgbClr val="677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596;p76"/>
            <p:cNvSpPr/>
            <p:nvPr/>
          </p:nvSpPr>
          <p:spPr>
            <a:xfrm>
              <a:off x="6535313" y="1881625"/>
              <a:ext cx="66650" cy="144900"/>
            </a:xfrm>
            <a:custGeom>
              <a:avLst/>
              <a:gdLst/>
              <a:ahLst/>
              <a:cxnLst/>
              <a:rect l="l" t="t" r="r" b="b"/>
              <a:pathLst>
                <a:path w="2666" h="5796" extrusionOk="0">
                  <a:moveTo>
                    <a:pt x="2116" y="0"/>
                  </a:moveTo>
                  <a:cubicBezTo>
                    <a:pt x="2116" y="0"/>
                    <a:pt x="1608" y="508"/>
                    <a:pt x="1608" y="1058"/>
                  </a:cubicBezTo>
                  <a:cubicBezTo>
                    <a:pt x="1" y="2115"/>
                    <a:pt x="551" y="4230"/>
                    <a:pt x="2116" y="5288"/>
                  </a:cubicBezTo>
                  <a:cubicBezTo>
                    <a:pt x="2116" y="5795"/>
                    <a:pt x="2666" y="5795"/>
                    <a:pt x="2666" y="5795"/>
                  </a:cubicBezTo>
                  <a:lnTo>
                    <a:pt x="2666" y="4738"/>
                  </a:lnTo>
                  <a:cubicBezTo>
                    <a:pt x="2116" y="3680"/>
                    <a:pt x="2116" y="2115"/>
                    <a:pt x="2116" y="1058"/>
                  </a:cubicBezTo>
                  <a:cubicBezTo>
                    <a:pt x="2116" y="508"/>
                    <a:pt x="2666" y="0"/>
                    <a:pt x="2116" y="0"/>
                  </a:cubicBezTo>
                  <a:close/>
                </a:path>
              </a:pathLst>
            </a:custGeom>
            <a:solidFill>
              <a:srgbClr val="F7D2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54273" y="1707654"/>
            <a:ext cx="6128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600" dirty="0">
                <a:latin typeface="Times New Roman" pitchFamily="18" charset="0"/>
                <a:cs typeface="Times New Roman" pitchFamily="18" charset="0"/>
              </a:rPr>
              <a:t>Aplikasi ini bertujuan agar memudahkan kepada para pelanggan dan </a:t>
            </a:r>
            <a:r>
              <a:rPr lang="id-ID" sz="1600" dirty="0" smtClean="0">
                <a:latin typeface="Times New Roman" pitchFamily="18" charset="0"/>
                <a:cs typeface="Times New Roman" pitchFamily="18" charset="0"/>
              </a:rPr>
              <a:t>penjual, dimana </a:t>
            </a:r>
            <a:r>
              <a:rPr lang="id-ID" sz="1600" dirty="0">
                <a:latin typeface="Times New Roman" pitchFamily="18" charset="0"/>
                <a:cs typeface="Times New Roman" pitchFamily="18" charset="0"/>
              </a:rPr>
              <a:t>para pelanggan tau harga makanan atau minuman yang dijual itu berapa</a:t>
            </a:r>
            <a:r>
              <a:rPr lang="id-ID" sz="1600" dirty="0" smtClean="0">
                <a:latin typeface="Times New Roman" pitchFamily="18" charset="0"/>
                <a:cs typeface="Times New Roman" pitchFamily="18" charset="0"/>
              </a:rPr>
              <a:t>?.Dan </a:t>
            </a:r>
            <a:r>
              <a:rPr lang="id-ID" sz="1600" dirty="0">
                <a:latin typeface="Times New Roman" pitchFamily="18" charset="0"/>
                <a:cs typeface="Times New Roman" pitchFamily="18" charset="0"/>
              </a:rPr>
              <a:t>membantu para penjual agar </a:t>
            </a:r>
            <a:r>
              <a:rPr lang="id-ID" sz="1600" dirty="0" smtClean="0">
                <a:latin typeface="Times New Roman" pitchFamily="18" charset="0"/>
                <a:cs typeface="Times New Roman" pitchFamily="18" charset="0"/>
              </a:rPr>
              <a:t>tidak kelupaan untuk harga  </a:t>
            </a:r>
            <a:r>
              <a:rPr lang="id-ID" sz="1600" dirty="0">
                <a:latin typeface="Times New Roman" pitchFamily="18" charset="0"/>
                <a:cs typeface="Times New Roman" pitchFamily="18" charset="0"/>
              </a:rPr>
              <a:t>dari </a:t>
            </a:r>
            <a:r>
              <a:rPr lang="id-ID" sz="1600" dirty="0" smtClean="0">
                <a:latin typeface="Times New Roman" pitchFamily="18" charset="0"/>
                <a:cs typeface="Times New Roman" pitchFamily="18" charset="0"/>
              </a:rPr>
              <a:t>makanan dan </a:t>
            </a:r>
            <a:r>
              <a:rPr lang="id-ID" sz="1600" dirty="0">
                <a:latin typeface="Times New Roman" pitchFamily="18" charset="0"/>
                <a:cs typeface="Times New Roman" pitchFamily="18" charset="0"/>
              </a:rPr>
              <a:t>minuman tersebut. Aplikasi ini dibuat berdasarkan permasalahan yang sering terjadi </a:t>
            </a:r>
            <a:r>
              <a:rPr lang="id-ID" sz="1600" dirty="0" smtClean="0">
                <a:latin typeface="Times New Roman" pitchFamily="18" charset="0"/>
                <a:cs typeface="Times New Roman" pitchFamily="18" charset="0"/>
              </a:rPr>
              <a:t>diatas.</a:t>
            </a:r>
            <a:endParaRPr lang="id-ID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3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3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3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0" name="Google Shape;3380;p64"/>
          <p:cNvGrpSpPr/>
          <p:nvPr/>
        </p:nvGrpSpPr>
        <p:grpSpPr>
          <a:xfrm>
            <a:off x="915924" y="-283457"/>
            <a:ext cx="7312096" cy="6746791"/>
            <a:chOff x="1386777" y="0"/>
            <a:chExt cx="5937071" cy="5477625"/>
          </a:xfrm>
        </p:grpSpPr>
        <p:sp>
          <p:nvSpPr>
            <p:cNvPr id="3381" name="Google Shape;3381;p64"/>
            <p:cNvSpPr/>
            <p:nvPr/>
          </p:nvSpPr>
          <p:spPr>
            <a:xfrm rot="1180656">
              <a:off x="2323012" y="767528"/>
              <a:ext cx="4817977" cy="2442074"/>
            </a:xfrm>
            <a:custGeom>
              <a:avLst/>
              <a:gdLst/>
              <a:ahLst/>
              <a:cxnLst/>
              <a:rect l="l" t="t" r="r" b="b"/>
              <a:pathLst>
                <a:path w="136676" h="62189" extrusionOk="0">
                  <a:moveTo>
                    <a:pt x="115053" y="1"/>
                  </a:moveTo>
                  <a:cubicBezTo>
                    <a:pt x="109301" y="1"/>
                    <a:pt x="103535" y="2453"/>
                    <a:pt x="98779" y="5873"/>
                  </a:cubicBezTo>
                  <a:cubicBezTo>
                    <a:pt x="92567" y="10316"/>
                    <a:pt x="87635" y="16342"/>
                    <a:pt x="82192" y="21669"/>
                  </a:cubicBezTo>
                  <a:cubicBezTo>
                    <a:pt x="76771" y="27089"/>
                    <a:pt x="70467" y="32045"/>
                    <a:pt x="62906" y="33394"/>
                  </a:cubicBezTo>
                  <a:cubicBezTo>
                    <a:pt x="61199" y="33725"/>
                    <a:pt x="59492" y="33864"/>
                    <a:pt x="57783" y="33864"/>
                  </a:cubicBezTo>
                  <a:cubicBezTo>
                    <a:pt x="50478" y="33864"/>
                    <a:pt x="43152" y="31318"/>
                    <a:pt x="35780" y="30300"/>
                  </a:cubicBezTo>
                  <a:cubicBezTo>
                    <a:pt x="33808" y="30038"/>
                    <a:pt x="31800" y="29897"/>
                    <a:pt x="29791" y="29897"/>
                  </a:cubicBezTo>
                  <a:cubicBezTo>
                    <a:pt x="23600" y="29897"/>
                    <a:pt x="17390" y="31232"/>
                    <a:pt x="12121" y="34464"/>
                  </a:cubicBezTo>
                  <a:cubicBezTo>
                    <a:pt x="4071" y="39396"/>
                    <a:pt x="2327" y="46864"/>
                    <a:pt x="0" y="55192"/>
                  </a:cubicBezTo>
                  <a:cubicBezTo>
                    <a:pt x="7166" y="57728"/>
                    <a:pt x="16587" y="57635"/>
                    <a:pt x="24241" y="58403"/>
                  </a:cubicBezTo>
                  <a:cubicBezTo>
                    <a:pt x="32756" y="59263"/>
                    <a:pt x="41201" y="60054"/>
                    <a:pt x="49738" y="60636"/>
                  </a:cubicBezTo>
                  <a:cubicBezTo>
                    <a:pt x="64803" y="61688"/>
                    <a:pt x="79962" y="62188"/>
                    <a:pt x="95130" y="62188"/>
                  </a:cubicBezTo>
                  <a:cubicBezTo>
                    <a:pt x="96734" y="62188"/>
                    <a:pt x="98338" y="62182"/>
                    <a:pt x="99942" y="62171"/>
                  </a:cubicBezTo>
                  <a:cubicBezTo>
                    <a:pt x="105665" y="62171"/>
                    <a:pt x="111667" y="61985"/>
                    <a:pt x="116901" y="59566"/>
                  </a:cubicBezTo>
                  <a:cubicBezTo>
                    <a:pt x="124555" y="56076"/>
                    <a:pt x="129510" y="48329"/>
                    <a:pt x="132511" y="40466"/>
                  </a:cubicBezTo>
                  <a:cubicBezTo>
                    <a:pt x="135233" y="33208"/>
                    <a:pt x="136676" y="25159"/>
                    <a:pt x="134931" y="17505"/>
                  </a:cubicBezTo>
                  <a:cubicBezTo>
                    <a:pt x="133186" y="9944"/>
                    <a:pt x="127765" y="2849"/>
                    <a:pt x="120298" y="732"/>
                  </a:cubicBezTo>
                  <a:cubicBezTo>
                    <a:pt x="118570" y="230"/>
                    <a:pt x="116812" y="1"/>
                    <a:pt x="1150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64"/>
            <p:cNvSpPr/>
            <p:nvPr/>
          </p:nvSpPr>
          <p:spPr>
            <a:xfrm rot="-9519831">
              <a:off x="1571650" y="2212967"/>
              <a:ext cx="4828976" cy="2437615"/>
            </a:xfrm>
            <a:custGeom>
              <a:avLst/>
              <a:gdLst/>
              <a:ahLst/>
              <a:cxnLst/>
              <a:rect l="l" t="t" r="r" b="b"/>
              <a:pathLst>
                <a:path w="136676" h="62189" extrusionOk="0">
                  <a:moveTo>
                    <a:pt x="115053" y="1"/>
                  </a:moveTo>
                  <a:cubicBezTo>
                    <a:pt x="109301" y="1"/>
                    <a:pt x="103535" y="2453"/>
                    <a:pt x="98779" y="5873"/>
                  </a:cubicBezTo>
                  <a:cubicBezTo>
                    <a:pt x="92567" y="10316"/>
                    <a:pt x="87635" y="16342"/>
                    <a:pt x="82192" y="21669"/>
                  </a:cubicBezTo>
                  <a:cubicBezTo>
                    <a:pt x="76771" y="27089"/>
                    <a:pt x="70467" y="32045"/>
                    <a:pt x="62906" y="33394"/>
                  </a:cubicBezTo>
                  <a:cubicBezTo>
                    <a:pt x="61199" y="33725"/>
                    <a:pt x="59492" y="33864"/>
                    <a:pt x="57783" y="33864"/>
                  </a:cubicBezTo>
                  <a:cubicBezTo>
                    <a:pt x="50478" y="33864"/>
                    <a:pt x="43152" y="31318"/>
                    <a:pt x="35780" y="30300"/>
                  </a:cubicBezTo>
                  <a:cubicBezTo>
                    <a:pt x="33808" y="30038"/>
                    <a:pt x="31800" y="29897"/>
                    <a:pt x="29791" y="29897"/>
                  </a:cubicBezTo>
                  <a:cubicBezTo>
                    <a:pt x="23600" y="29897"/>
                    <a:pt x="17390" y="31232"/>
                    <a:pt x="12121" y="34464"/>
                  </a:cubicBezTo>
                  <a:cubicBezTo>
                    <a:pt x="4071" y="39396"/>
                    <a:pt x="2327" y="46864"/>
                    <a:pt x="0" y="55192"/>
                  </a:cubicBezTo>
                  <a:cubicBezTo>
                    <a:pt x="7166" y="57728"/>
                    <a:pt x="16587" y="57635"/>
                    <a:pt x="24241" y="58403"/>
                  </a:cubicBezTo>
                  <a:cubicBezTo>
                    <a:pt x="32756" y="59263"/>
                    <a:pt x="41201" y="60054"/>
                    <a:pt x="49738" y="60636"/>
                  </a:cubicBezTo>
                  <a:cubicBezTo>
                    <a:pt x="64803" y="61688"/>
                    <a:pt x="79962" y="62188"/>
                    <a:pt x="95130" y="62188"/>
                  </a:cubicBezTo>
                  <a:cubicBezTo>
                    <a:pt x="96734" y="62188"/>
                    <a:pt x="98338" y="62182"/>
                    <a:pt x="99942" y="62171"/>
                  </a:cubicBezTo>
                  <a:cubicBezTo>
                    <a:pt x="105665" y="62171"/>
                    <a:pt x="111667" y="61985"/>
                    <a:pt x="116901" y="59566"/>
                  </a:cubicBezTo>
                  <a:cubicBezTo>
                    <a:pt x="124555" y="56076"/>
                    <a:pt x="129510" y="48329"/>
                    <a:pt x="132511" y="40466"/>
                  </a:cubicBezTo>
                  <a:cubicBezTo>
                    <a:pt x="135233" y="33208"/>
                    <a:pt x="136676" y="25159"/>
                    <a:pt x="134931" y="17505"/>
                  </a:cubicBezTo>
                  <a:cubicBezTo>
                    <a:pt x="133186" y="9944"/>
                    <a:pt x="127765" y="2849"/>
                    <a:pt x="120298" y="732"/>
                  </a:cubicBezTo>
                  <a:cubicBezTo>
                    <a:pt x="118570" y="230"/>
                    <a:pt x="116812" y="1"/>
                    <a:pt x="1150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64"/>
            <p:cNvSpPr/>
            <p:nvPr/>
          </p:nvSpPr>
          <p:spPr>
            <a:xfrm rot="532267">
              <a:off x="1728899" y="847427"/>
              <a:ext cx="5071634" cy="2947732"/>
            </a:xfrm>
            <a:custGeom>
              <a:avLst/>
              <a:gdLst/>
              <a:ahLst/>
              <a:cxnLst/>
              <a:rect l="l" t="t" r="r" b="b"/>
              <a:pathLst>
                <a:path w="77074" h="68148" extrusionOk="0">
                  <a:moveTo>
                    <a:pt x="47214" y="1"/>
                  </a:moveTo>
                  <a:cubicBezTo>
                    <a:pt x="42852" y="1"/>
                    <a:pt x="38491" y="193"/>
                    <a:pt x="34129" y="379"/>
                  </a:cubicBezTo>
                  <a:cubicBezTo>
                    <a:pt x="26754" y="775"/>
                    <a:pt x="19007" y="1263"/>
                    <a:pt x="13098" y="5520"/>
                  </a:cubicBezTo>
                  <a:cubicBezTo>
                    <a:pt x="5816" y="10662"/>
                    <a:pt x="3118" y="20153"/>
                    <a:pt x="1745" y="28970"/>
                  </a:cubicBezTo>
                  <a:cubicBezTo>
                    <a:pt x="396" y="38090"/>
                    <a:pt x="0" y="47395"/>
                    <a:pt x="582" y="56608"/>
                  </a:cubicBezTo>
                  <a:cubicBezTo>
                    <a:pt x="675" y="58748"/>
                    <a:pt x="1466" y="67937"/>
                    <a:pt x="4746" y="68147"/>
                  </a:cubicBezTo>
                  <a:cubicBezTo>
                    <a:pt x="4756" y="68147"/>
                    <a:pt x="4766" y="68147"/>
                    <a:pt x="4776" y="68147"/>
                  </a:cubicBezTo>
                  <a:cubicBezTo>
                    <a:pt x="6359" y="68147"/>
                    <a:pt x="10696" y="60766"/>
                    <a:pt x="13470" y="59795"/>
                  </a:cubicBezTo>
                  <a:cubicBezTo>
                    <a:pt x="15586" y="59111"/>
                    <a:pt x="17785" y="58889"/>
                    <a:pt x="19992" y="58889"/>
                  </a:cubicBezTo>
                  <a:cubicBezTo>
                    <a:pt x="21836" y="58889"/>
                    <a:pt x="23686" y="59044"/>
                    <a:pt x="25498" y="59213"/>
                  </a:cubicBezTo>
                  <a:cubicBezTo>
                    <a:pt x="27665" y="59424"/>
                    <a:pt x="29833" y="59661"/>
                    <a:pt x="31972" y="59661"/>
                  </a:cubicBezTo>
                  <a:cubicBezTo>
                    <a:pt x="33851" y="59661"/>
                    <a:pt x="35708" y="59478"/>
                    <a:pt x="37525" y="58934"/>
                  </a:cubicBezTo>
                  <a:cubicBezTo>
                    <a:pt x="42946" y="57282"/>
                    <a:pt x="47203" y="52350"/>
                    <a:pt x="48087" y="46721"/>
                  </a:cubicBezTo>
                  <a:cubicBezTo>
                    <a:pt x="48668" y="43138"/>
                    <a:pt x="47901" y="39346"/>
                    <a:pt x="49157" y="36066"/>
                  </a:cubicBezTo>
                  <a:cubicBezTo>
                    <a:pt x="51274" y="30343"/>
                    <a:pt x="57881" y="28016"/>
                    <a:pt x="63604" y="25969"/>
                  </a:cubicBezTo>
                  <a:cubicBezTo>
                    <a:pt x="69420" y="24038"/>
                    <a:pt x="75817" y="20642"/>
                    <a:pt x="76585" y="14640"/>
                  </a:cubicBezTo>
                  <a:cubicBezTo>
                    <a:pt x="77074" y="10662"/>
                    <a:pt x="74654" y="6777"/>
                    <a:pt x="71444" y="4543"/>
                  </a:cubicBezTo>
                  <a:cubicBezTo>
                    <a:pt x="68140" y="2333"/>
                    <a:pt x="64185" y="1356"/>
                    <a:pt x="60300" y="775"/>
                  </a:cubicBezTo>
                  <a:cubicBezTo>
                    <a:pt x="55938" y="193"/>
                    <a:pt x="51576" y="1"/>
                    <a:pt x="47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84" name="Google Shape;3384;p64"/>
          <p:cNvSpPr txBox="1">
            <a:spLocks noGrp="1"/>
          </p:cNvSpPr>
          <p:nvPr>
            <p:ph type="title"/>
          </p:nvPr>
        </p:nvSpPr>
        <p:spPr>
          <a:xfrm>
            <a:off x="1243650" y="2055950"/>
            <a:ext cx="6656700" cy="9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d-ID" sz="3600" dirty="0" smtClean="0">
                <a:solidFill>
                  <a:schemeClr val="accent6">
                    <a:lumMod val="25000"/>
                  </a:schemeClr>
                </a:solidFill>
              </a:rPr>
              <a:t>TH</a:t>
            </a:r>
            <a:r>
              <a:rPr lang="en" sz="3600" dirty="0" smtClean="0">
                <a:solidFill>
                  <a:schemeClr val="accent6">
                    <a:lumMod val="25000"/>
                  </a:schemeClr>
                </a:solidFill>
              </a:rPr>
              <a:t>A</a:t>
            </a:r>
            <a:r>
              <a:rPr lang="id-ID" sz="3600" dirty="0" smtClean="0">
                <a:solidFill>
                  <a:schemeClr val="accent6">
                    <a:lumMod val="25000"/>
                  </a:schemeClr>
                </a:solidFill>
              </a:rPr>
              <a:t>NK U FOR W</a:t>
            </a:r>
            <a:r>
              <a:rPr lang="en" sz="3600" dirty="0" smtClean="0">
                <a:solidFill>
                  <a:schemeClr val="accent6">
                    <a:lumMod val="25000"/>
                  </a:schemeClr>
                </a:solidFill>
              </a:rPr>
              <a:t>A</a:t>
            </a:r>
            <a:r>
              <a:rPr lang="id-ID" sz="3600" dirty="0" smtClean="0">
                <a:solidFill>
                  <a:schemeClr val="accent6">
                    <a:lumMod val="25000"/>
                  </a:schemeClr>
                </a:solidFill>
              </a:rPr>
              <a:t>TCH</a:t>
            </a:r>
            <a:r>
              <a:rPr lang="en" sz="3600" dirty="0" smtClean="0">
                <a:solidFill>
                  <a:schemeClr val="accent6">
                    <a:lumMod val="25000"/>
                  </a:schemeClr>
                </a:solidFill>
              </a:rPr>
              <a:t>I</a:t>
            </a:r>
            <a:r>
              <a:rPr lang="id-ID" sz="3600" dirty="0" smtClean="0">
                <a:solidFill>
                  <a:schemeClr val="accent6">
                    <a:lumMod val="25000"/>
                  </a:schemeClr>
                </a:solidFill>
              </a:rPr>
              <a:t>NG </a:t>
            </a:r>
            <a:r>
              <a:rPr lang="id-ID" sz="3600" dirty="0" smtClean="0">
                <a:solidFill>
                  <a:schemeClr val="accent6">
                    <a:lumMod val="25000"/>
                  </a:schemeClr>
                </a:solidFill>
                <a:sym typeface="Wingdings" pitchFamily="2" charset="2"/>
              </a:rPr>
              <a:t></a:t>
            </a:r>
            <a:endParaRPr sz="3600" dirty="0">
              <a:solidFill>
                <a:schemeClr val="accent6">
                  <a:lumMod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3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3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4" grpId="0"/>
    </p:bldLst>
  </p:timing>
</p:sld>
</file>

<file path=ppt/theme/theme1.xml><?xml version="1.0" encoding="utf-8"?>
<a:theme xmlns:a="http://schemas.openxmlformats.org/drawingml/2006/main" name="Charming Food Background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B6344"/>
      </a:accent1>
      <a:accent2>
        <a:srgbClr val="FFB19E"/>
      </a:accent2>
      <a:accent3>
        <a:srgbClr val="F7D79F"/>
      </a:accent3>
      <a:accent4>
        <a:srgbClr val="C2A256"/>
      </a:accent4>
      <a:accent5>
        <a:srgbClr val="637357"/>
      </a:accent5>
      <a:accent6>
        <a:srgbClr val="FFDEDE"/>
      </a:accent6>
      <a:hlink>
        <a:srgbClr val="4B63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140</Words>
  <Application>Microsoft Office PowerPoint</Application>
  <PresentationFormat>On-screen Show (16:9)</PresentationFormat>
  <Paragraphs>27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Charming Food Background by Slidesgo</vt:lpstr>
      <vt:lpstr>“Perancangan dan Pembuatan Aplikasi Pemesanan Menu Makanan &amp; Minuman ”.     Cafe NGOODING</vt:lpstr>
      <vt:lpstr>Disusun oleh :</vt:lpstr>
      <vt:lpstr>PowerPoint Presentation</vt:lpstr>
      <vt:lpstr>PowerPoint Presentation</vt:lpstr>
      <vt:lpstr>                              Tujuan</vt:lpstr>
      <vt:lpstr>PowerPoint Presentation</vt:lpstr>
      <vt:lpstr>KESIMPULAN</vt:lpstr>
      <vt:lpstr>THANK U FOR WATCHING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H u m a N</cp:lastModifiedBy>
  <cp:revision>23</cp:revision>
  <dcterms:modified xsi:type="dcterms:W3CDTF">2020-12-21T02:50:20Z</dcterms:modified>
</cp:coreProperties>
</file>