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Latihan Perulangan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276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485" y="420910"/>
            <a:ext cx="8911687" cy="4731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720" y="1320800"/>
            <a:ext cx="9875520" cy="538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/* Program perulangan menggunakan for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#include &lt;iostream.h&gt;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	int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	for(x = 1; x&lt;= 10; x++)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		cout&lt;&lt;"BAHASA C++ "&lt;&lt;endl;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7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41790"/>
            <a:ext cx="9601200" cy="5694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Contoh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11200"/>
            <a:ext cx="9913716" cy="597326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#include&lt;</a:t>
            </a:r>
            <a:r>
              <a:rPr lang="en-US" altLang="zh-TW" sz="2400" dirty="0" err="1">
                <a:ea typeface="新細明體" panose="02020500000000000000" pitchFamily="18" charset="-120"/>
              </a:rPr>
              <a:t>iostream.h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#include&lt;</a:t>
            </a:r>
            <a:r>
              <a:rPr lang="en-US" altLang="zh-TW" sz="2400" dirty="0" err="1">
                <a:ea typeface="新細明體" panose="02020500000000000000" pitchFamily="18" charset="-120"/>
              </a:rPr>
              <a:t>iomanip.h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endParaRPr lang="fr-FR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 err="1">
                <a:ea typeface="新細明體" panose="02020500000000000000" pitchFamily="18" charset="-120"/>
              </a:rPr>
              <a:t>int</a:t>
            </a:r>
            <a:r>
              <a:rPr lang="fr-FR" altLang="zh-TW" sz="2400" dirty="0"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	</a:t>
            </a:r>
            <a:r>
              <a:rPr lang="fr-FR" altLang="zh-TW" sz="2400" dirty="0" err="1">
                <a:ea typeface="新細明體" panose="02020500000000000000" pitchFamily="18" charset="-120"/>
              </a:rPr>
              <a:t>int</a:t>
            </a:r>
            <a:r>
              <a:rPr lang="fr-FR" altLang="zh-TW" sz="2400" dirty="0">
                <a:ea typeface="新細明體" panose="02020500000000000000" pitchFamily="18" charset="-120"/>
              </a:rPr>
              <a:t> </a:t>
            </a:r>
            <a:r>
              <a:rPr lang="fr-FR" altLang="zh-TW" sz="2400" dirty="0" err="1">
                <a:ea typeface="新細明體" panose="02020500000000000000" pitchFamily="18" charset="-120"/>
              </a:rPr>
              <a:t>x,y</a:t>
            </a:r>
            <a:r>
              <a:rPr lang="fr-FR" altLang="zh-TW" sz="2400" dirty="0">
                <a:ea typeface="新細明體" panose="02020500000000000000" pitchFamily="18" charset="-120"/>
              </a:rPr>
              <a:t>;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for (x=1; x&lt;=10; x++)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{</a:t>
            </a:r>
            <a:endParaRPr lang="fr-FR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		 for (y=1; y&lt;=10; y++)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		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		    cout&lt;&lt;</a:t>
            </a:r>
            <a:r>
              <a:rPr lang="fr-FR" altLang="zh-TW" sz="2400" dirty="0" err="1">
                <a:ea typeface="新細明體" panose="02020500000000000000" pitchFamily="18" charset="-120"/>
              </a:rPr>
              <a:t>setw</a:t>
            </a:r>
            <a:r>
              <a:rPr lang="fr-FR" altLang="zh-TW" sz="2400" dirty="0">
                <a:ea typeface="新細明體" panose="02020500000000000000" pitchFamily="18" charset="-120"/>
              </a:rPr>
              <a:t>(4)&lt;&lt;x*y&lt;&lt;"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 dirty="0">
                <a:ea typeface="新細明體" panose="02020500000000000000" pitchFamily="18" charset="-120"/>
              </a:rPr>
              <a:t>		 </a:t>
            </a:r>
            <a:r>
              <a:rPr lang="en-US" altLang="zh-TW" sz="2400" dirty="0">
                <a:ea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ea typeface="新細明體" panose="02020500000000000000" pitchFamily="18" charset="-120"/>
              </a:rPr>
              <a:t>cout</a:t>
            </a:r>
            <a:r>
              <a:rPr lang="en-US" altLang="zh-TW" sz="2400" dirty="0">
                <a:ea typeface="新細明體" panose="02020500000000000000" pitchFamily="18" charset="-120"/>
              </a:rPr>
              <a:t>&lt;&lt;"\n";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1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Contoh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#include&lt;iostream.h&gt;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#include&lt;iomanip.h&gt;</a:t>
            </a:r>
            <a:endParaRPr lang="fr-FR" altLang="zh-TW" sz="240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int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	int x,y;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for (x=1; x&lt;=10; x++)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{</a:t>
            </a:r>
            <a:endParaRPr lang="fr-FR" altLang="zh-TW" sz="240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		 for (y=1; y&lt;=x; y++)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		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		    cout&lt;&lt;setw(4)&lt;&lt;x*y&lt;&lt;"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TW" sz="2400">
                <a:ea typeface="新細明體" panose="02020500000000000000" pitchFamily="18" charset="-120"/>
              </a:rPr>
              <a:t>		 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cout&lt;&lt;"\n";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}</a:t>
            </a:r>
            <a:endParaRPr lang="en-US" sz="2400"/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22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#include &lt;iostream.h&gt;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int b,a,e;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char u[26]= "ABCDEFGHIJKLMNOPQRSTUVWXYZ";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cout&lt;&lt;"Masukan Angka :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cin&gt;&gt;b;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for(a = b-1; a&gt;=0; a--){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cout&lt;&lt;u[a]&lt;&lt;" ";}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}</a:t>
            </a:r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637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Contoh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#include &lt;iostream.h&gt;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int a,b,e;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char u[26]= "ABCDEFGHIJKLMNOPQRSTUVWXYZ";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cout&lt;&lt;"Masukan Angka :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cin&gt;&gt;e;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for(b = 0; b&lt; e; b++){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for(a = 0; a&lt;= b; a++){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cout&lt;&lt;u[a]&lt;&lt;" ";}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cout&lt;&lt;endl;}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4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sz="2400">
              <a:solidFill>
                <a:srgbClr val="FFC000"/>
              </a:solidFill>
            </a:endParaRPr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48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088"/>
            <a:ext cx="9601200" cy="6684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56527"/>
            <a:ext cx="9601200" cy="581049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 /* Program </a:t>
            </a:r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while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iostream.h</a:t>
            </a:r>
            <a:r>
              <a:rPr 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x = 1; /*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while (x &lt;= 10) /* Batas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&lt;&lt;"</a:t>
            </a:r>
            <a:r>
              <a:rPr lang="en-US" sz="2800" dirty="0" err="1"/>
              <a:t>Bahasa</a:t>
            </a:r>
            <a:r>
              <a:rPr lang="en-US" sz="2800" dirty="0"/>
              <a:t> C++ "&lt;&lt;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x ++; /* </a:t>
            </a:r>
            <a:r>
              <a:rPr lang="en-US" sz="2800" dirty="0" err="1"/>
              <a:t>variabel</a:t>
            </a:r>
            <a:r>
              <a:rPr lang="en-US" sz="2800" dirty="0"/>
              <a:t> x </a:t>
            </a:r>
            <a:r>
              <a:rPr lang="en-US" sz="2800" dirty="0" err="1"/>
              <a:t>ditambah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1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1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3325" y="197390"/>
            <a:ext cx="8911687" cy="3309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1137920"/>
            <a:ext cx="10009188" cy="556768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iostream.h</a:t>
            </a:r>
            <a:r>
              <a:rPr 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while (</a:t>
            </a:r>
            <a:r>
              <a:rPr lang="en-US" sz="2800" dirty="0" err="1"/>
              <a:t>i</a:t>
            </a:r>
            <a:r>
              <a:rPr lang="en-US" sz="2800" dirty="0"/>
              <a:t> != 99)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&lt;&lt;"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: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cin</a:t>
            </a:r>
            <a:r>
              <a:rPr lang="en-US" sz="2800" dirty="0"/>
              <a:t>&gt;&gt;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&lt;&lt;"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= "&lt;&lt;</a:t>
            </a:r>
            <a:r>
              <a:rPr lang="en-US" sz="2800" dirty="0" err="1"/>
              <a:t>i</a:t>
            </a:r>
            <a:r>
              <a:rPr lang="en-US" sz="2800" dirty="0"/>
              <a:t>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6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725" y="406400"/>
            <a:ext cx="8911687" cy="5689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dirty="0" err="1" smtClean="0"/>
              <a:t>Contoh</a:t>
            </a:r>
            <a:r>
              <a:rPr lang="en-US" sz="3400" dirty="0" smtClean="0"/>
              <a:t> :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132" y="1341120"/>
            <a:ext cx="10639108" cy="534416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x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		</a:t>
            </a:r>
            <a:r>
              <a:rPr lang="en-US" sz="2400" dirty="0" err="1"/>
              <a:t>cout</a:t>
            </a:r>
            <a:r>
              <a:rPr lang="en-US" sz="2400" dirty="0"/>
              <a:t>&lt;&lt;"BAHASA C++ 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		x 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	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while(x &lt;= 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94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Century Gothic</vt:lpstr>
      <vt:lpstr>Wingdings</vt:lpstr>
      <vt:lpstr>Wingdings 3</vt:lpstr>
      <vt:lpstr>Wisp</vt:lpstr>
      <vt:lpstr>Latihan Perulangan</vt:lpstr>
      <vt:lpstr>Contoh </vt:lpstr>
      <vt:lpstr>Contoh</vt:lpstr>
      <vt:lpstr>Contoh</vt:lpstr>
      <vt:lpstr>Contoh</vt:lpstr>
      <vt:lpstr>Contoh</vt:lpstr>
      <vt:lpstr>Contoh :</vt:lpstr>
      <vt:lpstr>Contoh :</vt:lpstr>
      <vt:lpstr>Contoh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DARSIH</dc:creator>
  <cp:lastModifiedBy>DARSIH</cp:lastModifiedBy>
  <cp:revision>4</cp:revision>
  <dcterms:created xsi:type="dcterms:W3CDTF">2017-04-26T01:27:44Z</dcterms:created>
  <dcterms:modified xsi:type="dcterms:W3CDTF">2017-04-27T00:53:16Z</dcterms:modified>
</cp:coreProperties>
</file>