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7EE-5577-4E75-BF6F-C621585F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92C3-60D9-40C7-96C0-8977B4E4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2576-868B-4964-A6D8-F262FD7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EB06-D186-4743-B2EA-C98E6AF5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375F-F9E3-4742-ACFB-C5F88A3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5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F57D-2D19-4114-8851-136F71FE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1AE1D-88A3-46FB-B169-3F1409A9F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C68D-A3B3-4D5D-8898-7FBE1927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D3CD-ED35-4B0E-BFE6-B936EEA8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8857-FDAB-4DC1-AACE-211ABD7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45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7455-4871-431C-B451-B598E173E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248B3-6B38-4736-A211-097407C7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E01E-277C-43C8-80C3-05E12E5F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203-2284-4631-B2F5-964DF12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63AF8-CD82-4665-B2EE-C1721FE1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78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6ED-EC4D-4156-8F16-135D8734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13E1-1D91-4115-B9AE-CB5B0624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FE79-9C47-4CCC-BA5D-C0A50DEC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5685-3A7E-4A03-9DCF-8A589F32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7AF-F0B8-48B1-94DB-3E99C03F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09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B6A-5B62-4CBD-BA7B-DD7BCAB2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8D79-62DC-413C-AFC5-59A6A179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2E8A-E596-4DA6-BB0A-F1CEEFC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CC8E-D7DE-415A-A1DB-7766C45B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8DB1-89A7-4446-A056-9A8D9C90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1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0004-47C2-476F-A5DE-3F9C480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89C6-210E-4908-BF00-D13502517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21ED5-F56D-417E-842A-9EA1A237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9CBEC-E1B5-4F90-ADF9-74236295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59A25-D299-4FAF-83BA-09CA2D7A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229D-D2A4-4E30-BFBF-160DCF9F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8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548D-6543-4A33-92FE-17FFD28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F6B6F-96CE-48CB-AAF0-6215C56D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F81C3-AA8A-42E2-95BD-8594DECF7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19036-0FE7-4FFA-A194-9F64BA0E8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73D0C-9AA9-4E80-8163-B7D6970A7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2DD93-42DB-4B9D-9253-13832854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8C564-FCAE-43F6-80B3-EC2E8B1B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6DE5-342A-4C17-85D3-064627DF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431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D764-97A4-46F5-83B8-A9C1CA0B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F4CEE-6B93-4E6D-9AB0-7733CEEE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A5190-3057-4B59-967A-A6F73D7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AB19-5A6F-4445-AE8C-696705C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1EF77-9159-4713-A41E-F5890B8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492-29F9-463F-9610-046B6857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41BA-DD27-4444-A405-C2B51981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2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A823-6AAF-4D66-A6D8-41364031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DE28-ACC7-4832-B8AB-68D9FEA8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3E513-A9E0-4BA8-9600-4C416026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EFAA-93C8-461B-BE9F-2684D5F3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E8EC2-F2C5-4883-A533-54973C5D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0FE4-F954-4635-ADA2-752E5B97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85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098A-A4DE-4823-A6C7-65078DF7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22490-C0A8-4C91-8DC2-0465DB6E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36376-FFAA-4570-B438-419DB803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3FA33-8218-4E44-8D4A-764EA56B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11C59-751D-402A-ABB6-7E1A5CCF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5C81-D65D-42BD-81B0-09043DAC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60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F9D89-570F-4B45-BB71-2950195C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81FB-7CF6-41D7-A6BB-E672DC84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9AA3-55C9-4289-BE06-FFDF870FE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D7DE-65D7-4BF0-BCD7-14617214DEF8}" type="datetimeFigureOut">
              <a:rPr lang="id-ID" smtClean="0"/>
              <a:t>20/03/2021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592C-88CE-48BA-BE49-31FAABAC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48B2-03BE-45BF-9DA1-57705FA6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38A2-219D-481F-B6F4-7F32B9D016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944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1BE5-4988-4C4E-9B2C-3973B5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9E58-DB6B-4472-B3FD-56C53175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064B75-C444-4AC5-AADF-76EB5FEBFA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endParaRPr lang="id-ID" dirty="0">
              <a:solidFill>
                <a:schemeClr val="tx1"/>
              </a:solidFill>
            </a:endParaRPr>
          </a:p>
          <a:p>
            <a:pPr algn="ctr"/>
            <a:r>
              <a:rPr lang="id-ID" sz="2800" dirty="0">
                <a:solidFill>
                  <a:schemeClr val="tx1"/>
                </a:solidFill>
              </a:rPr>
              <a:t>Selamat Datang</a:t>
            </a:r>
          </a:p>
          <a:p>
            <a:pPr algn="ctr"/>
            <a:endParaRPr lang="id-ID" sz="1600" dirty="0">
              <a:solidFill>
                <a:schemeClr val="tx1"/>
              </a:solidFill>
            </a:endParaRPr>
          </a:p>
          <a:p>
            <a:pPr algn="ctr"/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61218-31D4-4C66-B7A5-5AEBD93C4C70}"/>
              </a:ext>
            </a:extLst>
          </p:cNvPr>
          <p:cNvSpPr/>
          <p:nvPr/>
        </p:nvSpPr>
        <p:spPr>
          <a:xfrm>
            <a:off x="0" y="0"/>
            <a:ext cx="12192000" cy="887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solidFill>
                  <a:schemeClr val="tx1"/>
                </a:solidFill>
              </a:rPr>
              <a:t> 	HAKIM ASRORI</a:t>
            </a:r>
          </a:p>
          <a:p>
            <a:pPr algn="r"/>
            <a:r>
              <a:rPr lang="id-ID" dirty="0">
                <a:solidFill>
                  <a:schemeClr val="tx1"/>
                </a:solidFill>
              </a:rPr>
              <a:t>Menu	 menu	 menu	 menu	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5FCA80-6FC1-45C4-8709-276501131678}"/>
              </a:ext>
            </a:extLst>
          </p:cNvPr>
          <p:cNvSpPr/>
          <p:nvPr/>
        </p:nvSpPr>
        <p:spPr>
          <a:xfrm>
            <a:off x="5234608" y="1499911"/>
            <a:ext cx="1722783" cy="16697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IMAGE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73B5CFC5-EC98-4781-94AB-E97F3E6E73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66605"/>
      </p:ext>
    </p:extLst>
  </p:cSld>
  <p:clrMapOvr>
    <a:masterClrMapping/>
  </p:clrMapOvr>
  <p:transition spd="slow" advTm="519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C84-41E9-46EA-9E0D-E7E4DCE4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B64AD-A1A0-4EEE-A7F1-3D741041D6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02557DA-F506-4F83-8F25-612825237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769239"/>
              </p:ext>
            </p:extLst>
          </p:nvPr>
        </p:nvGraphicFramePr>
        <p:xfrm>
          <a:off x="1391478" y="1120671"/>
          <a:ext cx="9409044" cy="486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522">
                  <a:extLst>
                    <a:ext uri="{9D8B030D-6E8A-4147-A177-3AD203B41FA5}">
                      <a16:colId xmlns:a16="http://schemas.microsoft.com/office/drawing/2014/main" val="2971207661"/>
                    </a:ext>
                  </a:extLst>
                </a:gridCol>
                <a:gridCol w="4704522">
                  <a:extLst>
                    <a:ext uri="{9D8B030D-6E8A-4147-A177-3AD203B41FA5}">
                      <a16:colId xmlns:a16="http://schemas.microsoft.com/office/drawing/2014/main" val="2132236581"/>
                    </a:ext>
                  </a:extLst>
                </a:gridCol>
              </a:tblGrid>
              <a:tr h="4863547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d-ID" sz="2400" dirty="0">
                          <a:solidFill>
                            <a:schemeClr val="tx1"/>
                          </a:solidFill>
                        </a:rPr>
                        <a:t>     Saya adalah ....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798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7E83695-A9B0-4689-9ECD-831972AF2668}"/>
              </a:ext>
            </a:extLst>
          </p:cNvPr>
          <p:cNvSpPr/>
          <p:nvPr/>
        </p:nvSpPr>
        <p:spPr>
          <a:xfrm>
            <a:off x="1391478" y="1120670"/>
            <a:ext cx="4704522" cy="4863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2C530-7603-4FAF-B187-875CAFCF8D6D}"/>
              </a:ext>
            </a:extLst>
          </p:cNvPr>
          <p:cNvSpPr txBox="1"/>
          <p:nvPr/>
        </p:nvSpPr>
        <p:spPr>
          <a:xfrm>
            <a:off x="4472609" y="365125"/>
            <a:ext cx="32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About Me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E9668FD6-C09E-43DC-A2A9-89473C78D2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63580"/>
      </p:ext>
    </p:extLst>
  </p:cSld>
  <p:clrMapOvr>
    <a:masterClrMapping/>
  </p:clrMapOvr>
  <p:transition spd="slow" advTm="435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8B25-E903-4F93-8F0E-70A31063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0E847-E668-40E1-BD08-01778154B8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C61D5-481F-4407-AA4A-57E683881909}"/>
              </a:ext>
            </a:extLst>
          </p:cNvPr>
          <p:cNvSpPr txBox="1"/>
          <p:nvPr/>
        </p:nvSpPr>
        <p:spPr>
          <a:xfrm>
            <a:off x="4701540" y="631446"/>
            <a:ext cx="278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My Recent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E7890-D4BB-4915-9AFE-B65027D9DB05}"/>
              </a:ext>
            </a:extLst>
          </p:cNvPr>
          <p:cNvSpPr/>
          <p:nvPr/>
        </p:nvSpPr>
        <p:spPr>
          <a:xfrm>
            <a:off x="1149624" y="2080591"/>
            <a:ext cx="2531165" cy="29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C20F-79C5-4404-A6CA-A91DF763828E}"/>
              </a:ext>
            </a:extLst>
          </p:cNvPr>
          <p:cNvSpPr/>
          <p:nvPr/>
        </p:nvSpPr>
        <p:spPr>
          <a:xfrm>
            <a:off x="1285461" y="2226365"/>
            <a:ext cx="2279374" cy="1709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6B3F82-B8CF-4DA9-8461-371D40484DEC}"/>
              </a:ext>
            </a:extLst>
          </p:cNvPr>
          <p:cNvSpPr/>
          <p:nvPr/>
        </p:nvSpPr>
        <p:spPr>
          <a:xfrm>
            <a:off x="1775791" y="4426226"/>
            <a:ext cx="1297057" cy="371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View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7E6B4E-C74C-4529-8E29-1260525E3D98}"/>
              </a:ext>
            </a:extLst>
          </p:cNvPr>
          <p:cNvSpPr/>
          <p:nvPr/>
        </p:nvSpPr>
        <p:spPr>
          <a:xfrm>
            <a:off x="8511213" y="2072378"/>
            <a:ext cx="2531165" cy="29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137C7-7DA1-417A-8CFD-1C5292332240}"/>
              </a:ext>
            </a:extLst>
          </p:cNvPr>
          <p:cNvSpPr/>
          <p:nvPr/>
        </p:nvSpPr>
        <p:spPr>
          <a:xfrm>
            <a:off x="8647050" y="2218152"/>
            <a:ext cx="2279374" cy="1709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IMAGE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D7D2D8-29EA-4F7B-91A3-A1C1590B96DD}"/>
              </a:ext>
            </a:extLst>
          </p:cNvPr>
          <p:cNvSpPr/>
          <p:nvPr/>
        </p:nvSpPr>
        <p:spPr>
          <a:xfrm>
            <a:off x="9137380" y="4418013"/>
            <a:ext cx="1297057" cy="371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View More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38C4D4-1BFE-4855-AC75-ED6E7944CCE6}"/>
              </a:ext>
            </a:extLst>
          </p:cNvPr>
          <p:cNvSpPr/>
          <p:nvPr/>
        </p:nvSpPr>
        <p:spPr>
          <a:xfrm>
            <a:off x="4830426" y="2055813"/>
            <a:ext cx="2531165" cy="2902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39592-7DA0-4C1C-B1BC-F450F9E0A1F8}"/>
              </a:ext>
            </a:extLst>
          </p:cNvPr>
          <p:cNvSpPr/>
          <p:nvPr/>
        </p:nvSpPr>
        <p:spPr>
          <a:xfrm>
            <a:off x="4966263" y="2201587"/>
            <a:ext cx="2279374" cy="17095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IMAGE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8A8B67-AD68-4D34-88EC-018AB6342CEF}"/>
              </a:ext>
            </a:extLst>
          </p:cNvPr>
          <p:cNvSpPr/>
          <p:nvPr/>
        </p:nvSpPr>
        <p:spPr>
          <a:xfrm>
            <a:off x="5456593" y="4401448"/>
            <a:ext cx="1297057" cy="371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View More</a:t>
            </a:r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43D9C554-2AEC-4E9D-B37E-9E7C3CA7C7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3942"/>
      </p:ext>
    </p:extLst>
  </p:cSld>
  <p:clrMapOvr>
    <a:masterClrMapping/>
  </p:clrMapOvr>
  <p:transition spd="slow" advTm="531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C833-2CFC-4A9D-BE16-487FF983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DF5B8-E9C1-491A-8F06-404B82B65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8D82F-02DD-4D73-8AAB-5CBFBA056407}"/>
              </a:ext>
            </a:extLst>
          </p:cNvPr>
          <p:cNvSpPr txBox="1"/>
          <p:nvPr/>
        </p:nvSpPr>
        <p:spPr>
          <a:xfrm flipH="1">
            <a:off x="5005677" y="504686"/>
            <a:ext cx="218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/>
              <a:t>Contact 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AA3F11-645C-4C63-BA01-AFE16BD1F08D}"/>
              </a:ext>
            </a:extLst>
          </p:cNvPr>
          <p:cNvSpPr/>
          <p:nvPr/>
        </p:nvSpPr>
        <p:spPr>
          <a:xfrm>
            <a:off x="1278837" y="1312684"/>
            <a:ext cx="410817" cy="409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EBD623-3713-428F-B5DB-25A9DFBA9AD8}"/>
              </a:ext>
            </a:extLst>
          </p:cNvPr>
          <p:cNvSpPr/>
          <p:nvPr/>
        </p:nvSpPr>
        <p:spPr>
          <a:xfrm>
            <a:off x="1278836" y="1942446"/>
            <a:ext cx="410817" cy="409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E08DD0-94A7-4B3E-9C86-C0B1C53A7111}"/>
              </a:ext>
            </a:extLst>
          </p:cNvPr>
          <p:cNvSpPr/>
          <p:nvPr/>
        </p:nvSpPr>
        <p:spPr>
          <a:xfrm>
            <a:off x="1278835" y="2572208"/>
            <a:ext cx="410817" cy="409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F6DF9-0E74-4043-AF89-32D7CD40D8D6}"/>
              </a:ext>
            </a:extLst>
          </p:cNvPr>
          <p:cNvSpPr txBox="1"/>
          <p:nvPr/>
        </p:nvSpPr>
        <p:spPr>
          <a:xfrm flipH="1">
            <a:off x="1689652" y="1332702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Facebook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F0762-0696-4095-A3E1-DB2FF6FC51F7}"/>
              </a:ext>
            </a:extLst>
          </p:cNvPr>
          <p:cNvSpPr txBox="1"/>
          <p:nvPr/>
        </p:nvSpPr>
        <p:spPr>
          <a:xfrm flipH="1">
            <a:off x="1689652" y="1962464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Instagram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213DB-E7E2-4156-B95C-A5DDCF2A7135}"/>
              </a:ext>
            </a:extLst>
          </p:cNvPr>
          <p:cNvSpPr txBox="1"/>
          <p:nvPr/>
        </p:nvSpPr>
        <p:spPr>
          <a:xfrm flipH="1">
            <a:off x="1696277" y="2592226"/>
            <a:ext cx="1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Github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155CE46-E1C8-41A6-BA9C-DA2868E23340}"/>
              </a:ext>
            </a:extLst>
          </p:cNvPr>
          <p:cNvSpPr/>
          <p:nvPr/>
        </p:nvSpPr>
        <p:spPr>
          <a:xfrm>
            <a:off x="3638074" y="1345951"/>
            <a:ext cx="41081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4D1BD-C728-459F-933F-02C31A191C77}"/>
              </a:ext>
            </a:extLst>
          </p:cNvPr>
          <p:cNvSpPr txBox="1"/>
          <p:nvPr/>
        </p:nvSpPr>
        <p:spPr>
          <a:xfrm>
            <a:off x="4214545" y="1332702"/>
            <a:ext cx="3004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Jalan Raya Pantura Losarang,</a:t>
            </a:r>
          </a:p>
          <a:p>
            <a:r>
              <a:rPr lang="id-ID" dirty="0"/>
              <a:t>Desa Puntang, Kec. Losarang, kab. Indramayu, Jawa Barat, 45253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667907-44C8-46AB-8572-0E4EE9E023E6}"/>
              </a:ext>
            </a:extLst>
          </p:cNvPr>
          <p:cNvSpPr/>
          <p:nvPr/>
        </p:nvSpPr>
        <p:spPr>
          <a:xfrm>
            <a:off x="3638072" y="2928004"/>
            <a:ext cx="41081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E1919-431B-4B1C-B47A-94CC11EE4D19}"/>
              </a:ext>
            </a:extLst>
          </p:cNvPr>
          <p:cNvSpPr txBox="1"/>
          <p:nvPr/>
        </p:nvSpPr>
        <p:spPr>
          <a:xfrm flipH="1">
            <a:off x="4214544" y="2939957"/>
            <a:ext cx="251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saneglos005@gmail.com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1FAD5-FBCB-4C38-A850-22B3025AD208}"/>
              </a:ext>
            </a:extLst>
          </p:cNvPr>
          <p:cNvSpPr txBox="1"/>
          <p:nvPr/>
        </p:nvSpPr>
        <p:spPr>
          <a:xfrm flipH="1">
            <a:off x="8673551" y="1168916"/>
            <a:ext cx="186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NAMA LENGKAP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880A3-C775-4A08-A9A2-529A3153FF4E}"/>
              </a:ext>
            </a:extLst>
          </p:cNvPr>
          <p:cNvSpPr/>
          <p:nvPr/>
        </p:nvSpPr>
        <p:spPr>
          <a:xfrm>
            <a:off x="7762462" y="1579705"/>
            <a:ext cx="3591338" cy="3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50AED-4356-478D-9446-69A002F827F5}"/>
              </a:ext>
            </a:extLst>
          </p:cNvPr>
          <p:cNvSpPr txBox="1"/>
          <p:nvPr/>
        </p:nvSpPr>
        <p:spPr>
          <a:xfrm>
            <a:off x="9166837" y="208672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/>
              <a:t>EMAIL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921B84-A869-41E2-8898-DE4ED6503B29}"/>
              </a:ext>
            </a:extLst>
          </p:cNvPr>
          <p:cNvSpPr/>
          <p:nvPr/>
        </p:nvSpPr>
        <p:spPr>
          <a:xfrm>
            <a:off x="7762461" y="2457564"/>
            <a:ext cx="3591338" cy="31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D23DF-24A9-4B39-A1E0-C8796E0812EC}"/>
              </a:ext>
            </a:extLst>
          </p:cNvPr>
          <p:cNvSpPr txBox="1"/>
          <p:nvPr/>
        </p:nvSpPr>
        <p:spPr>
          <a:xfrm>
            <a:off x="9187072" y="3034546"/>
            <a:ext cx="84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PESAN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749034-AC7D-4BAF-A236-AF38E4EB6200}"/>
              </a:ext>
            </a:extLst>
          </p:cNvPr>
          <p:cNvSpPr/>
          <p:nvPr/>
        </p:nvSpPr>
        <p:spPr>
          <a:xfrm>
            <a:off x="7762461" y="3377830"/>
            <a:ext cx="3591338" cy="200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D45B5-4A51-4E8E-A82E-7F98A8E288BA}"/>
              </a:ext>
            </a:extLst>
          </p:cNvPr>
          <p:cNvSpPr/>
          <p:nvPr/>
        </p:nvSpPr>
        <p:spPr>
          <a:xfrm>
            <a:off x="0" y="6175513"/>
            <a:ext cx="12192000" cy="682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Copyright 2021 | built with         by. Hakim Asrori</a:t>
            </a:r>
          </a:p>
        </p:txBody>
      </p:sp>
      <p:sp>
        <p:nvSpPr>
          <p:cNvPr id="26" name="Heart 25">
            <a:extLst>
              <a:ext uri="{FF2B5EF4-FFF2-40B4-BE49-F238E27FC236}">
                <a16:creationId xmlns:a16="http://schemas.microsoft.com/office/drawing/2014/main" id="{3A5A0F05-4294-4204-A531-D8DC04AAF52C}"/>
              </a:ext>
            </a:extLst>
          </p:cNvPr>
          <p:cNvSpPr/>
          <p:nvPr/>
        </p:nvSpPr>
        <p:spPr>
          <a:xfrm>
            <a:off x="6424347" y="6389310"/>
            <a:ext cx="304800" cy="27169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7" name="Audio 26">
            <a:hlinkClick r:id="" action="ppaction://media"/>
            <a:extLst>
              <a:ext uri="{FF2B5EF4-FFF2-40B4-BE49-F238E27FC236}">
                <a16:creationId xmlns:a16="http://schemas.microsoft.com/office/drawing/2014/main" id="{CBB9B834-D73A-4CC4-B38C-F590E8E75E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3645"/>
      </p:ext>
    </p:extLst>
  </p:cSld>
  <p:clrMapOvr>
    <a:masterClrMapping/>
  </p:clrMapOvr>
  <p:transition spd="slow" advTm="461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Widescreen</PresentationFormat>
  <Paragraphs>33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Hakim</dc:creator>
  <cp:lastModifiedBy>Hakim</cp:lastModifiedBy>
  <cp:revision>6</cp:revision>
  <dcterms:created xsi:type="dcterms:W3CDTF">2021-03-20T05:04:17Z</dcterms:created>
  <dcterms:modified xsi:type="dcterms:W3CDTF">2021-03-20T05:47:56Z</dcterms:modified>
</cp:coreProperties>
</file>