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2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2829C5-6C37-4A6B-8872-C2868409DD5A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615718-6289-4E7B-A665-433FBF320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OETN_pJPH8&amp;ab_channel=YovitaMargaretAbigail" TargetMode="External"/><Relationship Id="rId2" Type="http://schemas.openxmlformats.org/officeDocument/2006/relationships/hyperlink" Target="https://www.youtube.com/watch?v=mcdnHziSoM4&amp;ab_channel=ZahiraBarl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Usability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IMK </a:t>
            </a:r>
            <a:r>
              <a:rPr lang="en-GB" dirty="0" err="1" smtClean="0"/>
              <a:t>Polindra</a:t>
            </a:r>
            <a:r>
              <a:rPr lang="en-GB" smtClean="0"/>
              <a:t>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Usability Testing –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menemukan</a:t>
            </a:r>
            <a:r>
              <a:rPr lang="en-US" b="1" dirty="0" smtClean="0"/>
              <a:t> </a:t>
            </a: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/>
              <a:t>yang </a:t>
            </a:r>
            <a:r>
              <a:rPr lang="en-US" b="1" dirty="0" err="1" smtClean="0"/>
              <a:t>salah</a:t>
            </a:r>
            <a:r>
              <a:rPr lang="en-US" b="1" dirty="0" smtClean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 smtClean="0"/>
              <a:t>produk</a:t>
            </a:r>
            <a:r>
              <a:rPr lang="en-US" b="1" dirty="0" smtClean="0"/>
              <a:t>/app </a:t>
            </a:r>
            <a:r>
              <a:rPr lang="en-US" b="1" dirty="0" err="1" smtClean="0"/>
              <a:t>kamu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92807"/>
            <a:ext cx="7938120" cy="446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0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Usability Testing.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intinya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mengamati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,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siapkan</a:t>
            </a:r>
            <a:r>
              <a:rPr lang="en-US" dirty="0"/>
              <a:t>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Hal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diingat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dirty="0" err="1"/>
              <a:t>kamu</a:t>
            </a:r>
            <a:r>
              <a:rPr lang="en-US" b="1" dirty="0"/>
              <a:t> </a:t>
            </a:r>
            <a:r>
              <a:rPr lang="en-US" b="1" dirty="0" err="1"/>
              <a:t>sedang</a:t>
            </a:r>
            <a:r>
              <a:rPr lang="en-US" b="1" dirty="0"/>
              <a:t> </a:t>
            </a:r>
            <a:r>
              <a:rPr lang="en-US" b="1" dirty="0" err="1"/>
              <a:t>menguji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, </a:t>
            </a:r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b="1" dirty="0" err="1"/>
              <a:t>mengetes</a:t>
            </a:r>
            <a:r>
              <a:rPr lang="en-US" b="1" dirty="0"/>
              <a:t> </a:t>
            </a:r>
            <a:r>
              <a:rPr lang="en-US" b="1" dirty="0" err="1"/>
              <a:t>pengguna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minta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</a:t>
            </a:r>
            <a:r>
              <a:rPr lang="en-US" i="1" dirty="0"/>
              <a:t>check-out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ditimbulkan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Tahapan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Perkenalan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calon</a:t>
            </a:r>
            <a:r>
              <a:rPr lang="en-GB" dirty="0" smtClean="0"/>
              <a:t> tester</a:t>
            </a:r>
          </a:p>
          <a:p>
            <a:r>
              <a:rPr lang="en-GB" dirty="0" err="1" smtClean="0"/>
              <a:t>Beri</a:t>
            </a:r>
            <a:r>
              <a:rPr lang="en-GB" dirty="0" smtClean="0"/>
              <a:t> </a:t>
            </a:r>
            <a:r>
              <a:rPr lang="en-GB" dirty="0" err="1" smtClean="0"/>
              <a:t>penjelasan</a:t>
            </a:r>
            <a:r>
              <a:rPr lang="en-GB" dirty="0" smtClean="0"/>
              <a:t> </a:t>
            </a:r>
            <a:r>
              <a:rPr lang="en-GB" dirty="0" err="1" smtClean="0"/>
              <a:t>awal</a:t>
            </a:r>
            <a:r>
              <a:rPr lang="en-GB" dirty="0" smtClean="0"/>
              <a:t>, </a:t>
            </a:r>
            <a:r>
              <a:rPr lang="en-GB" dirty="0" err="1" smtClean="0"/>
              <a:t>bahwa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menguji</a:t>
            </a:r>
            <a:r>
              <a:rPr lang="en-GB" dirty="0" smtClean="0"/>
              <a:t> </a:t>
            </a:r>
            <a:r>
              <a:rPr lang="en-GB" dirty="0" err="1" smtClean="0"/>
              <a:t>produk</a:t>
            </a:r>
            <a:r>
              <a:rPr lang="en-GB" dirty="0" smtClean="0"/>
              <a:t>, </a:t>
            </a:r>
            <a:r>
              <a:rPr lang="en-GB" dirty="0" err="1" smtClean="0"/>
              <a:t>bukan</a:t>
            </a:r>
            <a:r>
              <a:rPr lang="en-GB" dirty="0" smtClean="0"/>
              <a:t> </a:t>
            </a:r>
            <a:r>
              <a:rPr lang="en-GB" dirty="0" err="1" smtClean="0"/>
              <a:t>menguji</a:t>
            </a:r>
            <a:r>
              <a:rPr lang="en-GB" dirty="0" smtClean="0"/>
              <a:t> </a:t>
            </a:r>
            <a:r>
              <a:rPr lang="en-GB" dirty="0" err="1" smtClean="0"/>
              <a:t>kemampuan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tester. (Agar </a:t>
            </a:r>
            <a:r>
              <a:rPr lang="en-GB" dirty="0" err="1" smtClean="0"/>
              <a:t>dia</a:t>
            </a:r>
            <a:r>
              <a:rPr lang="en-GB" dirty="0" smtClean="0"/>
              <a:t> </a:t>
            </a:r>
            <a:r>
              <a:rPr lang="en-GB" dirty="0" err="1" smtClean="0"/>
              <a:t>merasa</a:t>
            </a:r>
            <a:r>
              <a:rPr lang="en-GB" dirty="0" smtClean="0"/>
              <a:t> </a:t>
            </a:r>
            <a:r>
              <a:rPr lang="en-GB" dirty="0" err="1" smtClean="0"/>
              <a:t>nyaman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Kemudian</a:t>
            </a:r>
            <a:r>
              <a:rPr lang="en-GB" dirty="0" smtClean="0"/>
              <a:t> </a:t>
            </a:r>
            <a:r>
              <a:rPr lang="en-GB" dirty="0" err="1" smtClean="0"/>
              <a:t>boleh</a:t>
            </a:r>
            <a:r>
              <a:rPr lang="en-GB" dirty="0" smtClean="0"/>
              <a:t> </a:t>
            </a:r>
            <a:r>
              <a:rPr lang="en-GB" dirty="0" err="1" smtClean="0"/>
              <a:t>juga</a:t>
            </a:r>
            <a:r>
              <a:rPr lang="en-GB" dirty="0" smtClean="0"/>
              <a:t> </a:t>
            </a:r>
            <a:r>
              <a:rPr lang="en-GB" dirty="0" err="1" smtClean="0"/>
              <a:t>dijelaskan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semacam</a:t>
            </a:r>
            <a:r>
              <a:rPr lang="en-GB" dirty="0" smtClean="0"/>
              <a:t> </a:t>
            </a:r>
            <a:r>
              <a:rPr lang="en-GB" dirty="0" err="1" smtClean="0"/>
              <a:t>surat</a:t>
            </a:r>
            <a:r>
              <a:rPr lang="en-GB" dirty="0" smtClean="0"/>
              <a:t> </a:t>
            </a:r>
            <a:r>
              <a:rPr lang="en-GB" dirty="0" err="1" smtClean="0"/>
              <a:t>pernyataan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tester (</a:t>
            </a:r>
            <a:r>
              <a:rPr lang="en-GB" dirty="0" err="1" smtClean="0"/>
              <a:t>ada</a:t>
            </a:r>
            <a:r>
              <a:rPr lang="en-GB" dirty="0" smtClean="0"/>
              <a:t> di next slide)</a:t>
            </a:r>
          </a:p>
          <a:p>
            <a:r>
              <a:rPr lang="en-GB" dirty="0" err="1" smtClean="0"/>
              <a:t>Berikan</a:t>
            </a:r>
            <a:r>
              <a:rPr lang="en-GB" dirty="0" smtClean="0"/>
              <a:t> </a:t>
            </a:r>
            <a:r>
              <a:rPr lang="en-GB" dirty="0" err="1" smtClean="0"/>
              <a:t>tugas</a:t>
            </a:r>
            <a:r>
              <a:rPr lang="en-GB" dirty="0" smtClean="0"/>
              <a:t>/task, </a:t>
            </a:r>
            <a:r>
              <a:rPr lang="en-GB" dirty="0" err="1" smtClean="0"/>
              <a:t>misal</a:t>
            </a:r>
            <a:r>
              <a:rPr lang="en-GB" dirty="0" smtClean="0"/>
              <a:t> </a:t>
            </a:r>
            <a:r>
              <a:rPr lang="en-GB" dirty="0" err="1" smtClean="0"/>
              <a:t>tunjukkan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tampilan</a:t>
            </a:r>
            <a:r>
              <a:rPr lang="en-GB" dirty="0" smtClean="0"/>
              <a:t> web </a:t>
            </a:r>
            <a:r>
              <a:rPr lang="en-GB" dirty="0" err="1" smtClean="0"/>
              <a:t>belanja</a:t>
            </a:r>
            <a:r>
              <a:rPr lang="en-GB" dirty="0" smtClean="0"/>
              <a:t> online, </a:t>
            </a:r>
            <a:r>
              <a:rPr lang="en-GB" dirty="0" err="1" smtClean="0"/>
              <a:t>kemudian</a:t>
            </a:r>
            <a:r>
              <a:rPr lang="en-GB" dirty="0" smtClean="0"/>
              <a:t> </a:t>
            </a:r>
            <a:r>
              <a:rPr lang="en-GB" dirty="0" err="1" smtClean="0"/>
              <a:t>mintalah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tester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pemesanan</a:t>
            </a:r>
            <a:r>
              <a:rPr lang="en-GB" dirty="0" smtClean="0"/>
              <a:t> </a:t>
            </a:r>
            <a:r>
              <a:rPr lang="en-GB" dirty="0" err="1" smtClean="0"/>
              <a:t>barang</a:t>
            </a:r>
            <a:r>
              <a:rPr lang="en-GB" dirty="0" smtClean="0"/>
              <a:t> di web </a:t>
            </a:r>
            <a:r>
              <a:rPr lang="en-GB" dirty="0" err="1" smtClean="0"/>
              <a:t>tersebut</a:t>
            </a:r>
            <a:endParaRPr lang="en-GB" dirty="0" smtClean="0"/>
          </a:p>
          <a:p>
            <a:r>
              <a:rPr lang="en-GB" dirty="0" err="1" smtClean="0"/>
              <a:t>Ukur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stopwatch, </a:t>
            </a:r>
            <a:r>
              <a:rPr lang="en-GB" dirty="0" err="1" smtClean="0"/>
              <a:t>juga</a:t>
            </a:r>
            <a:r>
              <a:rPr lang="en-GB" dirty="0" smtClean="0"/>
              <a:t> </a:t>
            </a:r>
            <a:r>
              <a:rPr lang="en-GB" dirty="0" err="1" smtClean="0"/>
              <a:t>minta</a:t>
            </a:r>
            <a:r>
              <a:rPr lang="en-GB" dirty="0" smtClean="0"/>
              <a:t> </a:t>
            </a:r>
            <a:r>
              <a:rPr lang="en-GB" dirty="0" err="1" smtClean="0"/>
              <a:t>respon</a:t>
            </a:r>
            <a:r>
              <a:rPr lang="en-GB" dirty="0" smtClean="0"/>
              <a:t> </a:t>
            </a:r>
            <a:r>
              <a:rPr lang="en-GB" dirty="0" err="1" smtClean="0"/>
              <a:t>pengguna</a:t>
            </a:r>
            <a:r>
              <a:rPr lang="en-GB" dirty="0" smtClean="0"/>
              <a:t> (</a:t>
            </a:r>
            <a:r>
              <a:rPr lang="en-GB" dirty="0" err="1" smtClean="0"/>
              <a:t>sesuai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pengujian</a:t>
            </a:r>
            <a:r>
              <a:rPr lang="en-GB" dirty="0" smtClean="0"/>
              <a:t>, </a:t>
            </a:r>
            <a:r>
              <a:rPr lang="en-GB" dirty="0" err="1" smtClean="0"/>
              <a:t>ada</a:t>
            </a:r>
            <a:r>
              <a:rPr lang="en-GB" dirty="0" smtClean="0"/>
              <a:t> di slide </a:t>
            </a:r>
            <a:r>
              <a:rPr lang="en-GB" dirty="0" err="1" smtClean="0"/>
              <a:t>selanjutnya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314325"/>
            <a:ext cx="4410075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4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</a:t>
            </a:r>
            <a:r>
              <a:rPr lang="en-GB" dirty="0" err="1" smtClean="0"/>
              <a:t>bagi</a:t>
            </a:r>
            <a:r>
              <a:rPr lang="en-GB" dirty="0" smtClean="0"/>
              <a:t> 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demo usability testing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www.youtube.com/watch?v=mcdnHziSoM4&amp;ab_channel=ZahiraBarly</a:t>
            </a:r>
            <a:r>
              <a:rPr lang="en-US" dirty="0" smtClean="0"/>
              <a:t> </a:t>
            </a:r>
          </a:p>
          <a:p>
            <a:endParaRPr lang="en-GB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www.youtube.com/watch?v=DOETN_pJPH8&amp;ab_channel=YovitaMargaretAbigail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95325"/>
            <a:ext cx="64008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3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60674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1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2579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</TotalTime>
  <Words>147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Usability testing</vt:lpstr>
      <vt:lpstr>Tujuan</vt:lpstr>
      <vt:lpstr>Intro</vt:lpstr>
      <vt:lpstr>Tahapan</vt:lpstr>
      <vt:lpstr>PowerPoint Presentation</vt:lpstr>
      <vt:lpstr>Task bagi tester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2021-05-06T03:57:45Z</dcterms:created>
  <dcterms:modified xsi:type="dcterms:W3CDTF">2021-05-06T05:04:02Z</dcterms:modified>
</cp:coreProperties>
</file>