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sldIdLst>
    <p:sldId id="256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tableStyles" Target="tableStyles.xml" /><Relationship Id="rId2" Type="http://schemas.openxmlformats.org/officeDocument/2006/relationships/customXml" Target="../customXml/item2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theme" Target="theme/theme1.xml" /><Relationship Id="rId5" Type="http://schemas.openxmlformats.org/officeDocument/2006/relationships/slide" Target="slides/slide1.xml" /><Relationship Id="rId10" Type="http://schemas.openxmlformats.org/officeDocument/2006/relationships/viewProps" Target="viewProps.xml" /><Relationship Id="rId4" Type="http://schemas.openxmlformats.org/officeDocument/2006/relationships/slideMaster" Target="slideMasters/slideMaster1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5F96418-868E-4D38-9EEB-356931CD7234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7C19FDC-3BEA-4B58-8760-6C020EDEA1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486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6418-868E-4D38-9EEB-356931CD7234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9FDC-3BEA-4B58-8760-6C020EDEA1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5F96418-868E-4D38-9EEB-356931CD7234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7C19FDC-3BEA-4B58-8760-6C020EDEA1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189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5F96418-868E-4D38-9EEB-356931CD7234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7C19FDC-3BEA-4B58-8760-6C020EDEA134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3124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5F96418-868E-4D38-9EEB-356931CD7234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7C19FDC-3BEA-4B58-8760-6C020EDEA1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448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6418-868E-4D38-9EEB-356931CD7234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9FDC-3BEA-4B58-8760-6C020EDEA1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9995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6418-868E-4D38-9EEB-356931CD7234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9FDC-3BEA-4B58-8760-6C020EDEA1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605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6418-868E-4D38-9EEB-356931CD7234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9FDC-3BEA-4B58-8760-6C020EDEA1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002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5F96418-868E-4D38-9EEB-356931CD7234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7C19FDC-3BEA-4B58-8760-6C020EDEA1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81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6418-868E-4D38-9EEB-356931CD7234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9FDC-3BEA-4B58-8760-6C020EDEA1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67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5F96418-868E-4D38-9EEB-356931CD7234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7C19FDC-3BEA-4B58-8760-6C020EDEA1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41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6418-868E-4D38-9EEB-356931CD7234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9FDC-3BEA-4B58-8760-6C020EDEA1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79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6418-868E-4D38-9EEB-356931CD7234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9FDC-3BEA-4B58-8760-6C020EDEA1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10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6418-868E-4D38-9EEB-356931CD7234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9FDC-3BEA-4B58-8760-6C020EDEA1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02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6418-868E-4D38-9EEB-356931CD7234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9FDC-3BEA-4B58-8760-6C020EDEA1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32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6418-868E-4D38-9EEB-356931CD7234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9FDC-3BEA-4B58-8760-6C020EDEA1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33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6418-868E-4D38-9EEB-356931CD7234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9FDC-3BEA-4B58-8760-6C020EDEA1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29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96418-868E-4D38-9EEB-356931CD7234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19FDC-3BEA-4B58-8760-6C020EDEA1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913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E601DDD-9DEF-4185-90FD-E4A852AA4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fr-FR" sz="3700" b="1">
                <a:latin typeface="Arial Black" panose="020B0A04020102020204" pitchFamily="34" charset="0"/>
              </a:rPr>
              <a:t>Les cartes graphiques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4B0933-D6DF-4FA0-8C3F-C3EDE31E6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3761965" cy="229388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fr-FR" u="sng"/>
              <a:t>Présenté par :</a:t>
            </a:r>
          </a:p>
          <a:p>
            <a:pPr algn="r"/>
            <a:r>
              <a:rPr lang="fr-FR"/>
              <a:t>Mohammed EL MATROR</a:t>
            </a:r>
          </a:p>
          <a:p>
            <a:pPr algn="r"/>
            <a:r>
              <a:rPr lang="fr-FR"/>
              <a:t>Hakim SAGHIR</a:t>
            </a:r>
          </a:p>
          <a:p>
            <a:pPr algn="r"/>
            <a:r>
              <a:rPr lang="fr-FR"/>
              <a:t>Thomas REMY</a:t>
            </a:r>
          </a:p>
        </p:txBody>
      </p:sp>
      <p:pic>
        <p:nvPicPr>
          <p:cNvPr id="1030" name="Picture 6" descr="GeForce RTX 3080 en rupture : Nvidia répond aux critiques, la demande était  trop forte">
            <a:extLst>
              <a:ext uri="{FF2B5EF4-FFF2-40B4-BE49-F238E27FC236}">
                <a16:creationId xmlns:a16="http://schemas.microsoft.com/office/drawing/2014/main" id="{34DFAEFC-DC88-4BBB-9A75-1FE655E93C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 bwMode="auto">
          <a:xfrm>
            <a:off x="5046653" y="1761101"/>
            <a:ext cx="6177937" cy="34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8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7" name="Sous-titre 2">
            <a:extLst>
              <a:ext uri="{FF2B5EF4-FFF2-40B4-BE49-F238E27FC236}">
                <a16:creationId xmlns:a16="http://schemas.microsoft.com/office/drawing/2014/main" id="{0E0DE617-79EE-4020-81C2-B68B4030B0CF}"/>
              </a:ext>
            </a:extLst>
          </p:cNvPr>
          <p:cNvSpPr txBox="1">
            <a:spLocks/>
          </p:cNvSpPr>
          <p:nvPr/>
        </p:nvSpPr>
        <p:spPr>
          <a:xfrm>
            <a:off x="1531088" y="2198728"/>
            <a:ext cx="4564912" cy="568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spcAft>
                <a:spcPts val="600"/>
              </a:spcAft>
            </a:pPr>
            <a:r>
              <a:rPr lang="en-US" sz="3600" cap="all">
                <a:latin typeface="+mj-lt"/>
                <a:ea typeface="+mj-ea"/>
                <a:cs typeface="+mj-cs"/>
              </a:rPr>
              <a:t>Description</a:t>
            </a:r>
            <a:endParaRPr lang="en-US" sz="4400" cap="all">
              <a:latin typeface="+mj-lt"/>
              <a:ea typeface="+mj-ea"/>
              <a:cs typeface="+mj-cs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4B0933-D6DF-4FA0-8C3F-C3EDE31E6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3174" y="743881"/>
            <a:ext cx="6954025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Application </a:t>
            </a:r>
            <a:r>
              <a:rPr lang="en-US" dirty="0" err="1"/>
              <a:t>présentante</a:t>
            </a:r>
            <a:r>
              <a:rPr lang="en-US" dirty="0"/>
              <a:t> un </a:t>
            </a:r>
            <a:r>
              <a:rPr lang="en-US" dirty="0" err="1"/>
              <a:t>comparatif</a:t>
            </a:r>
            <a:r>
              <a:rPr lang="en-US" dirty="0"/>
              <a:t> des prix de </a:t>
            </a:r>
            <a:r>
              <a:rPr lang="en-US" dirty="0" err="1"/>
              <a:t>différentes</a:t>
            </a:r>
            <a:r>
              <a:rPr lang="en-US" dirty="0"/>
              <a:t> </a:t>
            </a:r>
            <a:r>
              <a:rPr lang="en-US" dirty="0" err="1"/>
              <a:t>cartes</a:t>
            </a:r>
            <a:r>
              <a:rPr lang="en-US" dirty="0"/>
              <a:t> </a:t>
            </a:r>
            <a:r>
              <a:rPr lang="en-US" dirty="0" err="1"/>
              <a:t>graphiques</a:t>
            </a:r>
            <a:r>
              <a:rPr lang="en-US" dirty="0"/>
              <a:t> sur des sites </a:t>
            </a:r>
            <a:r>
              <a:rPr lang="en-US" dirty="0" err="1"/>
              <a:t>spécifiques</a:t>
            </a:r>
            <a:r>
              <a:rPr lang="en-US" dirty="0"/>
              <a:t> </a:t>
            </a:r>
            <a:r>
              <a:rPr lang="en-US" dirty="0" err="1"/>
              <a:t>s</a:t>
            </a:r>
            <a:r>
              <a:rPr lang="en-US" dirty="0" err="1">
                <a:ea typeface="+mn-lt"/>
                <a:cs typeface="+mn-lt"/>
              </a:rPr>
              <a:t>elon</a:t>
            </a:r>
            <a:r>
              <a:rPr lang="en-US" dirty="0">
                <a:ea typeface="+mn-lt"/>
                <a:cs typeface="+mn-lt"/>
              </a:rPr>
              <a:t> les </a:t>
            </a:r>
            <a:r>
              <a:rPr lang="en-US" dirty="0" err="1">
                <a:ea typeface="+mn-lt"/>
                <a:cs typeface="+mn-lt"/>
              </a:rPr>
              <a:t>critères</a:t>
            </a:r>
            <a:r>
              <a:rPr lang="en-US" dirty="0">
                <a:ea typeface="+mn-lt"/>
                <a:cs typeface="+mn-lt"/>
              </a:rPr>
              <a:t> de recherche de </a:t>
            </a:r>
            <a:r>
              <a:rPr lang="en-US" dirty="0" err="1">
                <a:ea typeface="+mn-lt"/>
                <a:cs typeface="+mn-lt"/>
              </a:rPr>
              <a:t>l'utilisateur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Scraping web, grâce a selenium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Traitement de </a:t>
            </a:r>
            <a:r>
              <a:rPr lang="en-US" dirty="0" err="1"/>
              <a:t>données</a:t>
            </a:r>
            <a:r>
              <a:rPr lang="en-US" dirty="0"/>
              <a:t> via MongoDB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02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7" name="Sous-titre 2">
            <a:extLst>
              <a:ext uri="{FF2B5EF4-FFF2-40B4-BE49-F238E27FC236}">
                <a16:creationId xmlns:a16="http://schemas.microsoft.com/office/drawing/2014/main" id="{0E0DE617-79EE-4020-81C2-B68B4030B0CF}"/>
              </a:ext>
            </a:extLst>
          </p:cNvPr>
          <p:cNvSpPr txBox="1">
            <a:spLocks/>
          </p:cNvSpPr>
          <p:nvPr/>
        </p:nvSpPr>
        <p:spPr>
          <a:xfrm>
            <a:off x="1002937" y="1969565"/>
            <a:ext cx="3651358" cy="68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spcAft>
                <a:spcPts val="600"/>
              </a:spcAft>
            </a:pPr>
            <a:r>
              <a:rPr lang="en-US" sz="3600" cap="all">
                <a:latin typeface="+mj-lt"/>
                <a:ea typeface="+mj-ea"/>
                <a:cs typeface="+mj-cs"/>
              </a:rPr>
              <a:t>Technologies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4B0933-D6DF-4FA0-8C3F-C3EDE31E6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6178" y="1456748"/>
            <a:ext cx="6551244" cy="27504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MongoDB</a:t>
            </a:r>
          </a:p>
          <a:p>
            <a:pPr marL="342900" indent="-342900">
              <a:buFontTx/>
              <a:buChar char="-"/>
            </a:pPr>
            <a:r>
              <a:rPr lang="en-US" dirty="0"/>
              <a:t>Flask</a:t>
            </a:r>
          </a:p>
          <a:p>
            <a:pPr marL="342900" indent="-342900">
              <a:buFontTx/>
              <a:buChar char="-"/>
            </a:pPr>
            <a:r>
              <a:rPr lang="en-US"/>
              <a:t>Selenium</a:t>
            </a:r>
            <a:endParaRPr lang="en-US" dirty="0"/>
          </a:p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48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7" name="Sous-titre 2">
            <a:extLst>
              <a:ext uri="{FF2B5EF4-FFF2-40B4-BE49-F238E27FC236}">
                <a16:creationId xmlns:a16="http://schemas.microsoft.com/office/drawing/2014/main" id="{0E0DE617-79EE-4020-81C2-B68B4030B0CF}"/>
              </a:ext>
            </a:extLst>
          </p:cNvPr>
          <p:cNvSpPr txBox="1">
            <a:spLocks/>
          </p:cNvSpPr>
          <p:nvPr/>
        </p:nvSpPr>
        <p:spPr>
          <a:xfrm>
            <a:off x="1002937" y="1969565"/>
            <a:ext cx="3651358" cy="68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spcAft>
                <a:spcPts val="600"/>
              </a:spcAft>
            </a:pPr>
            <a:r>
              <a:rPr lang="en-US" sz="3600" cap="all">
                <a:latin typeface="+mj-lt"/>
                <a:ea typeface="+mj-ea"/>
                <a:cs typeface="+mj-cs"/>
              </a:rPr>
              <a:t>Fonctionnalités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4B0933-D6DF-4FA0-8C3F-C3EDE31E6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1884" y="1621260"/>
            <a:ext cx="6127179" cy="2316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- Afficher le prix et les caractéristiques d’un modèle de carte graphique (le prix sur un site spécifié à l’avance dans l’algorithme du scrapping)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899125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AB6F4E01BAA84BA8C679B867B88868" ma:contentTypeVersion="10" ma:contentTypeDescription="Crée un document." ma:contentTypeScope="" ma:versionID="381869cc0d6317371680e28e3d79b507">
  <xsd:schema xmlns:xsd="http://www.w3.org/2001/XMLSchema" xmlns:xs="http://www.w3.org/2001/XMLSchema" xmlns:p="http://schemas.microsoft.com/office/2006/metadata/properties" xmlns:ns2="7c8c8afe-1ffd-40f6-81d3-2966a4718e06" targetNamespace="http://schemas.microsoft.com/office/2006/metadata/properties" ma:root="true" ma:fieldsID="c82c582af1d3d58f0f6de9085cb2385f" ns2:_="">
    <xsd:import namespace="7c8c8afe-1ffd-40f6-81d3-2966a4718e06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8c8afe-1ffd-40f6-81d3-2966a4718e06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7c8c8afe-1ffd-40f6-81d3-2966a4718e06" xsi:nil="true"/>
  </documentManagement>
</p:properties>
</file>

<file path=customXml/itemProps1.xml><?xml version="1.0" encoding="utf-8"?>
<ds:datastoreItem xmlns:ds="http://schemas.openxmlformats.org/officeDocument/2006/customXml" ds:itemID="{A914C98B-5388-4188-A49C-9B42A95A6EA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8818AC-BB99-452F-8CBB-C984274592CE}"/>
</file>

<file path=customXml/itemProps3.xml><?xml version="1.0" encoding="utf-8"?>
<ds:datastoreItem xmlns:ds="http://schemas.openxmlformats.org/officeDocument/2006/customXml" ds:itemID="{86650508-BDCB-4B22-A265-CDDE86CED8A6}">
  <ds:schemaRefs>
    <ds:schemaRef ds:uri="http://schemas.microsoft.com/office/2006/metadata/properties"/>
    <ds:schemaRef ds:uri="http://www.w3.org/2000/xmln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Application>Microsoft Office PowerPoint</Application>
  <PresentationFormat>Grand écran</PresentationFormat>
  <Slides>4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Traînée de condensation</vt:lpstr>
      <vt:lpstr>Les cartes graphiques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cartes graphiques</dc:title>
  <dc:creator>Hakim SAGHIR</dc:creator>
  <cp:lastModifiedBy>Hakim SAGHIR</cp:lastModifiedBy>
  <cp:revision>57</cp:revision>
  <dcterms:created xsi:type="dcterms:W3CDTF">2021-04-28T08:55:48Z</dcterms:created>
  <dcterms:modified xsi:type="dcterms:W3CDTF">2021-05-06T23:27:40Z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0x010100ACAB6F4E01BAA84BA8C679B867B88868</vt:lpwstr>
  </property>
</Properties>
</file>