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B64-06D2-4258-9CB9-8A1F3BAE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5C37-0FFF-45BA-B22A-31F552744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7296-722F-435A-8851-5019C395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D278-DF9F-4761-A68E-292ACCC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7883-C6D3-46DE-9010-805BFCA4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05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3A9-37C4-42FE-86AE-A4E18120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48D67-0C72-493D-9730-C8F5A548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B58D-C1A1-4A07-873D-E4D2CCC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222C-9410-4BBD-B555-0AA720CD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AFCD-5484-4655-9443-5B01EC72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21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E4D83-2833-499C-B593-FD9C220C3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3FF57-E82D-4BCA-8C5B-8C3926AE8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328E-DE47-4F37-9A20-21294BAE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E592-9D36-4B64-90E6-4E7C490A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B8E8-611D-46A7-B400-F7D145C0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6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13EA-6ABC-4935-AB52-5E7BF6B8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0873-8C08-4A49-A220-97DD5776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08F8-3F4A-4758-A8C5-EBA3844F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9FAF-929C-4CA8-B97A-9CCE84DF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4B4-910D-47CF-80F3-376FF283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438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078D-4CC6-4DB3-9543-490B6D8A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B9E3-5BE0-4491-9DB5-BB2B5C5F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F201-3EF7-4133-99D4-60A9429C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34B3-3328-41EB-B978-ECEE3DCB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1931-5AFD-49BE-8A14-1371FDDE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84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AB57-3239-4125-9E70-B8749C1B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45D5-2C4E-4BD9-A24E-FB3E9EB5C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36DF6-1303-41EE-81EA-C48006C0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45A8B-F2D4-4512-94A6-CA8CC58F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56613-AFF2-4AA0-B924-B75C63D3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7AD19-9F83-47A5-9C20-F8732A1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7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D17-4293-44C3-B411-8B850A68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DAC1F-E2D6-49C0-915F-CCEE8DED2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8684-15F0-4542-99A3-7D3D3643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3E5ED-E80E-4CDA-9B51-25DB3C4F3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88279-4059-485A-9E85-AA227E84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570C7-02F8-4A65-A932-C3E70C2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12DF4-B78D-4187-BEC3-13EC93B2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392E8-C22C-4A9B-B725-680BCB88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61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2DAD-F7EE-453B-819C-A6FDF7D0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99DE0-3EE8-4FC8-9464-9AA99A18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8BC6C-2C22-48A1-98B5-E8701FFC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87D42-4D81-4160-A8F0-A715D352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72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C9A6-361A-426E-989D-C579FDFE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F0BE9-FB30-41B2-8346-28DD157A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1877-7E5B-49B0-BCF9-DD175F1D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01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CB54-822F-4180-B4A1-680569FA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CE0E-1DDB-4D9B-8E80-071037CF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4BCDD-FCAB-42F6-A51C-FC2BDEA36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6E3B-8CCE-467A-9CCB-735110BB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697F-1F0F-4A3C-B60F-80C7C210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55DB-5DCA-4339-B757-8575F7BD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31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947C-29E6-4B3F-8C0B-4487AC9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DEE8-561E-4438-9519-6338CE76B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D7ECC-C5FA-4817-8C7A-8CFB49DE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E4EE-D620-47CE-B23D-82AD65E4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A95AF-4021-4102-BFCF-0AE02503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7BE6-2424-4D0D-A80B-8DD4636F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73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76755-5883-47DF-8993-06A57591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13262-B9CB-473E-AD59-3B8B82D8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FD7-2AD6-4EEB-B2C6-F659B768D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6847-D06E-404A-ABFF-FA588C5906F8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3A56-51B5-40E7-8922-8C8C46611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0B74-20FD-48C8-A777-A547472A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431A-6E46-487D-B075-7D66F9897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51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5DFB-3329-4FEA-BD9D-50B6944AF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PHP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B3C4E-9365-4FB4-B646-A0A2A4BB8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Membuat Project MVC</a:t>
            </a:r>
          </a:p>
        </p:txBody>
      </p:sp>
    </p:spTree>
    <p:extLst>
      <p:ext uri="{BB962C8B-B14F-4D97-AF65-F5344CB8AC3E}">
        <p14:creationId xmlns:p14="http://schemas.microsoft.com/office/powerpoint/2010/main" val="238906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9C7-30E7-47F4-BD95-2FCC6043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6.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65BB-5A63-48B2-ABC6-EEB7B8BF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hanya berisikan program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aplikasi kita</a:t>
            </a:r>
          </a:p>
          <a:p>
            <a:endParaRPr lang="id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9B6BD-D200-4117-8761-A950D5F5F5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6" y="2163127"/>
            <a:ext cx="8359589" cy="4329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39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1D08-7BE6-4634-90D4-DAF42AB4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Mengintegrasikan dengan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folder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4CD03-9CC5-4756-BE94-14BD7AB2CA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5" y="2224553"/>
            <a:ext cx="8453719" cy="395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83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0235-689E-40AF-91CB-BE078429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 setiap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9C7F9-1941-487C-B73D-F578E59F21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6" y="2242979"/>
            <a:ext cx="9220200" cy="3055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CCEEF-226B-42A8-A8E1-EDA3C1D72C59}"/>
              </a:ext>
            </a:extLst>
          </p:cNvPr>
          <p:cNvSpPr txBox="1"/>
          <p:nvPr/>
        </p:nvSpPr>
        <p:spPr>
          <a:xfrm>
            <a:off x="1174376" y="5535846"/>
            <a:ext cx="72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 adalah cara mengintegrasikan antara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464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15D-4924-43C0-802A-8551655E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7.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 VARIABEL </a:t>
            </a:r>
            <a:endParaRPr lang="id-ID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9C7A-B468-43B1-9649-31B9CBC5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 VARIABEL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 cara untuk menambahkan data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BF446-7CD2-491F-ABAC-D2041A7BF6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0" y="2191067"/>
            <a:ext cx="8198224" cy="3985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40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3C300A-3840-4BD6-93D5-A7C8F8E750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11" y="803647"/>
            <a:ext cx="9582018" cy="515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41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2CE642-312D-4F8D-A18E-4D77EB3DFA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4" y="535878"/>
            <a:ext cx="10527148" cy="5501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11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E186B0-62AF-4CB8-9CAF-52A017DCD2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" y="625104"/>
            <a:ext cx="10551459" cy="4861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7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0721-F38D-4951-8BE6-AAC7CBA1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8.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b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AC20-B9DC-4E38-8BC4-722BADA5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merupakan data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biasanya digunakan oleh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diberikan ke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5E617-9B75-44BF-8E6B-44012ECB7F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6" y="1690688"/>
            <a:ext cx="9058836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32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5431-C04D-47EB-AF9A-1CC53B42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9.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b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6643-B11D-4093-9ABB-C66F92AC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4980175"/>
          </a:xfrm>
        </p:spPr>
        <p:txBody>
          <a:bodyPr>
            <a:norm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bertugas hanya menampilkan data dari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sudah diberikan oleh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AD8FE-7F78-4625-A1FA-B241BABB7D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1573305"/>
            <a:ext cx="10116671" cy="4603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94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E2E3A-48FA-408F-B901-4B0439A6C8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8" y="860612"/>
            <a:ext cx="10313894" cy="532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CC21-2640-4FD5-9C81-C18A64D9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Buat folder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ProjectMVC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339F-BE07-418C-9193-AD1444B9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tulis pada terminal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generator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composer.json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(&lt;vendor&gt;/&lt;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 [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project-mvc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programer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-hakim/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project-php-mvc</a:t>
            </a:r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[]: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PHP MVC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[Mochamad Ahsanul Hakim &lt;ahakim49@gmail.com&gt;, n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skip]: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</a:p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Stability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[]: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metapackage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composer-plugin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[]: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License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[]: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interactively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]?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require-dev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interactively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]?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884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F48BA-4D61-4EE5-AD30-730E61F315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4" y="954741"/>
            <a:ext cx="10085294" cy="5177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16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5392-D566-4BEE-9007-F85E8210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10.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b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7CD9-0B59-40C0-8B23-FD92BCFC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 kode yang dieksekusi sebelum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contohnya apakah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penguna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sudah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atau belum untuk mengetahuinya bisa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mengunakan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A2BB6-4532-44BD-A524-72F19B0EA6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29" y="1846095"/>
            <a:ext cx="10192871" cy="4646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85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5C8A3-E69B-4687-93AB-AA7621137B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779929"/>
            <a:ext cx="10650070" cy="5365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67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EDA36E-5A01-4927-87CA-D6E3588AFE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" y="766482"/>
            <a:ext cx="10999694" cy="5634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95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7213D-C7B7-4D41-8698-2B974BD5E8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5" y="739588"/>
            <a:ext cx="1063662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11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0ED70E-332B-4E23-A773-39B633EBDD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6482"/>
            <a:ext cx="10515600" cy="547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86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939C-7D3F-44A0-BAF9-B23DD50A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11. </a:t>
            </a:r>
            <a:r>
              <a:rPr lang="id-ID" sz="1800" dirty="0" err="1"/>
              <a:t>Upload</a:t>
            </a:r>
            <a:r>
              <a:rPr lang="id-ID" sz="1800" dirty="0"/>
              <a:t> ke </a:t>
            </a:r>
            <a:r>
              <a:rPr lang="id-ID" sz="1800" dirty="0" err="1"/>
              <a:t>Repository</a:t>
            </a:r>
            <a:r>
              <a:rPr lang="id-ID" sz="1800" dirty="0"/>
              <a:t> </a:t>
            </a:r>
            <a:r>
              <a:rPr lang="id-ID" sz="1800" b="1" dirty="0" err="1"/>
              <a:t>github</a:t>
            </a:r>
            <a:endParaRPr lang="id-ID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FEC72-80BD-41A2-99BB-28E5A4BA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7" y="1263124"/>
            <a:ext cx="8293709" cy="4886946"/>
          </a:xfrm>
        </p:spPr>
      </p:pic>
    </p:spTree>
    <p:extLst>
      <p:ext uri="{BB962C8B-B14F-4D97-AF65-F5344CB8AC3E}">
        <p14:creationId xmlns:p14="http://schemas.microsoft.com/office/powerpoint/2010/main" val="351843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5C18-6E8A-436F-B45D-B07E6B43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719494"/>
            <a:ext cx="10112187" cy="5533388"/>
          </a:xfrm>
        </p:spPr>
      </p:pic>
    </p:spTree>
    <p:extLst>
      <p:ext uri="{BB962C8B-B14F-4D97-AF65-F5344CB8AC3E}">
        <p14:creationId xmlns:p14="http://schemas.microsoft.com/office/powerpoint/2010/main" val="111268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AC1E4-05D5-461E-AC8F-A1316793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93" y="682225"/>
            <a:ext cx="8081683" cy="5494738"/>
          </a:xfrm>
        </p:spPr>
      </p:pic>
    </p:spTree>
    <p:extLst>
      <p:ext uri="{BB962C8B-B14F-4D97-AF65-F5344CB8AC3E}">
        <p14:creationId xmlns:p14="http://schemas.microsoft.com/office/powerpoint/2010/main" val="278365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087F9-FC7C-443F-A31C-348F083CE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5" y="1439177"/>
            <a:ext cx="8825727" cy="4638894"/>
          </a:xfrm>
        </p:spPr>
      </p:pic>
    </p:spTree>
    <p:extLst>
      <p:ext uri="{BB962C8B-B14F-4D97-AF65-F5344CB8AC3E}">
        <p14:creationId xmlns:p14="http://schemas.microsoft.com/office/powerpoint/2010/main" val="91858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4BCF-BA5F-4F05-AD46-8E17AE39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541"/>
            <a:ext cx="10515600" cy="5970494"/>
          </a:xfrm>
        </p:spPr>
        <p:txBody>
          <a:bodyPr>
            <a:normAutofit fontScale="85000" lnSpcReduction="20000"/>
          </a:bodyPr>
          <a:lstStyle/>
          <a:p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PSR-4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autoload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Maps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ProgramerHakim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ProjectPhpMvc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entered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/, n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skip]: </a:t>
            </a:r>
            <a:r>
              <a:rPr lang="id-ID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programer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-hakim/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project-php-mvc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"Project PHP MVC",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"Mochamad Ahsanul Hakim",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"email": "ahakim49@gmail.com"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],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{}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>
              <a:lnSpc>
                <a:spcPct val="107000"/>
              </a:lnSpc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generation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id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id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]? </a:t>
            </a:r>
            <a:r>
              <a:rPr lang="id-ID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  <a:p>
            <a:endParaRPr lang="id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394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EE173-9BB4-42A6-A9D7-F50EC1186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678953"/>
            <a:ext cx="9265024" cy="5498010"/>
          </a:xfrm>
        </p:spPr>
      </p:pic>
    </p:spTree>
    <p:extLst>
      <p:ext uri="{BB962C8B-B14F-4D97-AF65-F5344CB8AC3E}">
        <p14:creationId xmlns:p14="http://schemas.microsoft.com/office/powerpoint/2010/main" val="2996381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A230-D2C8-4F78-8447-22188EBB3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1" y="743828"/>
            <a:ext cx="9238130" cy="5433135"/>
          </a:xfrm>
        </p:spPr>
      </p:pic>
    </p:spTree>
    <p:extLst>
      <p:ext uri="{BB962C8B-B14F-4D97-AF65-F5344CB8AC3E}">
        <p14:creationId xmlns:p14="http://schemas.microsoft.com/office/powerpoint/2010/main" val="404492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8C779-1C02-41E9-99AF-CBE63D934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0" y="885520"/>
            <a:ext cx="9776011" cy="5394256"/>
          </a:xfrm>
        </p:spPr>
      </p:pic>
    </p:spTree>
    <p:extLst>
      <p:ext uri="{BB962C8B-B14F-4D97-AF65-F5344CB8AC3E}">
        <p14:creationId xmlns:p14="http://schemas.microsoft.com/office/powerpoint/2010/main" val="2416594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5F2E1-4FBE-4BDA-9D02-0EC1E08EB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" y="650993"/>
            <a:ext cx="7624482" cy="5763254"/>
          </a:xfrm>
        </p:spPr>
      </p:pic>
    </p:spTree>
    <p:extLst>
      <p:ext uri="{BB962C8B-B14F-4D97-AF65-F5344CB8AC3E}">
        <p14:creationId xmlns:p14="http://schemas.microsoft.com/office/powerpoint/2010/main" val="3161729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BB845-9F03-4C86-BE2F-F69FCDC6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9" y="644760"/>
            <a:ext cx="7447030" cy="5644313"/>
          </a:xfrm>
        </p:spPr>
      </p:pic>
    </p:spTree>
    <p:extLst>
      <p:ext uri="{BB962C8B-B14F-4D97-AF65-F5344CB8AC3E}">
        <p14:creationId xmlns:p14="http://schemas.microsoft.com/office/powerpoint/2010/main" val="3419651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E7BB-1CFE-4583-8CBC-039A6E2B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b="1" dirty="0" err="1"/>
              <a:t>Upload</a:t>
            </a:r>
            <a:r>
              <a:rPr lang="id-ID" sz="1800" b="1" dirty="0"/>
              <a:t> sukses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4997D-B402-46CA-A8B0-C828BE4EC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66" y="2049663"/>
            <a:ext cx="7063728" cy="3180527"/>
          </a:xfrm>
        </p:spPr>
      </p:pic>
    </p:spTree>
    <p:extLst>
      <p:ext uri="{BB962C8B-B14F-4D97-AF65-F5344CB8AC3E}">
        <p14:creationId xmlns:p14="http://schemas.microsoft.com/office/powerpoint/2010/main" val="345867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B08D-009D-46C4-B497-769FA7FC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b="1" dirty="0" err="1"/>
              <a:t>Merilease</a:t>
            </a:r>
            <a:r>
              <a:rPr lang="id-ID" sz="1800" b="1" dirty="0"/>
              <a:t> versi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EFA7E-1E33-4DC6-AB2F-1BDF574D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232"/>
            <a:ext cx="7474587" cy="46961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317EE-619D-4A77-8EE0-18580024A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76" y="1373232"/>
            <a:ext cx="334374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D90A-9400-4B10-AF18-2F97667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2. Tambahkan pada</a:t>
            </a:r>
            <a:r>
              <a:rPr lang="id-ID" sz="1800" b="1" dirty="0"/>
              <a:t> </a:t>
            </a:r>
            <a:r>
              <a:rPr lang="id-ID" sz="1800" b="1" dirty="0" err="1"/>
              <a:t>composer.json</a:t>
            </a:r>
            <a:endParaRPr lang="id-ID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92F0D-8862-4FA9-81DB-C24EE7F1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376"/>
            <a:ext cx="10766612" cy="1815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6AE59-1C33-41EE-98C1-18CDDC661C60}"/>
              </a:ext>
            </a:extLst>
          </p:cNvPr>
          <p:cNvSpPr txBox="1"/>
          <p:nvPr/>
        </p:nvSpPr>
        <p:spPr>
          <a:xfrm>
            <a:off x="1169894" y="4208929"/>
            <a:ext cx="976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 Pada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composer.json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itu tulis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terminal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8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B95D-4C99-4E73-98A4-49240120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3.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 folder di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yaitu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endParaRPr lang="id-ID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59C04-54EB-40F7-A13F-ED2F5E21C6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1484362"/>
            <a:ext cx="2829320" cy="1295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C903E-BB49-4DDF-B96C-DBD94FDC0E4B}"/>
              </a:ext>
            </a:extLst>
          </p:cNvPr>
          <p:cNvSpPr txBox="1"/>
          <p:nvPr/>
        </p:nvSpPr>
        <p:spPr>
          <a:xfrm>
            <a:off x="1131316" y="3079376"/>
            <a:ext cx="600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 Pada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composer.json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D2CD4-FDA6-4EF4-9B79-909BA91E3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" y="3721246"/>
            <a:ext cx="777348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8541-2CF4-4C77-B3A6-31AF5C6A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itu tulis pada terminal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dump-autoload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Admin@DESKTOP-F178PO2 MINGW64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/c/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htdocs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ProjectMVC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dump-autoload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autoload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autoload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44209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95CD-111C-435F-B984-B34598AD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4.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 folder </a:t>
            </a:r>
            <a:r>
              <a:rPr lang="id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endParaRPr lang="id-ID" sz="1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66BCFD-505C-4CDB-A9AD-53798A8F9B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9" y="1585135"/>
            <a:ext cx="4041038" cy="32961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AFBE1-166C-4DAF-810B-0C81DB84E9D2}"/>
              </a:ext>
            </a:extLst>
          </p:cNvPr>
          <p:cNvSpPr txBox="1"/>
          <p:nvPr/>
        </p:nvSpPr>
        <p:spPr>
          <a:xfrm>
            <a:off x="5661211" y="1690688"/>
            <a:ext cx="5435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mengaktifkan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 built-in web server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C:\Users\Admin&gt;</a:t>
            </a:r>
            <a:r>
              <a:rPr lang="en-US" sz="1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c:</a:t>
            </a:r>
            <a:endParaRPr lang="id-ID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C:\Users\Admin&gt;</a:t>
            </a:r>
            <a:r>
              <a:rPr lang="en-US" sz="1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cd c:/xampp</a:t>
            </a:r>
            <a:endParaRPr lang="id-ID" sz="1200" b="1" dirty="0">
              <a:solidFill>
                <a:srgbClr val="374151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r>
              <a:rPr lang="en-US" sz="1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c:\xampp&gt;</a:t>
            </a:r>
            <a:r>
              <a:rPr lang="en-US" sz="1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c:/xampp/htdocs</a:t>
            </a:r>
            <a:endParaRPr lang="id-ID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c:\xampp\htdocs&gt;</a:t>
            </a:r>
            <a:r>
              <a:rPr lang="en-US" sz="1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c:/xampp/htdocs/ProjectMVC</a:t>
            </a:r>
            <a:endParaRPr lang="id-ID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c:\xampp\htdocs\ProjectMVC&gt;</a:t>
            </a:r>
            <a:r>
              <a:rPr lang="en-US" sz="1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c:/xampp/htdocs/ProjectMVC/public</a:t>
            </a:r>
            <a:endParaRPr lang="id-ID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c:\xampp\htdocs\ProjectMVC\public&gt;</a:t>
            </a:r>
            <a:r>
              <a:rPr lang="en-US" sz="1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 -S localhost:8080</a:t>
            </a:r>
            <a:endParaRPr lang="id-ID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77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DF2-D27F-4DEA-B18C-3646AFB6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5. </a:t>
            </a:r>
            <a:r>
              <a:rPr lang="id-ID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 </a:t>
            </a:r>
            <a:r>
              <a:rPr lang="id-ID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id-ID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melakukan </a:t>
            </a:r>
            <a:r>
              <a:rPr lang="id-ID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menegement</a:t>
            </a:r>
            <a:r>
              <a:rPr lang="id-ID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routingnya</a:t>
            </a:r>
            <a:r>
              <a:rPr lang="id-ID" sz="180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DA8C2-8D2E-40D7-8133-B58C87D1AD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53331"/>
            <a:ext cx="10515599" cy="5239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85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2701-FBD8-47A2-A8B7-F905BB59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 ke </a:t>
            </a: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id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ECED4-6016-4DDC-A6D8-DFBB6F9115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7" y="2220912"/>
            <a:ext cx="10197353" cy="395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51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524</Words>
  <Application>Microsoft Office PowerPoint</Application>
  <PresentationFormat>Widescreen</PresentationFormat>
  <Paragraphs>69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Office Theme</vt:lpstr>
      <vt:lpstr>PHP MVC</vt:lpstr>
      <vt:lpstr>1. Buat folder ProjectMVC</vt:lpstr>
      <vt:lpstr>PowerPoint Presentation</vt:lpstr>
      <vt:lpstr>2. Tambahkan pada composer.json</vt:lpstr>
      <vt:lpstr>3. Buat folder di project mvc yaitu app dan test</vt:lpstr>
      <vt:lpstr>PowerPoint Presentation</vt:lpstr>
      <vt:lpstr>4. Buat folder public</vt:lpstr>
      <vt:lpstr>5. membuat ROUTER untuk melakukan menegement routingnya.  </vt:lpstr>
      <vt:lpstr>PowerPoint Presentation</vt:lpstr>
      <vt:lpstr>6. Membuat CONTROLLER </vt:lpstr>
      <vt:lpstr>PowerPoint Presentation</vt:lpstr>
      <vt:lpstr>PowerPoint Presentation</vt:lpstr>
      <vt:lpstr>7. Membuat PATH VARIABEL </vt:lpstr>
      <vt:lpstr>PowerPoint Presentation</vt:lpstr>
      <vt:lpstr>PowerPoint Presentation</vt:lpstr>
      <vt:lpstr>PowerPoint Presentation</vt:lpstr>
      <vt:lpstr>8. Membuat MODEL </vt:lpstr>
      <vt:lpstr>9. Membuat view </vt:lpstr>
      <vt:lpstr>PowerPoint Presentation</vt:lpstr>
      <vt:lpstr>PowerPoint Presentation</vt:lpstr>
      <vt:lpstr>10. Membuat MIDDLEWARE </vt:lpstr>
      <vt:lpstr>PowerPoint Presentation</vt:lpstr>
      <vt:lpstr>PowerPoint Presentation</vt:lpstr>
      <vt:lpstr>PowerPoint Presentation</vt:lpstr>
      <vt:lpstr>PowerPoint Presentation</vt:lpstr>
      <vt:lpstr>11. Upload ke Repository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Upload sukses</vt:lpstr>
      <vt:lpstr>Merilease versi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MVC</dc:title>
  <dc:creator>Admin</dc:creator>
  <cp:lastModifiedBy>Admin</cp:lastModifiedBy>
  <cp:revision>18</cp:revision>
  <dcterms:created xsi:type="dcterms:W3CDTF">2023-10-16T13:04:47Z</dcterms:created>
  <dcterms:modified xsi:type="dcterms:W3CDTF">2023-10-17T12:11:03Z</dcterms:modified>
</cp:coreProperties>
</file>