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89ED-8A66-4A19-A166-813FFFE0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60FE-2A09-4E99-B4FA-0A5022121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9C67-A7B2-4ECC-974B-29EC663F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1AC8-E427-4210-8EEA-CB921911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1B57-8ADF-4081-ACD3-7C3C8C5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171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60D-D95B-4918-9E2C-0B31563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F3713-FCF4-4BC0-9C34-E9C7D3B7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9C50-0948-4EE5-81F9-A086E511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7976-D8EC-4C27-9E83-76BE3DB5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FFC3-597B-4C33-83E4-957F25CA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73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E0F1C-3884-4618-B0DD-7E030EFC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0AC76-6DA1-4128-A874-04DA0571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E8AF-7748-4293-ADBD-C6857F2A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D355-2DB0-4055-9DCF-8FB4ABD1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0FA3-045E-439A-81CC-BA4C2A20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1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A5D-47EB-4970-9A86-8EB6AF89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EA38-B176-4813-AFD3-36EFA88B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F4D4-2D63-453A-AA88-B31A73BC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D49-FF37-4C5B-BE27-1030B7EE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6D21-5C8D-4D37-8E63-825FAFA5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1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3046-7CC5-4783-9027-3BBEFA54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FAD0-AA53-48F3-8257-955D5F93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85F8-03BD-4F2A-8B40-FF10C084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3273-75B9-44E5-9DC2-5C3796D3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8CEE-5532-487A-94FB-4461CDA9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3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59E-A0E3-466E-B12E-E29FB381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A051-F2CA-4ADB-BB83-5DDF784D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3752E-3467-4B63-B19E-09563275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4C32-3C54-4EAE-A280-0AD21072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D0854-C606-4C33-8CDA-9010B2DA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96A43-2520-4878-86D7-DDD13210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61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50-4D7D-4857-80A3-D6F5E68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277C-34C2-4C2E-A9F7-386745DE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FFF11-FF74-4CD6-81FA-C4D986200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85CC1-73EC-4FE0-8FEE-46CA82869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7D548-9C6B-43F5-B578-8742E00E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9BD29-1C46-4404-9577-BBA1E9A8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B80BD-4538-4C21-92E8-5D2E24E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CA34E-DAFF-436F-8989-1185CA67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090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541E-14F4-4E85-AF9A-29680861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05AD5-2F6C-414F-92E7-AF1DEA55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295AF-3F3F-4EBD-B4EA-69E6DF1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01A97-3642-47ED-A7DE-4DD2AC56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76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1E3C-2971-4F17-BBAE-83AA38CF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754C1-B249-4011-B522-45C73902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076B6-8229-4DCE-9790-2864FDF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6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7E1D-792E-4F94-8AD2-91AC097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B79A-F1AA-4B34-A440-4D648C39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88C1-A4A3-43A7-BD85-1E7517C5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F8F5-F0F8-4779-AF88-EA26862E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0CE81-67B4-4F08-A95B-608BB00B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511A-6C97-4BE1-A128-772C1F0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54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1F70-5E76-4634-B2F3-D52F64C6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509F7-D7B8-4748-B119-CCA4D6FA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D427-9467-40A2-8AF5-766EF608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F2C2-EF0C-47F7-811E-47E808DA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E514A-40CE-4827-87BE-5595A621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4FC3-74B1-42F0-8A4B-ADCA70D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70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97CD1-0851-488D-BBAC-8E694227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AD30-CA2F-47F5-A1EC-BF50680F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D1AD-623D-4FC4-99D4-7C055463F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082E-D41C-4DD0-A3C5-4030829D6641}" type="datetimeFigureOut">
              <a:rPr lang="id-ID" smtClean="0"/>
              <a:t>17/10/2023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17A1-41A8-408B-A436-805171987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E91C-F6EF-4719-98A7-F270D52DA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F871-49FC-4A4F-A752-EA00C45440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0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0D48-93CE-4BEA-9FD9-C7ED48B0D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Membuat web</a:t>
            </a:r>
            <a:r>
              <a:rPr lang="id-ID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B8F8C-3C5C-46FE-8736-0376B99BF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Teknologi PHP, HTML, CSS</a:t>
            </a:r>
          </a:p>
        </p:txBody>
      </p:sp>
    </p:spTree>
    <p:extLst>
      <p:ext uri="{BB962C8B-B14F-4D97-AF65-F5344CB8AC3E}">
        <p14:creationId xmlns:p14="http://schemas.microsoft.com/office/powerpoint/2010/main" val="6761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Membuat web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web </dc:title>
  <dc:creator>Admin</dc:creator>
  <cp:lastModifiedBy>Admin</cp:lastModifiedBy>
  <cp:revision>1</cp:revision>
  <dcterms:created xsi:type="dcterms:W3CDTF">2023-10-17T12:15:40Z</dcterms:created>
  <dcterms:modified xsi:type="dcterms:W3CDTF">2023-10-17T12:15:45Z</dcterms:modified>
</cp:coreProperties>
</file>