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2"/>
  </p:notesMasterIdLst>
  <p:handoutMasterIdLst>
    <p:handoutMasterId r:id="rId13"/>
  </p:handoutMasterIdLst>
  <p:sldIdLst>
    <p:sldId id="256" r:id="rId2"/>
    <p:sldId id="261" r:id="rId3"/>
    <p:sldId id="264" r:id="rId4"/>
    <p:sldId id="270" r:id="rId5"/>
    <p:sldId id="268" r:id="rId6"/>
    <p:sldId id="272" r:id="rId7"/>
    <p:sldId id="258" r:id="rId8"/>
    <p:sldId id="274" r:id="rId9"/>
    <p:sldId id="275" r:id="rId10"/>
    <p:sldId id="260"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86DCA-4679-4216-A46F-B749D72EA983}" v="1224" dt="2022-06-13T09:42:20.519"/>
    <p1510:client id="{CA0FB700-4BF6-403D-82F1-6B24F7097611}" v="214" dt="2022-06-13T10:34:04.188"/>
    <p1510:client id="{ED09D277-37FF-4283-B2B4-D37F5EFB1911}" v="1103" dt="2022-06-13T13:56:03.336"/>
    <p1510:client id="{EE6A625C-5F86-480C-9428-BC31040ECEAB}" v="21" dt="2022-06-13T10:56:05.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EE6A625C-5F86-480C-9428-BC31040ECEAB}"/>
    <pc:docChg chg="addSld delSld modSld sldOrd">
      <pc:chgData name="Utilisateur invité" userId="" providerId="Windows Live" clId="Web-{EE6A625C-5F86-480C-9428-BC31040ECEAB}" dt="2022-06-13T10:56:05.861" v="20"/>
      <pc:docMkLst>
        <pc:docMk/>
      </pc:docMkLst>
      <pc:sldChg chg="addSp delSp modSp">
        <pc:chgData name="Utilisateur invité" userId="" providerId="Windows Live" clId="Web-{EE6A625C-5F86-480C-9428-BC31040ECEAB}" dt="2022-06-13T10:51:39.668" v="14" actId="1076"/>
        <pc:sldMkLst>
          <pc:docMk/>
          <pc:sldMk cId="497607547" sldId="258"/>
        </pc:sldMkLst>
        <pc:spChg chg="mod">
          <ac:chgData name="Utilisateur invité" userId="" providerId="Windows Live" clId="Web-{EE6A625C-5F86-480C-9428-BC31040ECEAB}" dt="2022-06-13T10:51:12.511" v="7" actId="20577"/>
          <ac:spMkLst>
            <pc:docMk/>
            <pc:sldMk cId="497607547" sldId="258"/>
            <ac:spMk id="2" creationId="{921633EB-7DCB-4DDC-80AF-C885A3EE1245}"/>
          </ac:spMkLst>
        </pc:spChg>
        <pc:spChg chg="del">
          <ac:chgData name="Utilisateur invité" userId="" providerId="Windows Live" clId="Web-{EE6A625C-5F86-480C-9428-BC31040ECEAB}" dt="2022-06-13T10:51:18.605" v="8"/>
          <ac:spMkLst>
            <pc:docMk/>
            <pc:sldMk cId="497607547" sldId="258"/>
            <ac:spMk id="4" creationId="{5FA1AE73-B010-DBA8-F3A2-315A71EC36D9}"/>
          </ac:spMkLst>
        </pc:spChg>
        <pc:spChg chg="add del mod">
          <ac:chgData name="Utilisateur invité" userId="" providerId="Windows Live" clId="Web-{EE6A625C-5F86-480C-9428-BC31040ECEAB}" dt="2022-06-13T10:51:23.511" v="10"/>
          <ac:spMkLst>
            <pc:docMk/>
            <pc:sldMk cId="497607547" sldId="258"/>
            <ac:spMk id="5" creationId="{55034736-1133-4801-8AB8-C5315D27B731}"/>
          </ac:spMkLst>
        </pc:spChg>
        <pc:picChg chg="add mod ord">
          <ac:chgData name="Utilisateur invité" userId="" providerId="Windows Live" clId="Web-{EE6A625C-5F86-480C-9428-BC31040ECEAB}" dt="2022-06-13T10:51:39.668" v="14" actId="1076"/>
          <ac:picMkLst>
            <pc:docMk/>
            <pc:sldMk cId="497607547" sldId="258"/>
            <ac:picMk id="6" creationId="{A9D2A50F-68DA-2F31-9BD2-CFBE003D85C4}"/>
          </ac:picMkLst>
        </pc:picChg>
        <pc:picChg chg="del">
          <ac:chgData name="Utilisateur invité" userId="" providerId="Windows Live" clId="Web-{EE6A625C-5F86-480C-9428-BC31040ECEAB}" dt="2022-06-13T10:51:21.995" v="9"/>
          <ac:picMkLst>
            <pc:docMk/>
            <pc:sldMk cId="497607547" sldId="258"/>
            <ac:picMk id="18" creationId="{BFEA8EC1-23A4-4843-A9C3-AE771D73392A}"/>
          </ac:picMkLst>
        </pc:picChg>
      </pc:sldChg>
      <pc:sldChg chg="delSp add ord replId">
        <pc:chgData name="Utilisateur invité" userId="" providerId="Windows Live" clId="Web-{EE6A625C-5F86-480C-9428-BC31040ECEAB}" dt="2022-06-13T10:56:05.861" v="20"/>
        <pc:sldMkLst>
          <pc:docMk/>
          <pc:sldMk cId="1763103822" sldId="273"/>
        </pc:sldMkLst>
        <pc:picChg chg="del">
          <ac:chgData name="Utilisateur invité" userId="" providerId="Windows Live" clId="Web-{EE6A625C-5F86-480C-9428-BC31040ECEAB}" dt="2022-06-13T10:56:05.861" v="20"/>
          <ac:picMkLst>
            <pc:docMk/>
            <pc:sldMk cId="1763103822" sldId="273"/>
            <ac:picMk id="6" creationId="{E5588654-70D1-7F4E-0DC1-82EC3EF6BCD0}"/>
          </ac:picMkLst>
        </pc:picChg>
      </pc:sldChg>
      <pc:sldChg chg="delSp new del">
        <pc:chgData name="Utilisateur invité" userId="" providerId="Windows Live" clId="Web-{EE6A625C-5F86-480C-9428-BC31040ECEAB}" dt="2022-06-13T10:55:53.579" v="17"/>
        <pc:sldMkLst>
          <pc:docMk/>
          <pc:sldMk cId="2335885691" sldId="273"/>
        </pc:sldMkLst>
        <pc:spChg chg="del">
          <ac:chgData name="Utilisateur invité" userId="" providerId="Windows Live" clId="Web-{EE6A625C-5F86-480C-9428-BC31040ECEAB}" dt="2022-06-13T10:55:44.954" v="16"/>
          <ac:spMkLst>
            <pc:docMk/>
            <pc:sldMk cId="2335885691" sldId="273"/>
            <ac:spMk id="2" creationId="{90810C88-46B3-E354-D069-C194257322E4}"/>
          </ac:spMkLst>
        </pc:spChg>
      </pc:sldChg>
    </pc:docChg>
  </pc:docChgLst>
  <pc:docChgLst>
    <pc:chgData name="Utilisateur invité" providerId="Windows Live" clId="Web-{CA0FB700-4BF6-403D-82F1-6B24F7097611}"/>
    <pc:docChg chg="modSld">
      <pc:chgData name="Utilisateur invité" userId="" providerId="Windows Live" clId="Web-{CA0FB700-4BF6-403D-82F1-6B24F7097611}" dt="2022-06-13T10:34:04.188" v="121"/>
      <pc:docMkLst>
        <pc:docMk/>
      </pc:docMkLst>
      <pc:sldChg chg="addSp delSp modSp">
        <pc:chgData name="Utilisateur invité" userId="" providerId="Windows Live" clId="Web-{CA0FB700-4BF6-403D-82F1-6B24F7097611}" dt="2022-06-13T10:34:04.188" v="121"/>
        <pc:sldMkLst>
          <pc:docMk/>
          <pc:sldMk cId="497607547" sldId="258"/>
        </pc:sldMkLst>
        <pc:spChg chg="mod">
          <ac:chgData name="Utilisateur invité" userId="" providerId="Windows Live" clId="Web-{CA0FB700-4BF6-403D-82F1-6B24F7097611}" dt="2022-06-13T10:34:02.297" v="120" actId="20577"/>
          <ac:spMkLst>
            <pc:docMk/>
            <pc:sldMk cId="497607547" sldId="258"/>
            <ac:spMk id="2" creationId="{921633EB-7DCB-4DDC-80AF-C885A3EE1245}"/>
          </ac:spMkLst>
        </pc:spChg>
        <pc:spChg chg="add mod">
          <ac:chgData name="Utilisateur invité" userId="" providerId="Windows Live" clId="Web-{CA0FB700-4BF6-403D-82F1-6B24F7097611}" dt="2022-06-13T10:34:04.188" v="121"/>
          <ac:spMkLst>
            <pc:docMk/>
            <pc:sldMk cId="497607547" sldId="258"/>
            <ac:spMk id="4" creationId="{5FA1AE73-B010-DBA8-F3A2-315A71EC36D9}"/>
          </ac:spMkLst>
        </pc:spChg>
        <pc:picChg chg="del">
          <ac:chgData name="Utilisateur invité" userId="" providerId="Windows Live" clId="Web-{CA0FB700-4BF6-403D-82F1-6B24F7097611}" dt="2022-06-13T10:34:04.188" v="121"/>
          <ac:picMkLst>
            <pc:docMk/>
            <pc:sldMk cId="497607547" sldId="258"/>
            <ac:picMk id="11" creationId="{47D9BE16-119C-43B2-9AE6-18C4A150C0EF}"/>
          </ac:picMkLst>
        </pc:picChg>
      </pc:sldChg>
      <pc:sldChg chg="addSp modSp">
        <pc:chgData name="Utilisateur invité" userId="" providerId="Windows Live" clId="Web-{CA0FB700-4BF6-403D-82F1-6B24F7097611}" dt="2022-06-13T10:30:16.308" v="111" actId="1076"/>
        <pc:sldMkLst>
          <pc:docMk/>
          <pc:sldMk cId="2434102706" sldId="272"/>
        </pc:sldMkLst>
        <pc:spChg chg="mod">
          <ac:chgData name="Utilisateur invité" userId="" providerId="Windows Live" clId="Web-{CA0FB700-4BF6-403D-82F1-6B24F7097611}" dt="2022-06-13T10:29:02.384" v="107" actId="1076"/>
          <ac:spMkLst>
            <pc:docMk/>
            <pc:sldMk cId="2434102706" sldId="272"/>
            <ac:spMk id="5" creationId="{4654C693-07FE-78F3-0677-AF02059A8A21}"/>
          </ac:spMkLst>
        </pc:spChg>
        <pc:picChg chg="add mod">
          <ac:chgData name="Utilisateur invité" userId="" providerId="Windows Live" clId="Web-{CA0FB700-4BF6-403D-82F1-6B24F7097611}" dt="2022-06-13T10:28:53.556" v="106" actId="1076"/>
          <ac:picMkLst>
            <pc:docMk/>
            <pc:sldMk cId="2434102706" sldId="272"/>
            <ac:picMk id="7" creationId="{0E56D3EC-0932-BB23-8403-970D0BD7236D}"/>
          </ac:picMkLst>
        </pc:picChg>
        <pc:picChg chg="add mod">
          <ac:chgData name="Utilisateur invité" userId="" providerId="Windows Live" clId="Web-{CA0FB700-4BF6-403D-82F1-6B24F7097611}" dt="2022-06-13T10:30:16.308" v="111" actId="1076"/>
          <ac:picMkLst>
            <pc:docMk/>
            <pc:sldMk cId="2434102706" sldId="272"/>
            <ac:picMk id="8" creationId="{F08AC6FA-B0BC-6CE2-F54E-D62C727C83A7}"/>
          </ac:picMkLst>
        </pc:picChg>
      </pc:sldChg>
    </pc:docChg>
  </pc:docChgLst>
  <pc:docChgLst>
    <pc:chgData name="Corentin Bondallaz" userId="b00681d1deb239a4" providerId="LiveId" clId="{ED09D277-37FF-4283-B2B4-D37F5EFB1911}"/>
    <pc:docChg chg="undo custSel addSld delSld modSld sldOrd">
      <pc:chgData name="Corentin Bondallaz" userId="b00681d1deb239a4" providerId="LiveId" clId="{ED09D277-37FF-4283-B2B4-D37F5EFB1911}" dt="2022-06-13T13:56:03.336" v="2110" actId="47"/>
      <pc:docMkLst>
        <pc:docMk/>
      </pc:docMkLst>
      <pc:sldChg chg="addSp delSp modSp add del mod">
        <pc:chgData name="Corentin Bondallaz" userId="b00681d1deb239a4" providerId="LiveId" clId="{ED09D277-37FF-4283-B2B4-D37F5EFB1911}" dt="2022-06-13T12:00:01.624" v="1006" actId="20577"/>
        <pc:sldMkLst>
          <pc:docMk/>
          <pc:sldMk cId="1487700712" sldId="256"/>
        </pc:sldMkLst>
        <pc:spChg chg="mod">
          <ac:chgData name="Corentin Bondallaz" userId="b00681d1deb239a4" providerId="LiveId" clId="{ED09D277-37FF-4283-B2B4-D37F5EFB1911}" dt="2022-06-13T12:00:01.624" v="1006" actId="20577"/>
          <ac:spMkLst>
            <pc:docMk/>
            <pc:sldMk cId="1487700712" sldId="256"/>
            <ac:spMk id="2" creationId="{C02C5318-1A1E-49D0-B2E2-A4B0FA9E8A40}"/>
          </ac:spMkLst>
        </pc:spChg>
        <pc:spChg chg="mod">
          <ac:chgData name="Corentin Bondallaz" userId="b00681d1deb239a4" providerId="LiveId" clId="{ED09D277-37FF-4283-B2B4-D37F5EFB1911}" dt="2022-06-13T08:44:22.718" v="910" actId="6549"/>
          <ac:spMkLst>
            <pc:docMk/>
            <pc:sldMk cId="1487700712" sldId="256"/>
            <ac:spMk id="3" creationId="{48B6CF59-4E5B-494D-A2F7-97ADD01E6497}"/>
          </ac:spMkLst>
        </pc:spChg>
        <pc:picChg chg="add del mod">
          <ac:chgData name="Corentin Bondallaz" userId="b00681d1deb239a4" providerId="LiveId" clId="{ED09D277-37FF-4283-B2B4-D37F5EFB1911}" dt="2022-06-13T09:47:07.524" v="911" actId="478"/>
          <ac:picMkLst>
            <pc:docMk/>
            <pc:sldMk cId="1487700712" sldId="256"/>
            <ac:picMk id="5" creationId="{B99DA14A-CBB6-A4B6-14AB-F7A700F47803}"/>
          </ac:picMkLst>
        </pc:picChg>
      </pc:sldChg>
      <pc:sldChg chg="del">
        <pc:chgData name="Corentin Bondallaz" userId="b00681d1deb239a4" providerId="LiveId" clId="{ED09D277-37FF-4283-B2B4-D37F5EFB1911}" dt="2022-06-13T07:51:40.238" v="238" actId="47"/>
        <pc:sldMkLst>
          <pc:docMk/>
          <pc:sldMk cId="4209322005" sldId="259"/>
        </pc:sldMkLst>
      </pc:sldChg>
      <pc:sldChg chg="addSp delSp modSp mod">
        <pc:chgData name="Corentin Bondallaz" userId="b00681d1deb239a4" providerId="LiveId" clId="{ED09D277-37FF-4283-B2B4-D37F5EFB1911}" dt="2022-06-13T13:39:41.495" v="2077" actId="403"/>
        <pc:sldMkLst>
          <pc:docMk/>
          <pc:sldMk cId="3501347425" sldId="260"/>
        </pc:sldMkLst>
        <pc:spChg chg="mod">
          <ac:chgData name="Corentin Bondallaz" userId="b00681d1deb239a4" providerId="LiveId" clId="{ED09D277-37FF-4283-B2B4-D37F5EFB1911}" dt="2022-06-13T13:39:41.495" v="2077" actId="403"/>
          <ac:spMkLst>
            <pc:docMk/>
            <pc:sldMk cId="3501347425" sldId="260"/>
            <ac:spMk id="3" creationId="{A9CB511D-EA45-4336-847C-1252667143B5}"/>
          </ac:spMkLst>
        </pc:spChg>
        <pc:picChg chg="del">
          <ac:chgData name="Corentin Bondallaz" userId="b00681d1deb239a4" providerId="LiveId" clId="{ED09D277-37FF-4283-B2B4-D37F5EFB1911}" dt="2022-06-13T13:38:06.466" v="2049" actId="478"/>
          <ac:picMkLst>
            <pc:docMk/>
            <pc:sldMk cId="3501347425" sldId="260"/>
            <ac:picMk id="5" creationId="{A21EA617-6D48-425F-97A8-7FEC82C8F401}"/>
          </ac:picMkLst>
        </pc:picChg>
        <pc:picChg chg="add mod modCrop">
          <ac:chgData name="Corentin Bondallaz" userId="b00681d1deb239a4" providerId="LiveId" clId="{ED09D277-37FF-4283-B2B4-D37F5EFB1911}" dt="2022-06-13T13:39:20.699" v="2075" actId="1037"/>
          <ac:picMkLst>
            <pc:docMk/>
            <pc:sldMk cId="3501347425" sldId="260"/>
            <ac:picMk id="11" creationId="{355ACE47-3FBF-7612-7CCC-A72429E35F00}"/>
          </ac:picMkLst>
        </pc:picChg>
      </pc:sldChg>
      <pc:sldChg chg="addSp delSp modSp mod">
        <pc:chgData name="Corentin Bondallaz" userId="b00681d1deb239a4" providerId="LiveId" clId="{ED09D277-37FF-4283-B2B4-D37F5EFB1911}" dt="2022-06-13T12:01:22.922" v="1014" actId="478"/>
        <pc:sldMkLst>
          <pc:docMk/>
          <pc:sldMk cId="1703342593" sldId="261"/>
        </pc:sldMkLst>
        <pc:spChg chg="add del mod">
          <ac:chgData name="Corentin Bondallaz" userId="b00681d1deb239a4" providerId="LiveId" clId="{ED09D277-37FF-4283-B2B4-D37F5EFB1911}" dt="2022-06-13T07:42:49.301" v="20"/>
          <ac:spMkLst>
            <pc:docMk/>
            <pc:sldMk cId="1703342593" sldId="261"/>
            <ac:spMk id="3" creationId="{4E4FBB40-F2AA-43C7-0931-3A969AB44273}"/>
          </ac:spMkLst>
        </pc:spChg>
        <pc:spChg chg="add mod">
          <ac:chgData name="Corentin Bondallaz" userId="b00681d1deb239a4" providerId="LiveId" clId="{ED09D277-37FF-4283-B2B4-D37F5EFB1911}" dt="2022-06-13T12:00:55.073" v="1012" actId="5793"/>
          <ac:spMkLst>
            <pc:docMk/>
            <pc:sldMk cId="1703342593" sldId="261"/>
            <ac:spMk id="5" creationId="{4654C693-07FE-78F3-0677-AF02059A8A21}"/>
          </ac:spMkLst>
        </pc:spChg>
        <pc:spChg chg="add mod">
          <ac:chgData name="Corentin Bondallaz" userId="b00681d1deb239a4" providerId="LiveId" clId="{ED09D277-37FF-4283-B2B4-D37F5EFB1911}" dt="2022-06-13T07:40:42.008" v="6"/>
          <ac:spMkLst>
            <pc:docMk/>
            <pc:sldMk cId="1703342593" sldId="261"/>
            <ac:spMk id="8" creationId="{A75CD771-236E-8F67-8305-3B282EC90D40}"/>
          </ac:spMkLst>
        </pc:spChg>
        <pc:spChg chg="add mod">
          <ac:chgData name="Corentin Bondallaz" userId="b00681d1deb239a4" providerId="LiveId" clId="{ED09D277-37FF-4283-B2B4-D37F5EFB1911}" dt="2022-06-13T07:40:42.008" v="6"/>
          <ac:spMkLst>
            <pc:docMk/>
            <pc:sldMk cId="1703342593" sldId="261"/>
            <ac:spMk id="9" creationId="{8C6C4DA2-B099-570F-7B31-3D365B5C9334}"/>
          </ac:spMkLst>
        </pc:spChg>
        <pc:spChg chg="del">
          <ac:chgData name="Corentin Bondallaz" userId="b00681d1deb239a4" providerId="LiveId" clId="{ED09D277-37FF-4283-B2B4-D37F5EFB1911}" dt="2022-06-13T07:44:24.931" v="31" actId="478"/>
          <ac:spMkLst>
            <pc:docMk/>
            <pc:sldMk cId="1703342593" sldId="261"/>
            <ac:spMk id="19" creationId="{F56E8BC4-5C52-FF22-7503-C995B901C43E}"/>
          </ac:spMkLst>
        </pc:spChg>
        <pc:spChg chg="add mod">
          <ac:chgData name="Corentin Bondallaz" userId="b00681d1deb239a4" providerId="LiveId" clId="{ED09D277-37FF-4283-B2B4-D37F5EFB1911}" dt="2022-06-13T08:34:30.904" v="872" actId="164"/>
          <ac:spMkLst>
            <pc:docMk/>
            <pc:sldMk cId="1703342593" sldId="261"/>
            <ac:spMk id="20" creationId="{46AD77A5-2D05-0988-1F97-B848F58E04CD}"/>
          </ac:spMkLst>
        </pc:spChg>
        <pc:spChg chg="add mod">
          <ac:chgData name="Corentin Bondallaz" userId="b00681d1deb239a4" providerId="LiveId" clId="{ED09D277-37FF-4283-B2B4-D37F5EFB1911}" dt="2022-06-13T08:34:30.904" v="872" actId="164"/>
          <ac:spMkLst>
            <pc:docMk/>
            <pc:sldMk cId="1703342593" sldId="261"/>
            <ac:spMk id="28" creationId="{C53C31F6-8472-5000-7CDB-0B137CBCBFCB}"/>
          </ac:spMkLst>
        </pc:spChg>
        <pc:spChg chg="add mod">
          <ac:chgData name="Corentin Bondallaz" userId="b00681d1deb239a4" providerId="LiveId" clId="{ED09D277-37FF-4283-B2B4-D37F5EFB1911}" dt="2022-06-13T08:34:30.904" v="872" actId="164"/>
          <ac:spMkLst>
            <pc:docMk/>
            <pc:sldMk cId="1703342593" sldId="261"/>
            <ac:spMk id="30" creationId="{5527372C-C7A9-62E5-433F-01FB0C159D9F}"/>
          </ac:spMkLst>
        </pc:spChg>
        <pc:spChg chg="add mod">
          <ac:chgData name="Corentin Bondallaz" userId="b00681d1deb239a4" providerId="LiveId" clId="{ED09D277-37FF-4283-B2B4-D37F5EFB1911}" dt="2022-06-13T08:34:30.904" v="872" actId="164"/>
          <ac:spMkLst>
            <pc:docMk/>
            <pc:sldMk cId="1703342593" sldId="261"/>
            <ac:spMk id="32" creationId="{35BEC654-D154-2CFD-836C-F2F31EA378B8}"/>
          </ac:spMkLst>
        </pc:spChg>
        <pc:spChg chg="add del mod">
          <ac:chgData name="Corentin Bondallaz" userId="b00681d1deb239a4" providerId="LiveId" clId="{ED09D277-37FF-4283-B2B4-D37F5EFB1911}" dt="2022-06-13T12:01:22.922" v="1014" actId="478"/>
          <ac:spMkLst>
            <pc:docMk/>
            <pc:sldMk cId="1703342593" sldId="261"/>
            <ac:spMk id="33" creationId="{E020FB2A-8DFB-12B9-A3F0-4842493873E0}"/>
          </ac:spMkLst>
        </pc:spChg>
        <pc:grpChg chg="add del mod">
          <ac:chgData name="Corentin Bondallaz" userId="b00681d1deb239a4" providerId="LiveId" clId="{ED09D277-37FF-4283-B2B4-D37F5EFB1911}" dt="2022-06-13T07:41:23.161" v="11" actId="21"/>
          <ac:grpSpMkLst>
            <pc:docMk/>
            <pc:sldMk cId="1703342593" sldId="261"/>
            <ac:grpSpMk id="6" creationId="{97380250-219E-5EEE-C33A-07BD76DFE3C4}"/>
          </ac:grpSpMkLst>
        </pc:grpChg>
        <pc:grpChg chg="add del mod">
          <ac:chgData name="Corentin Bondallaz" userId="b00681d1deb239a4" providerId="LiveId" clId="{ED09D277-37FF-4283-B2B4-D37F5EFB1911}" dt="2022-06-13T08:34:32.969" v="874" actId="21"/>
          <ac:grpSpMkLst>
            <pc:docMk/>
            <pc:sldMk cId="1703342593" sldId="261"/>
            <ac:grpSpMk id="25" creationId="{0B8E82FF-B8AD-E23D-BD8A-CA703D8F6438}"/>
          </ac:grpSpMkLst>
        </pc:grpChg>
        <pc:graphicFrameChg chg="del mod">
          <ac:chgData name="Corentin Bondallaz" userId="b00681d1deb239a4" providerId="LiveId" clId="{ED09D277-37FF-4283-B2B4-D37F5EFB1911}" dt="2022-06-13T12:01:20.892" v="1013" actId="478"/>
          <ac:graphicFrameMkLst>
            <pc:docMk/>
            <pc:sldMk cId="1703342593" sldId="261"/>
            <ac:graphicFrameMk id="4" creationId="{81E592E1-99DF-4294-A2E9-EF46299BD3F4}"/>
          </ac:graphicFrameMkLst>
        </pc:graphicFrameChg>
        <pc:graphicFrameChg chg="add del mod">
          <ac:chgData name="Corentin Bondallaz" userId="b00681d1deb239a4" providerId="LiveId" clId="{ED09D277-37FF-4283-B2B4-D37F5EFB1911}" dt="2022-06-13T07:41:42.133" v="16"/>
          <ac:graphicFrameMkLst>
            <pc:docMk/>
            <pc:sldMk cId="1703342593" sldId="261"/>
            <ac:graphicFrameMk id="10" creationId="{FC9A88F2-F55E-D11F-C5CC-A93E8663A592}"/>
          </ac:graphicFrameMkLst>
        </pc:graphicFrameChg>
        <pc:picChg chg="add mod">
          <ac:chgData name="Corentin Bondallaz" userId="b00681d1deb239a4" providerId="LiveId" clId="{ED09D277-37FF-4283-B2B4-D37F5EFB1911}" dt="2022-06-13T07:40:42.008" v="6"/>
          <ac:picMkLst>
            <pc:docMk/>
            <pc:sldMk cId="1703342593" sldId="261"/>
            <ac:picMk id="7" creationId="{FAF2CB5D-55B8-FD32-1369-E96E3FAA7D15}"/>
          </ac:picMkLst>
        </pc:picChg>
        <pc:picChg chg="add mod">
          <ac:chgData name="Corentin Bondallaz" userId="b00681d1deb239a4" providerId="LiveId" clId="{ED09D277-37FF-4283-B2B4-D37F5EFB1911}" dt="2022-06-13T08:34:30.904" v="872" actId="164"/>
          <ac:picMkLst>
            <pc:docMk/>
            <pc:sldMk cId="1703342593" sldId="261"/>
            <ac:picMk id="14" creationId="{4EE51543-2629-5CA6-97E4-EB0060292095}"/>
          </ac:picMkLst>
        </pc:picChg>
        <pc:picChg chg="mod">
          <ac:chgData name="Corentin Bondallaz" userId="b00681d1deb239a4" providerId="LiveId" clId="{ED09D277-37FF-4283-B2B4-D37F5EFB1911}" dt="2022-06-13T09:48:37.749" v="916" actId="1076"/>
          <ac:picMkLst>
            <pc:docMk/>
            <pc:sldMk cId="1703342593" sldId="261"/>
            <ac:picMk id="90" creationId="{BAD389BB-359C-35E3-7088-9C5B8FFC6355}"/>
          </ac:picMkLst>
        </pc:picChg>
        <pc:cxnChg chg="add mod">
          <ac:chgData name="Corentin Bondallaz" userId="b00681d1deb239a4" providerId="LiveId" clId="{ED09D277-37FF-4283-B2B4-D37F5EFB1911}" dt="2022-06-13T08:34:30.904" v="872" actId="164"/>
          <ac:cxnSpMkLst>
            <pc:docMk/>
            <pc:sldMk cId="1703342593" sldId="261"/>
            <ac:cxnSpMk id="12" creationId="{53B04412-7B94-24FF-C53C-D84162DCA674}"/>
          </ac:cxnSpMkLst>
        </pc:cxnChg>
        <pc:cxnChg chg="add mod">
          <ac:chgData name="Corentin Bondallaz" userId="b00681d1deb239a4" providerId="LiveId" clId="{ED09D277-37FF-4283-B2B4-D37F5EFB1911}" dt="2022-06-13T08:34:30.904" v="872" actId="164"/>
          <ac:cxnSpMkLst>
            <pc:docMk/>
            <pc:sldMk cId="1703342593" sldId="261"/>
            <ac:cxnSpMk id="18" creationId="{FFEF8037-378B-4104-BAA4-56939FBDD721}"/>
          </ac:cxnSpMkLst>
        </pc:cxnChg>
        <pc:cxnChg chg="add mod">
          <ac:chgData name="Corentin Bondallaz" userId="b00681d1deb239a4" providerId="LiveId" clId="{ED09D277-37FF-4283-B2B4-D37F5EFB1911}" dt="2022-06-13T08:34:30.904" v="872" actId="164"/>
          <ac:cxnSpMkLst>
            <pc:docMk/>
            <pc:sldMk cId="1703342593" sldId="261"/>
            <ac:cxnSpMk id="22" creationId="{D27829B8-6EF8-CDEB-0A0B-5B3A2F4F3C4B}"/>
          </ac:cxnSpMkLst>
        </pc:cxnChg>
        <pc:cxnChg chg="add mod">
          <ac:chgData name="Corentin Bondallaz" userId="b00681d1deb239a4" providerId="LiveId" clId="{ED09D277-37FF-4283-B2B4-D37F5EFB1911}" dt="2022-06-13T08:34:30.904" v="872" actId="164"/>
          <ac:cxnSpMkLst>
            <pc:docMk/>
            <pc:sldMk cId="1703342593" sldId="261"/>
            <ac:cxnSpMk id="26" creationId="{1E1E4F06-D1D8-1267-64C0-D5135543D8F8}"/>
          </ac:cxnSpMkLst>
        </pc:cxnChg>
      </pc:sldChg>
      <pc:sldChg chg="delSp add del setBg delDesignElem">
        <pc:chgData name="Corentin Bondallaz" userId="b00681d1deb239a4" providerId="LiveId" clId="{ED09D277-37FF-4283-B2B4-D37F5EFB1911}" dt="2022-06-13T07:39:47.921" v="5" actId="47"/>
        <pc:sldMkLst>
          <pc:docMk/>
          <pc:sldMk cId="2616191714" sldId="262"/>
        </pc:sldMkLst>
        <pc:spChg chg="del">
          <ac:chgData name="Corentin Bondallaz" userId="b00681d1deb239a4" providerId="LiveId" clId="{ED09D277-37FF-4283-B2B4-D37F5EFB1911}" dt="2022-06-13T07:39:39.157" v="3"/>
          <ac:spMkLst>
            <pc:docMk/>
            <pc:sldMk cId="2616191714" sldId="262"/>
            <ac:spMk id="29" creationId="{BFDA9692-ECDC-4B59-86B2-8C90FDE1A055}"/>
          </ac:spMkLst>
        </pc:spChg>
        <pc:spChg chg="del">
          <ac:chgData name="Corentin Bondallaz" userId="b00681d1deb239a4" providerId="LiveId" clId="{ED09D277-37FF-4283-B2B4-D37F5EFB1911}" dt="2022-06-13T07:39:39.157" v="3"/>
          <ac:spMkLst>
            <pc:docMk/>
            <pc:sldMk cId="2616191714" sldId="262"/>
            <ac:spMk id="31" creationId="{12C05506-42A1-49C0-9D87-081CCD9023D6}"/>
          </ac:spMkLst>
        </pc:spChg>
      </pc:sldChg>
      <pc:sldChg chg="addSp modSp add del mod">
        <pc:chgData name="Corentin Bondallaz" userId="b00681d1deb239a4" providerId="LiveId" clId="{ED09D277-37FF-4283-B2B4-D37F5EFB1911}" dt="2022-06-13T07:51:34.052" v="237" actId="47"/>
        <pc:sldMkLst>
          <pc:docMk/>
          <pc:sldMk cId="3629956021" sldId="263"/>
        </pc:sldMkLst>
        <pc:spChg chg="mod">
          <ac:chgData name="Corentin Bondallaz" userId="b00681d1deb239a4" providerId="LiveId" clId="{ED09D277-37FF-4283-B2B4-D37F5EFB1911}" dt="2022-06-13T07:41:28.581" v="12"/>
          <ac:spMkLst>
            <pc:docMk/>
            <pc:sldMk cId="3629956021" sldId="263"/>
            <ac:spMk id="7" creationId="{9795574B-3396-84A7-7E02-16C1175F874D}"/>
          </ac:spMkLst>
        </pc:spChg>
        <pc:spChg chg="mod">
          <ac:chgData name="Corentin Bondallaz" userId="b00681d1deb239a4" providerId="LiveId" clId="{ED09D277-37FF-4283-B2B4-D37F5EFB1911}" dt="2022-06-13T07:41:28.581" v="12"/>
          <ac:spMkLst>
            <pc:docMk/>
            <pc:sldMk cId="3629956021" sldId="263"/>
            <ac:spMk id="8" creationId="{745F677F-3CB6-9F0D-CB09-BF89EFB5463D}"/>
          </ac:spMkLst>
        </pc:spChg>
        <pc:grpChg chg="add mod">
          <ac:chgData name="Corentin Bondallaz" userId="b00681d1deb239a4" providerId="LiveId" clId="{ED09D277-37FF-4283-B2B4-D37F5EFB1911}" dt="2022-06-13T07:41:29.521" v="13" actId="1076"/>
          <ac:grpSpMkLst>
            <pc:docMk/>
            <pc:sldMk cId="3629956021" sldId="263"/>
            <ac:grpSpMk id="5" creationId="{2BDB4B0A-5877-945A-B7BF-96D28F26E7A7}"/>
          </ac:grpSpMkLst>
        </pc:grpChg>
        <pc:picChg chg="mod">
          <ac:chgData name="Corentin Bondallaz" userId="b00681d1deb239a4" providerId="LiveId" clId="{ED09D277-37FF-4283-B2B4-D37F5EFB1911}" dt="2022-06-13T07:41:28.581" v="12"/>
          <ac:picMkLst>
            <pc:docMk/>
            <pc:sldMk cId="3629956021" sldId="263"/>
            <ac:picMk id="6" creationId="{603E5FD0-7E0A-F3C6-0B9E-4FD6A82E1F9E}"/>
          </ac:picMkLst>
        </pc:picChg>
      </pc:sldChg>
      <pc:sldChg chg="delSp add del setBg delDesignElem">
        <pc:chgData name="Corentin Bondallaz" userId="b00681d1deb239a4" providerId="LiveId" clId="{ED09D277-37FF-4283-B2B4-D37F5EFB1911}" dt="2022-06-13T07:42:57.084" v="23" actId="47"/>
        <pc:sldMkLst>
          <pc:docMk/>
          <pc:sldMk cId="256870991" sldId="264"/>
        </pc:sldMkLst>
        <pc:spChg chg="del">
          <ac:chgData name="Corentin Bondallaz" userId="b00681d1deb239a4" providerId="LiveId" clId="{ED09D277-37FF-4283-B2B4-D37F5EFB1911}" dt="2022-06-13T07:42:51.209" v="22"/>
          <ac:spMkLst>
            <pc:docMk/>
            <pc:sldMk cId="256870991" sldId="264"/>
            <ac:spMk id="29" creationId="{BFDA9692-ECDC-4B59-86B2-8C90FDE1A055}"/>
          </ac:spMkLst>
        </pc:spChg>
        <pc:spChg chg="del">
          <ac:chgData name="Corentin Bondallaz" userId="b00681d1deb239a4" providerId="LiveId" clId="{ED09D277-37FF-4283-B2B4-D37F5EFB1911}" dt="2022-06-13T07:42:51.209" v="22"/>
          <ac:spMkLst>
            <pc:docMk/>
            <pc:sldMk cId="256870991" sldId="264"/>
            <ac:spMk id="31" creationId="{12C05506-42A1-49C0-9D87-081CCD9023D6}"/>
          </ac:spMkLst>
        </pc:spChg>
      </pc:sldChg>
      <pc:sldChg chg="delSp add del setBg delDesignElem">
        <pc:chgData name="Corentin Bondallaz" userId="b00681d1deb239a4" providerId="LiveId" clId="{ED09D277-37FF-4283-B2B4-D37F5EFB1911}" dt="2022-06-13T07:43:26.652" v="26" actId="47"/>
        <pc:sldMkLst>
          <pc:docMk/>
          <pc:sldMk cId="3108538089" sldId="264"/>
        </pc:sldMkLst>
        <pc:spChg chg="del">
          <ac:chgData name="Corentin Bondallaz" userId="b00681d1deb239a4" providerId="LiveId" clId="{ED09D277-37FF-4283-B2B4-D37F5EFB1911}" dt="2022-06-13T07:43:03.375" v="25"/>
          <ac:spMkLst>
            <pc:docMk/>
            <pc:sldMk cId="3108538089" sldId="264"/>
            <ac:spMk id="29" creationId="{BFDA9692-ECDC-4B59-86B2-8C90FDE1A055}"/>
          </ac:spMkLst>
        </pc:spChg>
        <pc:spChg chg="del">
          <ac:chgData name="Corentin Bondallaz" userId="b00681d1deb239a4" providerId="LiveId" clId="{ED09D277-37FF-4283-B2B4-D37F5EFB1911}" dt="2022-06-13T07:43:03.375" v="25"/>
          <ac:spMkLst>
            <pc:docMk/>
            <pc:sldMk cId="3108538089" sldId="264"/>
            <ac:spMk id="31" creationId="{12C05506-42A1-49C0-9D87-081CCD9023D6}"/>
          </ac:spMkLst>
        </pc:spChg>
      </pc:sldChg>
      <pc:sldChg chg="addSp delSp modSp add mod ord setBg delDesignElem">
        <pc:chgData name="Corentin Bondallaz" userId="b00681d1deb239a4" providerId="LiveId" clId="{ED09D277-37FF-4283-B2B4-D37F5EFB1911}" dt="2022-06-13T13:14:12.728" v="1942" actId="20577"/>
        <pc:sldMkLst>
          <pc:docMk/>
          <pc:sldMk cId="3866831525" sldId="264"/>
        </pc:sldMkLst>
        <pc:spChg chg="add mod">
          <ac:chgData name="Corentin Bondallaz" userId="b00681d1deb239a4" providerId="LiveId" clId="{ED09D277-37FF-4283-B2B4-D37F5EFB1911}" dt="2022-06-13T13:11:13.011" v="1938" actId="1076"/>
          <ac:spMkLst>
            <pc:docMk/>
            <pc:sldMk cId="3866831525" sldId="264"/>
            <ac:spMk id="3" creationId="{B194F13D-DEDB-3903-4518-766C59CE3BB2}"/>
          </ac:spMkLst>
        </pc:spChg>
        <pc:spChg chg="add mod">
          <ac:chgData name="Corentin Bondallaz" userId="b00681d1deb239a4" providerId="LiveId" clId="{ED09D277-37FF-4283-B2B4-D37F5EFB1911}" dt="2022-06-13T13:14:12.728" v="1942" actId="20577"/>
          <ac:spMkLst>
            <pc:docMk/>
            <pc:sldMk cId="3866831525" sldId="264"/>
            <ac:spMk id="11" creationId="{7FE269E4-3CB3-54AA-EC21-9FC74E33FD08}"/>
          </ac:spMkLst>
        </pc:spChg>
        <pc:spChg chg="mod">
          <ac:chgData name="Corentin Bondallaz" userId="b00681d1deb239a4" providerId="LiveId" clId="{ED09D277-37FF-4283-B2B4-D37F5EFB1911}" dt="2022-06-13T08:34:35.379" v="875"/>
          <ac:spMkLst>
            <pc:docMk/>
            <pc:sldMk cId="3866831525" sldId="264"/>
            <ac:spMk id="16" creationId="{E02C28BE-659A-C6F8-9D9D-51BEBFC9C05E}"/>
          </ac:spMkLst>
        </pc:spChg>
        <pc:spChg chg="mod">
          <ac:chgData name="Corentin Bondallaz" userId="b00681d1deb239a4" providerId="LiveId" clId="{ED09D277-37FF-4283-B2B4-D37F5EFB1911}" dt="2022-06-13T12:06:00.790" v="1205" actId="20577"/>
          <ac:spMkLst>
            <pc:docMk/>
            <pc:sldMk cId="3866831525" sldId="264"/>
            <ac:spMk id="22" creationId="{061274AB-4705-528F-00CF-047E961A6FB6}"/>
          </ac:spMkLst>
        </pc:spChg>
        <pc:spChg chg="mod">
          <ac:chgData name="Corentin Bondallaz" userId="b00681d1deb239a4" providerId="LiveId" clId="{ED09D277-37FF-4283-B2B4-D37F5EFB1911}" dt="2022-06-13T08:34:35.379" v="875"/>
          <ac:spMkLst>
            <pc:docMk/>
            <pc:sldMk cId="3866831525" sldId="264"/>
            <ac:spMk id="24" creationId="{1AAF9BAA-115D-DD6B-B037-BE62E18F0A77}"/>
          </ac:spMkLst>
        </pc:spChg>
        <pc:spChg chg="mod">
          <ac:chgData name="Corentin Bondallaz" userId="b00681d1deb239a4" providerId="LiveId" clId="{ED09D277-37FF-4283-B2B4-D37F5EFB1911}" dt="2022-06-13T08:34:35.379" v="875"/>
          <ac:spMkLst>
            <pc:docMk/>
            <pc:sldMk cId="3866831525" sldId="264"/>
            <ac:spMk id="25" creationId="{DF93086C-EF08-8EF2-A100-D9E3B8383870}"/>
          </ac:spMkLst>
        </pc:spChg>
        <pc:spChg chg="mod">
          <ac:chgData name="Corentin Bondallaz" userId="b00681d1deb239a4" providerId="LiveId" clId="{ED09D277-37FF-4283-B2B4-D37F5EFB1911}" dt="2022-06-13T08:34:35.379" v="875"/>
          <ac:spMkLst>
            <pc:docMk/>
            <pc:sldMk cId="3866831525" sldId="264"/>
            <ac:spMk id="26" creationId="{6E47174B-F9FA-3F6B-97E4-4C7017879288}"/>
          </ac:spMkLst>
        </pc:spChg>
        <pc:spChg chg="del">
          <ac:chgData name="Corentin Bondallaz" userId="b00681d1deb239a4" providerId="LiveId" clId="{ED09D277-37FF-4283-B2B4-D37F5EFB1911}" dt="2022-06-13T07:43:31.042" v="28"/>
          <ac:spMkLst>
            <pc:docMk/>
            <pc:sldMk cId="3866831525" sldId="264"/>
            <ac:spMk id="29" creationId="{BFDA9692-ECDC-4B59-86B2-8C90FDE1A055}"/>
          </ac:spMkLst>
        </pc:spChg>
        <pc:spChg chg="del">
          <ac:chgData name="Corentin Bondallaz" userId="b00681d1deb239a4" providerId="LiveId" clId="{ED09D277-37FF-4283-B2B4-D37F5EFB1911}" dt="2022-06-13T07:43:31.042" v="28"/>
          <ac:spMkLst>
            <pc:docMk/>
            <pc:sldMk cId="3866831525" sldId="264"/>
            <ac:spMk id="31" creationId="{12C05506-42A1-49C0-9D87-081CCD9023D6}"/>
          </ac:spMkLst>
        </pc:spChg>
        <pc:grpChg chg="add mod">
          <ac:chgData name="Corentin Bondallaz" userId="b00681d1deb239a4" providerId="LiveId" clId="{ED09D277-37FF-4283-B2B4-D37F5EFB1911}" dt="2022-06-13T08:35:17.634" v="888" actId="1076"/>
          <ac:grpSpMkLst>
            <pc:docMk/>
            <pc:sldMk cId="3866831525" sldId="264"/>
            <ac:grpSpMk id="12" creationId="{C1ACE247-A77D-A11B-1F29-5A98480920D5}"/>
          </ac:grpSpMkLst>
        </pc:grpChg>
        <pc:graphicFrameChg chg="mod">
          <ac:chgData name="Corentin Bondallaz" userId="b00681d1deb239a4" providerId="LiveId" clId="{ED09D277-37FF-4283-B2B4-D37F5EFB1911}" dt="2022-06-13T08:34:47.519" v="880" actId="478"/>
          <ac:graphicFrameMkLst>
            <pc:docMk/>
            <pc:sldMk cId="3866831525" sldId="264"/>
            <ac:graphicFrameMk id="4" creationId="{81E592E1-99DF-4294-A2E9-EF46299BD3F4}"/>
          </ac:graphicFrameMkLst>
        </pc:graphicFrameChg>
        <pc:picChg chg="mod">
          <ac:chgData name="Corentin Bondallaz" userId="b00681d1deb239a4" providerId="LiveId" clId="{ED09D277-37FF-4283-B2B4-D37F5EFB1911}" dt="2022-06-13T08:34:35.379" v="875"/>
          <ac:picMkLst>
            <pc:docMk/>
            <pc:sldMk cId="3866831525" sldId="264"/>
            <ac:picMk id="13" creationId="{F7B65F26-DC2D-1609-07E6-861905E7BF9B}"/>
          </ac:picMkLst>
        </pc:picChg>
        <pc:cxnChg chg="mod">
          <ac:chgData name="Corentin Bondallaz" userId="b00681d1deb239a4" providerId="LiveId" clId="{ED09D277-37FF-4283-B2B4-D37F5EFB1911}" dt="2022-06-13T08:34:35.379" v="875"/>
          <ac:cxnSpMkLst>
            <pc:docMk/>
            <pc:sldMk cId="3866831525" sldId="264"/>
            <ac:cxnSpMk id="14" creationId="{B8E2148D-222C-5E96-7AE3-31F2BB1F7A39}"/>
          </ac:cxnSpMkLst>
        </pc:cxnChg>
        <pc:cxnChg chg="mod">
          <ac:chgData name="Corentin Bondallaz" userId="b00681d1deb239a4" providerId="LiveId" clId="{ED09D277-37FF-4283-B2B4-D37F5EFB1911}" dt="2022-06-13T08:34:35.379" v="875"/>
          <ac:cxnSpMkLst>
            <pc:docMk/>
            <pc:sldMk cId="3866831525" sldId="264"/>
            <ac:cxnSpMk id="15" creationId="{016014AB-E95C-762D-2921-7DFD4F72B075}"/>
          </ac:cxnSpMkLst>
        </pc:cxnChg>
        <pc:cxnChg chg="mod">
          <ac:chgData name="Corentin Bondallaz" userId="b00681d1deb239a4" providerId="LiveId" clId="{ED09D277-37FF-4283-B2B4-D37F5EFB1911}" dt="2022-06-13T08:34:35.379" v="875"/>
          <ac:cxnSpMkLst>
            <pc:docMk/>
            <pc:sldMk cId="3866831525" sldId="264"/>
            <ac:cxnSpMk id="17" creationId="{EA8F18A1-659E-50D9-2221-833DA7E4BA7E}"/>
          </ac:cxnSpMkLst>
        </pc:cxnChg>
        <pc:cxnChg chg="mod">
          <ac:chgData name="Corentin Bondallaz" userId="b00681d1deb239a4" providerId="LiveId" clId="{ED09D277-37FF-4283-B2B4-D37F5EFB1911}" dt="2022-06-13T08:34:35.379" v="875"/>
          <ac:cxnSpMkLst>
            <pc:docMk/>
            <pc:sldMk cId="3866831525" sldId="264"/>
            <ac:cxnSpMk id="23" creationId="{13072055-3347-C800-5386-0F903A2C2EE5}"/>
          </ac:cxnSpMkLst>
        </pc:cxnChg>
      </pc:sldChg>
      <pc:sldChg chg="delSp add del ord setBg delDesignElem">
        <pc:chgData name="Corentin Bondallaz" userId="b00681d1deb239a4" providerId="LiveId" clId="{ED09D277-37FF-4283-B2B4-D37F5EFB1911}" dt="2022-06-13T12:14:47.566" v="1364" actId="47"/>
        <pc:sldMkLst>
          <pc:docMk/>
          <pc:sldMk cId="429717591" sldId="265"/>
        </pc:sldMkLst>
        <pc:spChg chg="del">
          <ac:chgData name="Corentin Bondallaz" userId="b00681d1deb239a4" providerId="LiveId" clId="{ED09D277-37FF-4283-B2B4-D37F5EFB1911}" dt="2022-06-13T07:44:27.698" v="33"/>
          <ac:spMkLst>
            <pc:docMk/>
            <pc:sldMk cId="429717591" sldId="265"/>
            <ac:spMk id="13" creationId="{4AE9D071-98CF-435C-BD2B-976514544DC5}"/>
          </ac:spMkLst>
        </pc:spChg>
        <pc:grpChg chg="del">
          <ac:chgData name="Corentin Bondallaz" userId="b00681d1deb239a4" providerId="LiveId" clId="{ED09D277-37FF-4283-B2B4-D37F5EFB1911}" dt="2022-06-13T07:44:27.698" v="33"/>
          <ac:grpSpMkLst>
            <pc:docMk/>
            <pc:sldMk cId="429717591" sldId="265"/>
            <ac:grpSpMk id="15" creationId="{D619FC33-16ED-4246-9596-BEFEB55E4CF6}"/>
          </ac:grpSpMkLst>
        </pc:grpChg>
      </pc:sldChg>
      <pc:sldChg chg="delSp modSp add del mod ord setBg delDesignElem">
        <pc:chgData name="Corentin Bondallaz" userId="b00681d1deb239a4" providerId="LiveId" clId="{ED09D277-37FF-4283-B2B4-D37F5EFB1911}" dt="2022-06-13T07:49:19.513" v="223" actId="47"/>
        <pc:sldMkLst>
          <pc:docMk/>
          <pc:sldMk cId="2094081761" sldId="266"/>
        </pc:sldMkLst>
        <pc:spChg chg="del mod">
          <ac:chgData name="Corentin Bondallaz" userId="b00681d1deb239a4" providerId="LiveId" clId="{ED09D277-37FF-4283-B2B4-D37F5EFB1911}" dt="2022-06-13T07:48:58.355" v="217"/>
          <ac:spMkLst>
            <pc:docMk/>
            <pc:sldMk cId="2094081761" sldId="266"/>
            <ac:spMk id="5" creationId="{4654C693-07FE-78F3-0677-AF02059A8A21}"/>
          </ac:spMkLst>
        </pc:spChg>
        <pc:spChg chg="del">
          <ac:chgData name="Corentin Bondallaz" userId="b00681d1deb239a4" providerId="LiveId" clId="{ED09D277-37FF-4283-B2B4-D37F5EFB1911}" dt="2022-06-13T07:47:27.487" v="88"/>
          <ac:spMkLst>
            <pc:docMk/>
            <pc:sldMk cId="2094081761" sldId="266"/>
            <ac:spMk id="29" creationId="{BFDA9692-ECDC-4B59-86B2-8C90FDE1A055}"/>
          </ac:spMkLst>
        </pc:spChg>
        <pc:spChg chg="del">
          <ac:chgData name="Corentin Bondallaz" userId="b00681d1deb239a4" providerId="LiveId" clId="{ED09D277-37FF-4283-B2B4-D37F5EFB1911}" dt="2022-06-13T07:47:27.487" v="88"/>
          <ac:spMkLst>
            <pc:docMk/>
            <pc:sldMk cId="2094081761" sldId="266"/>
            <ac:spMk id="31" creationId="{12C05506-42A1-49C0-9D87-081CCD9023D6}"/>
          </ac:spMkLst>
        </pc:spChg>
        <pc:picChg chg="del">
          <ac:chgData name="Corentin Bondallaz" userId="b00681d1deb239a4" providerId="LiveId" clId="{ED09D277-37FF-4283-B2B4-D37F5EFB1911}" dt="2022-06-13T07:47:43.792" v="118" actId="478"/>
          <ac:picMkLst>
            <pc:docMk/>
            <pc:sldMk cId="2094081761" sldId="266"/>
            <ac:picMk id="14" creationId="{4EE51543-2629-5CA6-97E4-EB0060292095}"/>
          </ac:picMkLst>
        </pc:picChg>
      </pc:sldChg>
      <pc:sldChg chg="delSp add del setBg delDesignElem">
        <pc:chgData name="Corentin Bondallaz" userId="b00681d1deb239a4" providerId="LiveId" clId="{ED09D277-37FF-4283-B2B4-D37F5EFB1911}" dt="2022-06-13T07:49:09.483" v="220" actId="47"/>
        <pc:sldMkLst>
          <pc:docMk/>
          <pc:sldMk cId="2780599807" sldId="267"/>
        </pc:sldMkLst>
        <pc:spChg chg="del">
          <ac:chgData name="Corentin Bondallaz" userId="b00681d1deb239a4" providerId="LiveId" clId="{ED09D277-37FF-4283-B2B4-D37F5EFB1911}" dt="2022-06-13T07:48:36.990" v="210"/>
          <ac:spMkLst>
            <pc:docMk/>
            <pc:sldMk cId="2780599807" sldId="267"/>
            <ac:spMk id="29" creationId="{BFDA9692-ECDC-4B59-86B2-8C90FDE1A055}"/>
          </ac:spMkLst>
        </pc:spChg>
        <pc:spChg chg="del">
          <ac:chgData name="Corentin Bondallaz" userId="b00681d1deb239a4" providerId="LiveId" clId="{ED09D277-37FF-4283-B2B4-D37F5EFB1911}" dt="2022-06-13T07:48:36.990" v="210"/>
          <ac:spMkLst>
            <pc:docMk/>
            <pc:sldMk cId="2780599807" sldId="267"/>
            <ac:spMk id="31" creationId="{12C05506-42A1-49C0-9D87-081CCD9023D6}"/>
          </ac:spMkLst>
        </pc:spChg>
      </pc:sldChg>
      <pc:sldChg chg="addSp delSp modSp add mod">
        <pc:chgData name="Corentin Bondallaz" userId="b00681d1deb239a4" providerId="LiveId" clId="{ED09D277-37FF-4283-B2B4-D37F5EFB1911}" dt="2022-06-13T13:55:04.539" v="2108" actId="1076"/>
        <pc:sldMkLst>
          <pc:docMk/>
          <pc:sldMk cId="439491041" sldId="268"/>
        </pc:sldMkLst>
        <pc:spChg chg="mod">
          <ac:chgData name="Corentin Bondallaz" userId="b00681d1deb239a4" providerId="LiveId" clId="{ED09D277-37FF-4283-B2B4-D37F5EFB1911}" dt="2022-06-13T12:02:45.884" v="1080" actId="20577"/>
          <ac:spMkLst>
            <pc:docMk/>
            <pc:sldMk cId="439491041" sldId="268"/>
            <ac:spMk id="2" creationId="{5B040558-A365-4CCE-92FA-5A48CD98F9C9}"/>
          </ac:spMkLst>
        </pc:spChg>
        <pc:spChg chg="del mod">
          <ac:chgData name="Corentin Bondallaz" userId="b00681d1deb239a4" providerId="LiveId" clId="{ED09D277-37FF-4283-B2B4-D37F5EFB1911}" dt="2022-06-13T09:48:23.689" v="912" actId="478"/>
          <ac:spMkLst>
            <pc:docMk/>
            <pc:sldMk cId="439491041" sldId="268"/>
            <ac:spMk id="5" creationId="{4654C693-07FE-78F3-0677-AF02059A8A21}"/>
          </ac:spMkLst>
        </pc:spChg>
        <pc:spChg chg="add del mod">
          <ac:chgData name="Corentin Bondallaz" userId="b00681d1deb239a4" providerId="LiveId" clId="{ED09D277-37FF-4283-B2B4-D37F5EFB1911}" dt="2022-06-13T12:02:40.745" v="1062" actId="478"/>
          <ac:spMkLst>
            <pc:docMk/>
            <pc:sldMk cId="439491041" sldId="268"/>
            <ac:spMk id="8" creationId="{2D9B4EC9-925B-A36A-E394-406B0AFBC0BE}"/>
          </ac:spMkLst>
        </pc:spChg>
        <pc:graphicFrameChg chg="del">
          <ac:chgData name="Corentin Bondallaz" userId="b00681d1deb239a4" providerId="LiveId" clId="{ED09D277-37FF-4283-B2B4-D37F5EFB1911}" dt="2022-06-13T12:02:38.392" v="1061" actId="478"/>
          <ac:graphicFrameMkLst>
            <pc:docMk/>
            <pc:sldMk cId="439491041" sldId="268"/>
            <ac:graphicFrameMk id="4" creationId="{81E592E1-99DF-4294-A2E9-EF46299BD3F4}"/>
          </ac:graphicFrameMkLst>
        </pc:graphicFrameChg>
        <pc:picChg chg="add del mod">
          <ac:chgData name="Corentin Bondallaz" userId="b00681d1deb239a4" providerId="LiveId" clId="{ED09D277-37FF-4283-B2B4-D37F5EFB1911}" dt="2022-06-13T13:54:19.417" v="2093" actId="478"/>
          <ac:picMkLst>
            <pc:docMk/>
            <pc:sldMk cId="439491041" sldId="268"/>
            <ac:picMk id="6" creationId="{E5588654-70D1-7F4E-0DC1-82EC3EF6BCD0}"/>
          </ac:picMkLst>
        </pc:picChg>
        <pc:picChg chg="add mod">
          <ac:chgData name="Corentin Bondallaz" userId="b00681d1deb239a4" providerId="LiveId" clId="{ED09D277-37FF-4283-B2B4-D37F5EFB1911}" dt="2022-06-13T13:55:01.762" v="2107" actId="1076"/>
          <ac:picMkLst>
            <pc:docMk/>
            <pc:sldMk cId="439491041" sldId="268"/>
            <ac:picMk id="10" creationId="{555D4317-9B6C-D411-B356-C127FA6447DB}"/>
          </ac:picMkLst>
        </pc:picChg>
        <pc:picChg chg="add del mod">
          <ac:chgData name="Corentin Bondallaz" userId="b00681d1deb239a4" providerId="LiveId" clId="{ED09D277-37FF-4283-B2B4-D37F5EFB1911}" dt="2022-06-13T13:42:55.845" v="2085"/>
          <ac:picMkLst>
            <pc:docMk/>
            <pc:sldMk cId="439491041" sldId="268"/>
            <ac:picMk id="1026" creationId="{A642B5E2-9F32-8751-4611-54248D2508EC}"/>
          </ac:picMkLst>
        </pc:picChg>
        <pc:picChg chg="add mod">
          <ac:chgData name="Corentin Bondallaz" userId="b00681d1deb239a4" providerId="LiveId" clId="{ED09D277-37FF-4283-B2B4-D37F5EFB1911}" dt="2022-06-13T13:55:04.539" v="2108" actId="1076"/>
          <ac:picMkLst>
            <pc:docMk/>
            <pc:sldMk cId="439491041" sldId="268"/>
            <ac:picMk id="1028" creationId="{3FE21FE0-9275-8E96-D3AC-33F71E044C6D}"/>
          </ac:picMkLst>
        </pc:picChg>
      </pc:sldChg>
      <pc:sldChg chg="addSp delSp add del mod ord">
        <pc:chgData name="Corentin Bondallaz" userId="b00681d1deb239a4" providerId="LiveId" clId="{ED09D277-37FF-4283-B2B4-D37F5EFB1911}" dt="2022-06-13T08:33:55.006" v="871" actId="47"/>
        <pc:sldMkLst>
          <pc:docMk/>
          <pc:sldMk cId="1775480798" sldId="269"/>
        </pc:sldMkLst>
        <pc:spChg chg="del">
          <ac:chgData name="Corentin Bondallaz" userId="b00681d1deb239a4" providerId="LiveId" clId="{ED09D277-37FF-4283-B2B4-D37F5EFB1911}" dt="2022-06-13T07:49:04.542" v="219" actId="478"/>
          <ac:spMkLst>
            <pc:docMk/>
            <pc:sldMk cId="1775480798" sldId="269"/>
            <ac:spMk id="5" creationId="{4654C693-07FE-78F3-0677-AF02059A8A21}"/>
          </ac:spMkLst>
        </pc:spChg>
        <pc:picChg chg="add del">
          <ac:chgData name="Corentin Bondallaz" userId="b00681d1deb239a4" providerId="LiveId" clId="{ED09D277-37FF-4283-B2B4-D37F5EFB1911}" dt="2022-06-13T08:24:24.690" v="733" actId="478"/>
          <ac:picMkLst>
            <pc:docMk/>
            <pc:sldMk cId="1775480798" sldId="269"/>
            <ac:picMk id="6" creationId="{F8A8C708-64DC-D6A7-1A4F-566CD338E6FE}"/>
          </ac:picMkLst>
        </pc:picChg>
      </pc:sldChg>
      <pc:sldChg chg="addSp delSp modSp add mod">
        <pc:chgData name="Corentin Bondallaz" userId="b00681d1deb239a4" providerId="LiveId" clId="{ED09D277-37FF-4283-B2B4-D37F5EFB1911}" dt="2022-06-13T12:02:13.855" v="1056" actId="20577"/>
        <pc:sldMkLst>
          <pc:docMk/>
          <pc:sldMk cId="2317627111" sldId="270"/>
        </pc:sldMkLst>
        <pc:spChg chg="mod">
          <ac:chgData name="Corentin Bondallaz" userId="b00681d1deb239a4" providerId="LiveId" clId="{ED09D277-37FF-4283-B2B4-D37F5EFB1911}" dt="2022-06-13T12:02:13.855" v="1056" actId="20577"/>
          <ac:spMkLst>
            <pc:docMk/>
            <pc:sldMk cId="2317627111" sldId="270"/>
            <ac:spMk id="2" creationId="{5B040558-A365-4CCE-92FA-5A48CD98F9C9}"/>
          </ac:spMkLst>
        </pc:spChg>
        <pc:spChg chg="add del mod">
          <ac:chgData name="Corentin Bondallaz" userId="b00681d1deb239a4" providerId="LiveId" clId="{ED09D277-37FF-4283-B2B4-D37F5EFB1911}" dt="2022-06-13T07:53:20.972" v="281"/>
          <ac:spMkLst>
            <pc:docMk/>
            <pc:sldMk cId="2317627111" sldId="270"/>
            <ac:spMk id="5" creationId="{9282979C-8C38-72AD-4D26-222A5FDA1667}"/>
          </ac:spMkLst>
        </pc:spChg>
        <pc:spChg chg="add mod">
          <ac:chgData name="Corentin Bondallaz" userId="b00681d1deb239a4" providerId="LiveId" clId="{ED09D277-37FF-4283-B2B4-D37F5EFB1911}" dt="2022-06-13T07:53:19.185" v="280"/>
          <ac:spMkLst>
            <pc:docMk/>
            <pc:sldMk cId="2317627111" sldId="270"/>
            <ac:spMk id="7" creationId="{8697CB88-5315-389F-2213-374C82DAD867}"/>
          </ac:spMkLst>
        </pc:spChg>
        <pc:spChg chg="add del mod">
          <ac:chgData name="Corentin Bondallaz" userId="b00681d1deb239a4" providerId="LiveId" clId="{ED09D277-37FF-4283-B2B4-D37F5EFB1911}" dt="2022-06-13T07:53:23.645" v="282" actId="478"/>
          <ac:spMkLst>
            <pc:docMk/>
            <pc:sldMk cId="2317627111" sldId="270"/>
            <ac:spMk id="8" creationId="{88145D61-4AE7-A6C6-E27F-16917A804141}"/>
          </ac:spMkLst>
        </pc:spChg>
        <pc:spChg chg="add mod">
          <ac:chgData name="Corentin Bondallaz" userId="b00681d1deb239a4" providerId="LiveId" clId="{ED09D277-37FF-4283-B2B4-D37F5EFB1911}" dt="2022-06-13T07:54:25.202" v="304" actId="1076"/>
          <ac:spMkLst>
            <pc:docMk/>
            <pc:sldMk cId="2317627111" sldId="270"/>
            <ac:spMk id="9" creationId="{FAF09533-A24E-942B-518C-11B0DF8B97F4}"/>
          </ac:spMkLst>
        </pc:spChg>
        <pc:spChg chg="add mod">
          <ac:chgData name="Corentin Bondallaz" userId="b00681d1deb239a4" providerId="LiveId" clId="{ED09D277-37FF-4283-B2B4-D37F5EFB1911}" dt="2022-06-13T08:06:02.283" v="362" actId="1076"/>
          <ac:spMkLst>
            <pc:docMk/>
            <pc:sldMk cId="2317627111" sldId="270"/>
            <ac:spMk id="10" creationId="{BF312BA9-A1F3-F93F-0A27-23E1250BF76D}"/>
          </ac:spMkLst>
        </pc:spChg>
        <pc:spChg chg="add mod">
          <ac:chgData name="Corentin Bondallaz" userId="b00681d1deb239a4" providerId="LiveId" clId="{ED09D277-37FF-4283-B2B4-D37F5EFB1911}" dt="2022-06-13T08:02:03.700" v="323" actId="1076"/>
          <ac:spMkLst>
            <pc:docMk/>
            <pc:sldMk cId="2317627111" sldId="270"/>
            <ac:spMk id="11" creationId="{303590EB-5E1F-0FB3-60CE-EA0B23204DC4}"/>
          </ac:spMkLst>
        </pc:spChg>
        <pc:spChg chg="add mod">
          <ac:chgData name="Corentin Bondallaz" userId="b00681d1deb239a4" providerId="LiveId" clId="{ED09D277-37FF-4283-B2B4-D37F5EFB1911}" dt="2022-06-13T07:54:17.865" v="303" actId="688"/>
          <ac:spMkLst>
            <pc:docMk/>
            <pc:sldMk cId="2317627111" sldId="270"/>
            <ac:spMk id="12" creationId="{D951C873-EA0E-C31C-048E-4F6ABE94BDD4}"/>
          </ac:spMkLst>
        </pc:spChg>
        <pc:spChg chg="add mod">
          <ac:chgData name="Corentin Bondallaz" userId="b00681d1deb239a4" providerId="LiveId" clId="{ED09D277-37FF-4283-B2B4-D37F5EFB1911}" dt="2022-06-13T08:18:27.817" v="589" actId="20577"/>
          <ac:spMkLst>
            <pc:docMk/>
            <pc:sldMk cId="2317627111" sldId="270"/>
            <ac:spMk id="49" creationId="{CD777E49-D44F-86F8-4970-D5AE2FE57818}"/>
          </ac:spMkLst>
        </pc:spChg>
        <pc:spChg chg="add mod">
          <ac:chgData name="Corentin Bondallaz" userId="b00681d1deb239a4" providerId="LiveId" clId="{ED09D277-37FF-4283-B2B4-D37F5EFB1911}" dt="2022-06-13T08:13:26.288" v="451" actId="14100"/>
          <ac:spMkLst>
            <pc:docMk/>
            <pc:sldMk cId="2317627111" sldId="270"/>
            <ac:spMk id="50" creationId="{D95C7B00-F1E9-ADE8-0611-EF977F1594ED}"/>
          </ac:spMkLst>
        </pc:spChg>
        <pc:spChg chg="add mod">
          <ac:chgData name="Corentin Bondallaz" userId="b00681d1deb239a4" providerId="LiveId" clId="{ED09D277-37FF-4283-B2B4-D37F5EFB1911}" dt="2022-06-13T08:22:16.916" v="728" actId="20577"/>
          <ac:spMkLst>
            <pc:docMk/>
            <pc:sldMk cId="2317627111" sldId="270"/>
            <ac:spMk id="51" creationId="{F26245FA-B3A6-CCA6-C76C-75E903101A4E}"/>
          </ac:spMkLst>
        </pc:spChg>
        <pc:spChg chg="add mod">
          <ac:chgData name="Corentin Bondallaz" userId="b00681d1deb239a4" providerId="LiveId" clId="{ED09D277-37FF-4283-B2B4-D37F5EFB1911}" dt="2022-06-13T08:22:30.535" v="731" actId="20577"/>
          <ac:spMkLst>
            <pc:docMk/>
            <pc:sldMk cId="2317627111" sldId="270"/>
            <ac:spMk id="58" creationId="{F21B68DC-0174-FD7E-FD4C-4AEABD258B98}"/>
          </ac:spMkLst>
        </pc:spChg>
        <pc:spChg chg="add mod">
          <ac:chgData name="Corentin Bondallaz" userId="b00681d1deb239a4" providerId="LiveId" clId="{ED09D277-37FF-4283-B2B4-D37F5EFB1911}" dt="2022-06-13T08:17:53.457" v="568" actId="208"/>
          <ac:spMkLst>
            <pc:docMk/>
            <pc:sldMk cId="2317627111" sldId="270"/>
            <ac:spMk id="59" creationId="{75987483-CA53-6A4F-090F-71C876D38BF2}"/>
          </ac:spMkLst>
        </pc:spChg>
        <pc:spChg chg="add mod">
          <ac:chgData name="Corentin Bondallaz" userId="b00681d1deb239a4" providerId="LiveId" clId="{ED09D277-37FF-4283-B2B4-D37F5EFB1911}" dt="2022-06-13T08:18:34.460" v="591" actId="20577"/>
          <ac:spMkLst>
            <pc:docMk/>
            <pc:sldMk cId="2317627111" sldId="270"/>
            <ac:spMk id="60" creationId="{F37B9832-8939-DD00-ED8D-F3880E62D160}"/>
          </ac:spMkLst>
        </pc:spChg>
        <pc:spChg chg="add mod">
          <ac:chgData name="Corentin Bondallaz" userId="b00681d1deb239a4" providerId="LiveId" clId="{ED09D277-37FF-4283-B2B4-D37F5EFB1911}" dt="2022-06-13T08:21:24.168" v="709" actId="1076"/>
          <ac:spMkLst>
            <pc:docMk/>
            <pc:sldMk cId="2317627111" sldId="270"/>
            <ac:spMk id="73" creationId="{1B5AFB50-48CE-AACE-1BA5-EE576BBF44BE}"/>
          </ac:spMkLst>
        </pc:spChg>
        <pc:spChg chg="add mod">
          <ac:chgData name="Corentin Bondallaz" userId="b00681d1deb239a4" providerId="LiveId" clId="{ED09D277-37FF-4283-B2B4-D37F5EFB1911}" dt="2022-06-13T11:31:43.105" v="968" actId="1076"/>
          <ac:spMkLst>
            <pc:docMk/>
            <pc:sldMk cId="2317627111" sldId="270"/>
            <ac:spMk id="77" creationId="{5E95CF67-B89B-DF8B-C6AB-C7F676142E3B}"/>
          </ac:spMkLst>
        </pc:spChg>
        <pc:spChg chg="add mod">
          <ac:chgData name="Corentin Bondallaz" userId="b00681d1deb239a4" providerId="LiveId" clId="{ED09D277-37FF-4283-B2B4-D37F5EFB1911}" dt="2022-06-13T11:31:45.498" v="969" actId="1076"/>
          <ac:spMkLst>
            <pc:docMk/>
            <pc:sldMk cId="2317627111" sldId="270"/>
            <ac:spMk id="78" creationId="{86E9E078-608F-70FC-8C07-0A99AE7ED86B}"/>
          </ac:spMkLst>
        </pc:spChg>
        <pc:graphicFrameChg chg="del mod">
          <ac:chgData name="Corentin Bondallaz" userId="b00681d1deb239a4" providerId="LiveId" clId="{ED09D277-37FF-4283-B2B4-D37F5EFB1911}" dt="2022-06-13T07:53:15.451" v="278" actId="478"/>
          <ac:graphicFrameMkLst>
            <pc:docMk/>
            <pc:sldMk cId="2317627111" sldId="270"/>
            <ac:graphicFrameMk id="4" creationId="{81E592E1-99DF-4294-A2E9-EF46299BD3F4}"/>
          </ac:graphicFrameMkLst>
        </pc:graphicFrameChg>
        <pc:picChg chg="del mod">
          <ac:chgData name="Corentin Bondallaz" userId="b00681d1deb239a4" providerId="LiveId" clId="{ED09D277-37FF-4283-B2B4-D37F5EFB1911}" dt="2022-06-13T08:22:37.571" v="732" actId="478"/>
          <ac:picMkLst>
            <pc:docMk/>
            <pc:sldMk cId="2317627111" sldId="270"/>
            <ac:picMk id="6" creationId="{F8A8C708-64DC-D6A7-1A4F-566CD338E6FE}"/>
          </ac:picMkLst>
        </pc:picChg>
        <pc:picChg chg="add mod">
          <ac:chgData name="Corentin Bondallaz" userId="b00681d1deb239a4" providerId="LiveId" clId="{ED09D277-37FF-4283-B2B4-D37F5EFB1911}" dt="2022-06-13T08:20:27.172" v="675" actId="1076"/>
          <ac:picMkLst>
            <pc:docMk/>
            <pc:sldMk cId="2317627111" sldId="270"/>
            <ac:picMk id="14" creationId="{9D289212-A411-3A8B-DBCF-892650BA8BE3}"/>
          </ac:picMkLst>
        </pc:picChg>
        <pc:picChg chg="add mod">
          <ac:chgData name="Corentin Bondallaz" userId="b00681d1deb239a4" providerId="LiveId" clId="{ED09D277-37FF-4283-B2B4-D37F5EFB1911}" dt="2022-06-13T08:13:09.147" v="445" actId="1076"/>
          <ac:picMkLst>
            <pc:docMk/>
            <pc:sldMk cId="2317627111" sldId="270"/>
            <ac:picMk id="16" creationId="{87EE410E-9FDD-DA1A-E44D-8D36161B9188}"/>
          </ac:picMkLst>
        </pc:picChg>
        <pc:cxnChg chg="add mod">
          <ac:chgData name="Corentin Bondallaz" userId="b00681d1deb239a4" providerId="LiveId" clId="{ED09D277-37FF-4283-B2B4-D37F5EFB1911}" dt="2022-06-13T11:30:27.847" v="935" actId="693"/>
          <ac:cxnSpMkLst>
            <pc:docMk/>
            <pc:sldMk cId="2317627111" sldId="270"/>
            <ac:cxnSpMk id="18" creationId="{653FA006-F1C2-D841-B5E1-EE5601D8C51D}"/>
          </ac:cxnSpMkLst>
        </pc:cxnChg>
        <pc:cxnChg chg="add mod">
          <ac:chgData name="Corentin Bondallaz" userId="b00681d1deb239a4" providerId="LiveId" clId="{ED09D277-37FF-4283-B2B4-D37F5EFB1911}" dt="2022-06-13T11:30:20.747" v="934" actId="693"/>
          <ac:cxnSpMkLst>
            <pc:docMk/>
            <pc:sldMk cId="2317627111" sldId="270"/>
            <ac:cxnSpMk id="20" creationId="{68C81F6A-741F-863C-89AD-6A776892CD1B}"/>
          </ac:cxnSpMkLst>
        </pc:cxnChg>
        <pc:cxnChg chg="add mod">
          <ac:chgData name="Corentin Bondallaz" userId="b00681d1deb239a4" providerId="LiveId" clId="{ED09D277-37FF-4283-B2B4-D37F5EFB1911}" dt="2022-06-13T11:30:42.344" v="938" actId="693"/>
          <ac:cxnSpMkLst>
            <pc:docMk/>
            <pc:sldMk cId="2317627111" sldId="270"/>
            <ac:cxnSpMk id="23" creationId="{AFF5A94D-26D2-0DA1-EA1A-DEA8B4B97AF0}"/>
          </ac:cxnSpMkLst>
        </pc:cxnChg>
        <pc:cxnChg chg="add mod">
          <ac:chgData name="Corentin Bondallaz" userId="b00681d1deb239a4" providerId="LiveId" clId="{ED09D277-37FF-4283-B2B4-D37F5EFB1911}" dt="2022-06-13T11:30:56.031" v="940" actId="693"/>
          <ac:cxnSpMkLst>
            <pc:docMk/>
            <pc:sldMk cId="2317627111" sldId="270"/>
            <ac:cxnSpMk id="26" creationId="{87A80E56-D0F8-1014-598B-3E49632FA75B}"/>
          </ac:cxnSpMkLst>
        </pc:cxnChg>
        <pc:cxnChg chg="add mod">
          <ac:chgData name="Corentin Bondallaz" userId="b00681d1deb239a4" providerId="LiveId" clId="{ED09D277-37FF-4283-B2B4-D37F5EFB1911}" dt="2022-06-13T11:31:06.527" v="942" actId="693"/>
          <ac:cxnSpMkLst>
            <pc:docMk/>
            <pc:sldMk cId="2317627111" sldId="270"/>
            <ac:cxnSpMk id="35" creationId="{A09A99D0-EB37-9813-CB3E-7A89DD819A81}"/>
          </ac:cxnSpMkLst>
        </pc:cxnChg>
        <pc:cxnChg chg="add mod">
          <ac:chgData name="Corentin Bondallaz" userId="b00681d1deb239a4" providerId="LiveId" clId="{ED09D277-37FF-4283-B2B4-D37F5EFB1911}" dt="2022-06-13T11:30:38.783" v="937" actId="693"/>
          <ac:cxnSpMkLst>
            <pc:docMk/>
            <pc:sldMk cId="2317627111" sldId="270"/>
            <ac:cxnSpMk id="38" creationId="{55E02FD3-8D90-96A3-D614-0E41B890DF2B}"/>
          </ac:cxnSpMkLst>
        </pc:cxnChg>
        <pc:cxnChg chg="add mod">
          <ac:chgData name="Corentin Bondallaz" userId="b00681d1deb239a4" providerId="LiveId" clId="{ED09D277-37FF-4283-B2B4-D37F5EFB1911}" dt="2022-06-13T11:30:48.333" v="939" actId="693"/>
          <ac:cxnSpMkLst>
            <pc:docMk/>
            <pc:sldMk cId="2317627111" sldId="270"/>
            <ac:cxnSpMk id="41" creationId="{E5DD12CC-8902-22BC-4A3B-58C64D9FC62B}"/>
          </ac:cxnSpMkLst>
        </pc:cxnChg>
        <pc:cxnChg chg="add mod">
          <ac:chgData name="Corentin Bondallaz" userId="b00681d1deb239a4" providerId="LiveId" clId="{ED09D277-37FF-4283-B2B4-D37F5EFB1911}" dt="2022-06-13T11:31:01.627" v="941" actId="693"/>
          <ac:cxnSpMkLst>
            <pc:docMk/>
            <pc:sldMk cId="2317627111" sldId="270"/>
            <ac:cxnSpMk id="44" creationId="{4EEF1A48-3C95-5B2B-B428-500E0C34BC7F}"/>
          </ac:cxnSpMkLst>
        </pc:cxnChg>
        <pc:cxnChg chg="add mod">
          <ac:chgData name="Corentin Bondallaz" userId="b00681d1deb239a4" providerId="LiveId" clId="{ED09D277-37FF-4283-B2B4-D37F5EFB1911}" dt="2022-06-13T08:15:59.966" v="540" actId="1036"/>
          <ac:cxnSpMkLst>
            <pc:docMk/>
            <pc:sldMk cId="2317627111" sldId="270"/>
            <ac:cxnSpMk id="56" creationId="{CAD96CF9-163B-50AC-42C6-4BD77CCF8A57}"/>
          </ac:cxnSpMkLst>
        </pc:cxnChg>
        <pc:cxnChg chg="add mod">
          <ac:chgData name="Corentin Bondallaz" userId="b00681d1deb239a4" providerId="LiveId" clId="{ED09D277-37FF-4283-B2B4-D37F5EFB1911}" dt="2022-06-13T08:17:16.514" v="561" actId="1076"/>
          <ac:cxnSpMkLst>
            <pc:docMk/>
            <pc:sldMk cId="2317627111" sldId="270"/>
            <ac:cxnSpMk id="61" creationId="{DBDB2954-F11D-6F6F-9EB9-71FD9BF0C4C7}"/>
          </ac:cxnSpMkLst>
        </pc:cxnChg>
        <pc:cxnChg chg="add mod">
          <ac:chgData name="Corentin Bondallaz" userId="b00681d1deb239a4" providerId="LiveId" clId="{ED09D277-37FF-4283-B2B4-D37F5EFB1911}" dt="2022-06-13T08:19:57.455" v="672" actId="208"/>
          <ac:cxnSpMkLst>
            <pc:docMk/>
            <pc:sldMk cId="2317627111" sldId="270"/>
            <ac:cxnSpMk id="67" creationId="{8C7057A6-50D6-11CD-75C4-6EE68A319EDC}"/>
          </ac:cxnSpMkLst>
        </pc:cxnChg>
        <pc:cxnChg chg="add mod">
          <ac:chgData name="Corentin Bondallaz" userId="b00681d1deb239a4" providerId="LiveId" clId="{ED09D277-37FF-4283-B2B4-D37F5EFB1911}" dt="2022-06-13T08:20:00.376" v="674" actId="1076"/>
          <ac:cxnSpMkLst>
            <pc:docMk/>
            <pc:sldMk cId="2317627111" sldId="270"/>
            <ac:cxnSpMk id="72" creationId="{33539E66-ED03-F57A-A739-2BA5A6898A04}"/>
          </ac:cxnSpMkLst>
        </pc:cxnChg>
        <pc:cxnChg chg="add mod">
          <ac:chgData name="Corentin Bondallaz" userId="b00681d1deb239a4" providerId="LiveId" clId="{ED09D277-37FF-4283-B2B4-D37F5EFB1911}" dt="2022-06-13T08:21:57.817" v="720" actId="1035"/>
          <ac:cxnSpMkLst>
            <pc:docMk/>
            <pc:sldMk cId="2317627111" sldId="270"/>
            <ac:cxnSpMk id="74" creationId="{AFA7552C-3DBC-E094-BA47-356774D21626}"/>
          </ac:cxnSpMkLst>
        </pc:cxnChg>
        <pc:cxnChg chg="add mod">
          <ac:chgData name="Corentin Bondallaz" userId="b00681d1deb239a4" providerId="LiveId" clId="{ED09D277-37FF-4283-B2B4-D37F5EFB1911}" dt="2022-06-13T08:22:01.550" v="722" actId="1076"/>
          <ac:cxnSpMkLst>
            <pc:docMk/>
            <pc:sldMk cId="2317627111" sldId="270"/>
            <ac:cxnSpMk id="76" creationId="{677FBC77-E88B-8FAC-248E-A0F4B1CAA5F3}"/>
          </ac:cxnSpMkLst>
        </pc:cxnChg>
      </pc:sldChg>
      <pc:sldChg chg="delSp add del mod ord">
        <pc:chgData name="Corentin Bondallaz" userId="b00681d1deb239a4" providerId="LiveId" clId="{ED09D277-37FF-4283-B2B4-D37F5EFB1911}" dt="2022-06-13T12:14:50.354" v="1365" actId="47"/>
        <pc:sldMkLst>
          <pc:docMk/>
          <pc:sldMk cId="4022246945" sldId="271"/>
        </pc:sldMkLst>
        <pc:spChg chg="del">
          <ac:chgData name="Corentin Bondallaz" userId="b00681d1deb239a4" providerId="LiveId" clId="{ED09D277-37FF-4283-B2B4-D37F5EFB1911}" dt="2022-06-13T08:24:50.612" v="737" actId="478"/>
          <ac:spMkLst>
            <pc:docMk/>
            <pc:sldMk cId="4022246945" sldId="271"/>
            <ac:spMk id="11" creationId="{7FE269E4-3CB3-54AA-EC21-9FC74E33FD08}"/>
          </ac:spMkLst>
        </pc:spChg>
        <pc:spChg chg="del">
          <ac:chgData name="Corentin Bondallaz" userId="b00681d1deb239a4" providerId="LiveId" clId="{ED09D277-37FF-4283-B2B4-D37F5EFB1911}" dt="2022-06-13T08:24:52.692" v="738" actId="478"/>
          <ac:spMkLst>
            <pc:docMk/>
            <pc:sldMk cId="4022246945" sldId="271"/>
            <ac:spMk id="22" creationId="{061274AB-4705-528F-00CF-047E961A6FB6}"/>
          </ac:spMkLst>
        </pc:spChg>
      </pc:sldChg>
      <pc:sldChg chg="modSp mod">
        <pc:chgData name="Corentin Bondallaz" userId="b00681d1deb239a4" providerId="LiveId" clId="{ED09D277-37FF-4283-B2B4-D37F5EFB1911}" dt="2022-06-13T12:20:05.771" v="1369" actId="1076"/>
        <pc:sldMkLst>
          <pc:docMk/>
          <pc:sldMk cId="2434102706" sldId="272"/>
        </pc:sldMkLst>
        <pc:spChg chg="mod">
          <ac:chgData name="Corentin Bondallaz" userId="b00681d1deb239a4" providerId="LiveId" clId="{ED09D277-37FF-4283-B2B4-D37F5EFB1911}" dt="2022-06-13T12:20:03.249" v="1368" actId="20577"/>
          <ac:spMkLst>
            <pc:docMk/>
            <pc:sldMk cId="2434102706" sldId="272"/>
            <ac:spMk id="5" creationId="{4654C693-07FE-78F3-0677-AF02059A8A21}"/>
          </ac:spMkLst>
        </pc:spChg>
        <pc:picChg chg="mod">
          <ac:chgData name="Corentin Bondallaz" userId="b00681d1deb239a4" providerId="LiveId" clId="{ED09D277-37FF-4283-B2B4-D37F5EFB1911}" dt="2022-06-13T12:20:05.771" v="1369" actId="1076"/>
          <ac:picMkLst>
            <pc:docMk/>
            <pc:sldMk cId="2434102706" sldId="272"/>
            <ac:picMk id="8" creationId="{F08AC6FA-B0BC-6CE2-F54E-D62C727C83A7}"/>
          </ac:picMkLst>
        </pc:picChg>
      </pc:sldChg>
      <pc:sldChg chg="modSp del mod">
        <pc:chgData name="Corentin Bondallaz" userId="b00681d1deb239a4" providerId="LiveId" clId="{ED09D277-37FF-4283-B2B4-D37F5EFB1911}" dt="2022-06-13T12:41:53.237" v="1828" actId="47"/>
        <pc:sldMkLst>
          <pc:docMk/>
          <pc:sldMk cId="1763103822" sldId="273"/>
        </pc:sldMkLst>
        <pc:spChg chg="mod">
          <ac:chgData name="Corentin Bondallaz" userId="b00681d1deb239a4" providerId="LiveId" clId="{ED09D277-37FF-4283-B2B4-D37F5EFB1911}" dt="2022-06-13T12:14:53.865" v="1366" actId="313"/>
          <ac:spMkLst>
            <pc:docMk/>
            <pc:sldMk cId="1763103822" sldId="273"/>
            <ac:spMk id="2" creationId="{5B040558-A365-4CCE-92FA-5A48CD98F9C9}"/>
          </ac:spMkLst>
        </pc:spChg>
        <pc:graphicFrameChg chg="mod">
          <ac:chgData name="Corentin Bondallaz" userId="b00681d1deb239a4" providerId="LiveId" clId="{ED09D277-37FF-4283-B2B4-D37F5EFB1911}" dt="2022-06-13T11:32:38.452" v="970" actId="1076"/>
          <ac:graphicFrameMkLst>
            <pc:docMk/>
            <pc:sldMk cId="1763103822" sldId="273"/>
            <ac:graphicFrameMk id="4" creationId="{81E592E1-99DF-4294-A2E9-EF46299BD3F4}"/>
          </ac:graphicFrameMkLst>
        </pc:graphicFrameChg>
      </pc:sldChg>
      <pc:sldChg chg="modSp new mod ord">
        <pc:chgData name="Corentin Bondallaz" userId="b00681d1deb239a4" providerId="LiveId" clId="{ED09D277-37FF-4283-B2B4-D37F5EFB1911}" dt="2022-06-13T13:50:52.202" v="2092" actId="20577"/>
        <pc:sldMkLst>
          <pc:docMk/>
          <pc:sldMk cId="2691265821" sldId="274"/>
        </pc:sldMkLst>
        <pc:spChg chg="mod">
          <ac:chgData name="Corentin Bondallaz" userId="b00681d1deb239a4" providerId="LiveId" clId="{ED09D277-37FF-4283-B2B4-D37F5EFB1911}" dt="2022-06-13T12:36:42.970" v="1592" actId="20577"/>
          <ac:spMkLst>
            <pc:docMk/>
            <pc:sldMk cId="2691265821" sldId="274"/>
            <ac:spMk id="2" creationId="{59A2FD5B-58AD-3189-2621-0B178259D995}"/>
          </ac:spMkLst>
        </pc:spChg>
        <pc:spChg chg="mod">
          <ac:chgData name="Corentin Bondallaz" userId="b00681d1deb239a4" providerId="LiveId" clId="{ED09D277-37FF-4283-B2B4-D37F5EFB1911}" dt="2022-06-13T13:50:52.202" v="2092" actId="20577"/>
          <ac:spMkLst>
            <pc:docMk/>
            <pc:sldMk cId="2691265821" sldId="274"/>
            <ac:spMk id="3" creationId="{AF5EC5C7-5B1C-6472-C747-961C4F8BC194}"/>
          </ac:spMkLst>
        </pc:spChg>
      </pc:sldChg>
      <pc:sldChg chg="modSp add mod">
        <pc:chgData name="Corentin Bondallaz" userId="b00681d1deb239a4" providerId="LiveId" clId="{ED09D277-37FF-4283-B2B4-D37F5EFB1911}" dt="2022-06-13T13:37:28.562" v="2048" actId="20577"/>
        <pc:sldMkLst>
          <pc:docMk/>
          <pc:sldMk cId="3083417624" sldId="275"/>
        </pc:sldMkLst>
        <pc:spChg chg="mod">
          <ac:chgData name="Corentin Bondallaz" userId="b00681d1deb239a4" providerId="LiveId" clId="{ED09D277-37FF-4283-B2B4-D37F5EFB1911}" dt="2022-06-13T13:36:47.545" v="1973" actId="20577"/>
          <ac:spMkLst>
            <pc:docMk/>
            <pc:sldMk cId="3083417624" sldId="275"/>
            <ac:spMk id="2" creationId="{59A2FD5B-58AD-3189-2621-0B178259D995}"/>
          </ac:spMkLst>
        </pc:spChg>
        <pc:spChg chg="mod">
          <ac:chgData name="Corentin Bondallaz" userId="b00681d1deb239a4" providerId="LiveId" clId="{ED09D277-37FF-4283-B2B4-D37F5EFB1911}" dt="2022-06-13T13:37:28.562" v="2048" actId="20577"/>
          <ac:spMkLst>
            <pc:docMk/>
            <pc:sldMk cId="3083417624" sldId="275"/>
            <ac:spMk id="3" creationId="{AF5EC5C7-5B1C-6472-C747-961C4F8BC194}"/>
          </ac:spMkLst>
        </pc:spChg>
      </pc:sldChg>
      <pc:sldChg chg="addSp delSp modSp add del mod">
        <pc:chgData name="Corentin Bondallaz" userId="b00681d1deb239a4" providerId="LiveId" clId="{ED09D277-37FF-4283-B2B4-D37F5EFB1911}" dt="2022-06-13T13:31:15.715" v="1943" actId="47"/>
        <pc:sldMkLst>
          <pc:docMk/>
          <pc:sldMk cId="3364982430" sldId="275"/>
        </pc:sldMkLst>
        <pc:spChg chg="mod">
          <ac:chgData name="Corentin Bondallaz" userId="b00681d1deb239a4" providerId="LiveId" clId="{ED09D277-37FF-4283-B2B4-D37F5EFB1911}" dt="2022-06-13T13:02:02.153" v="1919" actId="20577"/>
          <ac:spMkLst>
            <pc:docMk/>
            <pc:sldMk cId="3364982430" sldId="275"/>
            <ac:spMk id="2" creationId="{921633EB-7DCB-4DDC-80AF-C885A3EE1245}"/>
          </ac:spMkLst>
        </pc:spChg>
        <pc:spChg chg="add del mod">
          <ac:chgData name="Corentin Bondallaz" userId="b00681d1deb239a4" providerId="LiveId" clId="{ED09D277-37FF-4283-B2B4-D37F5EFB1911}" dt="2022-06-13T12:38:14.555" v="1642" actId="478"/>
          <ac:spMkLst>
            <pc:docMk/>
            <pc:sldMk cId="3364982430" sldId="275"/>
            <ac:spMk id="4" creationId="{4B427E71-3F6C-A5AE-0B8C-FB32F73CC7B6}"/>
          </ac:spMkLst>
        </pc:spChg>
        <pc:picChg chg="del">
          <ac:chgData name="Corentin Bondallaz" userId="b00681d1deb239a4" providerId="LiveId" clId="{ED09D277-37FF-4283-B2B4-D37F5EFB1911}" dt="2022-06-13T12:38:12.779" v="1641" actId="478"/>
          <ac:picMkLst>
            <pc:docMk/>
            <pc:sldMk cId="3364982430" sldId="275"/>
            <ac:picMk id="6" creationId="{A9D2A50F-68DA-2F31-9BD2-CFBE003D85C4}"/>
          </ac:picMkLst>
        </pc:picChg>
        <pc:picChg chg="add mod modCrop">
          <ac:chgData name="Corentin Bondallaz" userId="b00681d1deb239a4" providerId="LiveId" clId="{ED09D277-37FF-4283-B2B4-D37F5EFB1911}" dt="2022-06-13T13:01:40.063" v="1899" actId="208"/>
          <ac:picMkLst>
            <pc:docMk/>
            <pc:sldMk cId="3364982430" sldId="275"/>
            <ac:picMk id="7" creationId="{B4A7367C-689F-813F-B78C-69D6ECBFE794}"/>
          </ac:picMkLst>
        </pc:picChg>
      </pc:sldChg>
      <pc:sldChg chg="add del">
        <pc:chgData name="Corentin Bondallaz" userId="b00681d1deb239a4" providerId="LiveId" clId="{ED09D277-37FF-4283-B2B4-D37F5EFB1911}" dt="2022-06-13T13:56:03.336" v="2110" actId="47"/>
        <pc:sldMkLst>
          <pc:docMk/>
          <pc:sldMk cId="835411782" sldId="276"/>
        </pc:sldMkLst>
      </pc:sldChg>
    </pc:docChg>
  </pc:docChgLst>
  <pc:docChgLst>
    <pc:chgData name="Hakim Derder" userId="9bd30466464d41f8" providerId="Windows Live" clId="Web-{1AB86DCA-4679-4216-A46F-B749D72EA983}"/>
    <pc:docChg chg="addSld modSld">
      <pc:chgData name="Hakim Derder" userId="9bd30466464d41f8" providerId="Windows Live" clId="Web-{1AB86DCA-4679-4216-A46F-B749D72EA983}" dt="2022-06-13T09:42:29.363" v="698" actId="1076"/>
      <pc:docMkLst>
        <pc:docMk/>
      </pc:docMkLst>
      <pc:sldChg chg="addSp delSp modSp">
        <pc:chgData name="Hakim Derder" userId="9bd30466464d41f8" providerId="Windows Live" clId="Web-{1AB86DCA-4679-4216-A46F-B749D72EA983}" dt="2022-06-13T08:44:28.119" v="662" actId="20577"/>
        <pc:sldMkLst>
          <pc:docMk/>
          <pc:sldMk cId="1487700712" sldId="256"/>
        </pc:sldMkLst>
        <pc:spChg chg="mod">
          <ac:chgData name="Hakim Derder" userId="9bd30466464d41f8" providerId="Windows Live" clId="Web-{1AB86DCA-4679-4216-A46F-B749D72EA983}" dt="2022-06-13T08:43:40.555" v="609" actId="20577"/>
          <ac:spMkLst>
            <pc:docMk/>
            <pc:sldMk cId="1487700712" sldId="256"/>
            <ac:spMk id="2" creationId="{C02C5318-1A1E-49D0-B2E2-A4B0FA9E8A40}"/>
          </ac:spMkLst>
        </pc:spChg>
        <pc:spChg chg="mod">
          <ac:chgData name="Hakim Derder" userId="9bd30466464d41f8" providerId="Windows Live" clId="Web-{1AB86DCA-4679-4216-A46F-B749D72EA983}" dt="2022-06-13T08:44:28.119" v="662" actId="20577"/>
          <ac:spMkLst>
            <pc:docMk/>
            <pc:sldMk cId="1487700712" sldId="256"/>
            <ac:spMk id="3" creationId="{48B6CF59-4E5B-494D-A2F7-97ADD01E6497}"/>
          </ac:spMkLst>
        </pc:spChg>
        <pc:picChg chg="add del">
          <ac:chgData name="Hakim Derder" userId="9bd30466464d41f8" providerId="Windows Live" clId="Web-{1AB86DCA-4679-4216-A46F-B749D72EA983}" dt="2022-06-13T08:43:29.930" v="608"/>
          <ac:picMkLst>
            <pc:docMk/>
            <pc:sldMk cId="1487700712" sldId="256"/>
            <ac:picMk id="5" creationId="{B99DA14A-CBB6-A4B6-14AB-F7A700F47803}"/>
          </ac:picMkLst>
        </pc:picChg>
      </pc:sldChg>
      <pc:sldChg chg="addSp delSp modSp">
        <pc:chgData name="Hakim Derder" userId="9bd30466464d41f8" providerId="Windows Live" clId="Web-{1AB86DCA-4679-4216-A46F-B749D72EA983}" dt="2022-06-13T09:42:29.363" v="698" actId="1076"/>
        <pc:sldMkLst>
          <pc:docMk/>
          <pc:sldMk cId="1703342593" sldId="261"/>
        </pc:sldMkLst>
        <pc:spChg chg="mod">
          <ac:chgData name="Hakim Derder" userId="9bd30466464d41f8" providerId="Windows Live" clId="Web-{1AB86DCA-4679-4216-A46F-B749D72EA983}" dt="2022-06-13T07:45:07.734" v="49" actId="20577"/>
          <ac:spMkLst>
            <pc:docMk/>
            <pc:sldMk cId="1703342593" sldId="261"/>
            <ac:spMk id="2" creationId="{5B040558-A365-4CCE-92FA-5A48CD98F9C9}"/>
          </ac:spMkLst>
        </pc:spChg>
        <pc:spChg chg="mod">
          <ac:chgData name="Hakim Derder" userId="9bd30466464d41f8" providerId="Windows Live" clId="Web-{1AB86DCA-4679-4216-A46F-B749D72EA983}" dt="2022-06-13T08:40:39.159" v="542" actId="1076"/>
          <ac:spMkLst>
            <pc:docMk/>
            <pc:sldMk cId="1703342593" sldId="261"/>
            <ac:spMk id="5" creationId="{4654C693-07FE-78F3-0677-AF02059A8A21}"/>
          </ac:spMkLst>
        </pc:spChg>
        <pc:spChg chg="add del mod">
          <ac:chgData name="Hakim Derder" userId="9bd30466464d41f8" providerId="Windows Live" clId="Web-{1AB86DCA-4679-4216-A46F-B749D72EA983}" dt="2022-06-13T08:27:44.730" v="415"/>
          <ac:spMkLst>
            <pc:docMk/>
            <pc:sldMk cId="1703342593" sldId="261"/>
            <ac:spMk id="7" creationId="{1FE18C89-EA01-BD1B-9845-AA1440AE1DEC}"/>
          </ac:spMkLst>
        </pc:spChg>
        <pc:spChg chg="add del">
          <ac:chgData name="Hakim Derder" userId="9bd30466464d41f8" providerId="Windows Live" clId="Web-{1AB86DCA-4679-4216-A46F-B749D72EA983}" dt="2022-06-13T09:42:20.519" v="697"/>
          <ac:spMkLst>
            <pc:docMk/>
            <pc:sldMk cId="1703342593" sldId="261"/>
            <ac:spMk id="7" creationId="{59B5E4C3-1018-B222-2BFB-5798B689225D}"/>
          </ac:spMkLst>
        </pc:spChg>
        <pc:spChg chg="add">
          <ac:chgData name="Hakim Derder" userId="9bd30466464d41f8" providerId="Windows Live" clId="Web-{1AB86DCA-4679-4216-A46F-B749D72EA983}" dt="2022-06-13T07:43:45.498" v="2"/>
          <ac:spMkLst>
            <pc:docMk/>
            <pc:sldMk cId="1703342593" sldId="261"/>
            <ac:spMk id="19" creationId="{F56E8BC4-5C52-FF22-7503-C995B901C43E}"/>
          </ac:spMkLst>
        </pc:spChg>
        <pc:graphicFrameChg chg="mod">
          <ac:chgData name="Hakim Derder" userId="9bd30466464d41f8" providerId="Windows Live" clId="Web-{1AB86DCA-4679-4216-A46F-B749D72EA983}" dt="2022-06-13T09:42:29.363" v="698" actId="1076"/>
          <ac:graphicFrameMkLst>
            <pc:docMk/>
            <pc:sldMk cId="1703342593" sldId="261"/>
            <ac:graphicFrameMk id="4" creationId="{81E592E1-99DF-4294-A2E9-EF46299BD3F4}"/>
          </ac:graphicFrameMkLst>
        </pc:graphicFrameChg>
        <pc:picChg chg="add mod">
          <ac:chgData name="Hakim Derder" userId="9bd30466464d41f8" providerId="Windows Live" clId="Web-{1AB86DCA-4679-4216-A46F-B749D72EA983}" dt="2022-06-13T08:40:02.127" v="528" actId="14100"/>
          <ac:picMkLst>
            <pc:docMk/>
            <pc:sldMk cId="1703342593" sldId="261"/>
            <ac:picMk id="90" creationId="{BAD389BB-359C-35E3-7088-9C5B8FFC6355}"/>
          </ac:picMkLst>
        </pc:picChg>
      </pc:sldChg>
      <pc:sldChg chg="addSp delSp modSp">
        <pc:chgData name="Hakim Derder" userId="9bd30466464d41f8" providerId="Windows Live" clId="Web-{1AB86DCA-4679-4216-A46F-B749D72EA983}" dt="2022-06-13T08:42:43.600" v="571" actId="20577"/>
        <pc:sldMkLst>
          <pc:docMk/>
          <pc:sldMk cId="3866831525" sldId="264"/>
        </pc:sldMkLst>
        <pc:spChg chg="mod">
          <ac:chgData name="Hakim Derder" userId="9bd30466464d41f8" providerId="Windows Live" clId="Web-{1AB86DCA-4679-4216-A46F-B749D72EA983}" dt="2022-06-13T08:42:43.600" v="571" actId="20577"/>
          <ac:spMkLst>
            <pc:docMk/>
            <pc:sldMk cId="3866831525" sldId="264"/>
            <ac:spMk id="11" creationId="{7FE269E4-3CB3-54AA-EC21-9FC74E33FD08}"/>
          </ac:spMkLst>
        </pc:spChg>
        <pc:spChg chg="add del">
          <ac:chgData name="Hakim Derder" userId="9bd30466464d41f8" providerId="Windows Live" clId="Web-{1AB86DCA-4679-4216-A46F-B749D72EA983}" dt="2022-06-13T07:44:19.967" v="12"/>
          <ac:spMkLst>
            <pc:docMk/>
            <pc:sldMk cId="3866831525" sldId="264"/>
            <ac:spMk id="18" creationId="{1043EE7F-F910-169C-DD5C-76F84945BE44}"/>
          </ac:spMkLst>
        </pc:spChg>
        <pc:spChg chg="add del">
          <ac:chgData name="Hakim Derder" userId="9bd30466464d41f8" providerId="Windows Live" clId="Web-{1AB86DCA-4679-4216-A46F-B749D72EA983}" dt="2022-06-13T07:44:17.811" v="11"/>
          <ac:spMkLst>
            <pc:docMk/>
            <pc:sldMk cId="3866831525" sldId="264"/>
            <ac:spMk id="19" creationId="{A287CA7D-E6D4-33DC-27B5-DB3322666A60}"/>
          </ac:spMkLst>
        </pc:spChg>
        <pc:spChg chg="add del mod">
          <ac:chgData name="Hakim Derder" userId="9bd30466464d41f8" providerId="Windows Live" clId="Web-{1AB86DCA-4679-4216-A46F-B749D72EA983}" dt="2022-06-13T07:44:15.733" v="10"/>
          <ac:spMkLst>
            <pc:docMk/>
            <pc:sldMk cId="3866831525" sldId="264"/>
            <ac:spMk id="20" creationId="{81949E59-279C-BA94-33ED-5ECB08355D9A}"/>
          </ac:spMkLst>
        </pc:spChg>
        <pc:spChg chg="add del">
          <ac:chgData name="Hakim Derder" userId="9bd30466464d41f8" providerId="Windows Live" clId="Web-{1AB86DCA-4679-4216-A46F-B749D72EA983}" dt="2022-06-13T07:44:11.311" v="7"/>
          <ac:spMkLst>
            <pc:docMk/>
            <pc:sldMk cId="3866831525" sldId="264"/>
            <ac:spMk id="21" creationId="{314C58FA-55BF-A685-69D8-DD4E80EA1BD5}"/>
          </ac:spMkLst>
        </pc:spChg>
        <pc:spChg chg="add mod">
          <ac:chgData name="Hakim Derder" userId="9bd30466464d41f8" providerId="Windows Live" clId="Web-{1AB86DCA-4679-4216-A46F-B749D72EA983}" dt="2022-06-13T08:41:26.535" v="552" actId="20577"/>
          <ac:spMkLst>
            <pc:docMk/>
            <pc:sldMk cId="3866831525" sldId="264"/>
            <ac:spMk id="22" creationId="{061274AB-4705-528F-00CF-047E961A6FB6}"/>
          </ac:spMkLst>
        </pc:spChg>
        <pc:graphicFrameChg chg="mod">
          <ac:chgData name="Hakim Derder" userId="9bd30466464d41f8" providerId="Windows Live" clId="Web-{1AB86DCA-4679-4216-A46F-B749D72EA983}" dt="2022-06-13T07:43:37.888" v="0" actId="1076"/>
          <ac:graphicFrameMkLst>
            <pc:docMk/>
            <pc:sldMk cId="3866831525" sldId="264"/>
            <ac:graphicFrameMk id="4" creationId="{81E592E1-99DF-4294-A2E9-EF46299BD3F4}"/>
          </ac:graphicFrameMkLst>
        </pc:graphicFrameChg>
      </pc:sldChg>
      <pc:sldChg chg="modSp">
        <pc:chgData name="Hakim Derder" userId="9bd30466464d41f8" providerId="Windows Live" clId="Web-{1AB86DCA-4679-4216-A46F-B749D72EA983}" dt="2022-06-13T07:48:28.881" v="50" actId="1076"/>
        <pc:sldMkLst>
          <pc:docMk/>
          <pc:sldMk cId="2094081761" sldId="266"/>
        </pc:sldMkLst>
        <pc:spChg chg="mod">
          <ac:chgData name="Hakim Derder" userId="9bd30466464d41f8" providerId="Windows Live" clId="Web-{1AB86DCA-4679-4216-A46F-B749D72EA983}" dt="2022-06-13T07:48:28.881" v="50" actId="1076"/>
          <ac:spMkLst>
            <pc:docMk/>
            <pc:sldMk cId="2094081761" sldId="266"/>
            <ac:spMk id="2" creationId="{5B040558-A365-4CCE-92FA-5A48CD98F9C9}"/>
          </ac:spMkLst>
        </pc:spChg>
      </pc:sldChg>
      <pc:sldChg chg="modSp add replId">
        <pc:chgData name="Hakim Derder" userId="9bd30466464d41f8" providerId="Windows Live" clId="Web-{1AB86DCA-4679-4216-A46F-B749D72EA983}" dt="2022-06-13T09:40:55.751" v="695" actId="20577"/>
        <pc:sldMkLst>
          <pc:docMk/>
          <pc:sldMk cId="2434102706" sldId="272"/>
        </pc:sldMkLst>
        <pc:spChg chg="mod">
          <ac:chgData name="Hakim Derder" userId="9bd30466464d41f8" providerId="Windows Live" clId="Web-{1AB86DCA-4679-4216-A46F-B749D72EA983}" dt="2022-06-13T09:10:40.268" v="672" actId="20577"/>
          <ac:spMkLst>
            <pc:docMk/>
            <pc:sldMk cId="2434102706" sldId="272"/>
            <ac:spMk id="2" creationId="{5B040558-A365-4CCE-92FA-5A48CD98F9C9}"/>
          </ac:spMkLst>
        </pc:spChg>
        <pc:spChg chg="mod">
          <ac:chgData name="Hakim Derder" userId="9bd30466464d41f8" providerId="Windows Live" clId="Web-{1AB86DCA-4679-4216-A46F-B749D72EA983}" dt="2022-06-13T09:40:55.751" v="695" actId="20577"/>
          <ac:spMkLst>
            <pc:docMk/>
            <pc:sldMk cId="2434102706" sldId="272"/>
            <ac:spMk id="5" creationId="{4654C693-07FE-78F3-0677-AF02059A8A21}"/>
          </ac:spMkLst>
        </pc:spChg>
        <pc:graphicFrameChg chg="mod">
          <ac:chgData name="Hakim Derder" userId="9bd30466464d41f8" providerId="Windows Live" clId="Web-{1AB86DCA-4679-4216-A46F-B749D72EA983}" dt="2022-06-13T09:10:27.767" v="664" actId="1076"/>
          <ac:graphicFrameMkLst>
            <pc:docMk/>
            <pc:sldMk cId="2434102706" sldId="272"/>
            <ac:graphicFrameMk id="4" creationId="{81E592E1-99DF-4294-A2E9-EF46299BD3F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13/06/2022</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13/06/2022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3</a:t>
            </a:fld>
            <a:endParaRPr lang="fr-FR"/>
          </a:p>
        </p:txBody>
      </p:sp>
    </p:spTree>
    <p:extLst>
      <p:ext uri="{BB962C8B-B14F-4D97-AF65-F5344CB8AC3E}">
        <p14:creationId xmlns:p14="http://schemas.microsoft.com/office/powerpoint/2010/main" val="301681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344505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5</a:t>
            </a:fld>
            <a:endParaRPr lang="fr-FR"/>
          </a:p>
        </p:txBody>
      </p:sp>
    </p:spTree>
    <p:extLst>
      <p:ext uri="{BB962C8B-B14F-4D97-AF65-F5344CB8AC3E}">
        <p14:creationId xmlns:p14="http://schemas.microsoft.com/office/powerpoint/2010/main" val="354850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6</a:t>
            </a:fld>
            <a:endParaRPr lang="fr-FR"/>
          </a:p>
        </p:txBody>
      </p:sp>
    </p:spTree>
    <p:extLst>
      <p:ext uri="{BB962C8B-B14F-4D97-AF65-F5344CB8AC3E}">
        <p14:creationId xmlns:p14="http://schemas.microsoft.com/office/powerpoint/2010/main" val="320899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7</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10</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13/06/2022</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13/06/2022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13/06/2022</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13/06/2022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13/06/2022</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13/06/2022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13/06/2022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13/06/2022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13/06/2022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13/06/2022</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13/06/2022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13/06/2022</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rtl="0"/>
              <a:t>‹#›</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fr-FR" sz="6000">
                <a:solidFill>
                  <a:schemeClr val="bg1"/>
                </a:solidFill>
              </a:rPr>
              <a:t>localisation </a:t>
            </a:r>
            <a:r>
              <a:rPr lang="fr-FR" sz="6000" err="1">
                <a:solidFill>
                  <a:schemeClr val="bg1"/>
                </a:solidFill>
              </a:rPr>
              <a:t>gps</a:t>
            </a:r>
            <a:r>
              <a:rPr lang="fr-FR" sz="6000">
                <a:solidFill>
                  <a:schemeClr val="bg1"/>
                </a:solidFill>
              </a:rPr>
              <a:t> </a:t>
            </a:r>
            <a:r>
              <a:rPr lang="fr-FR" sz="6000" err="1">
                <a:solidFill>
                  <a:schemeClr val="bg1"/>
                </a:solidFill>
              </a:rPr>
              <a:t>agribot</a:t>
            </a:r>
            <a:endParaRPr lang="fr-FR">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r>
              <a:rPr lang="fr-FR">
                <a:solidFill>
                  <a:srgbClr val="7CEBFF"/>
                </a:solidFill>
              </a:rPr>
              <a:t>Projet </a:t>
            </a:r>
            <a:r>
              <a:rPr lang="fr-FR" err="1">
                <a:solidFill>
                  <a:srgbClr val="7CEBFF"/>
                </a:solidFill>
              </a:rPr>
              <a:t>cse</a:t>
            </a:r>
            <a:r>
              <a:rPr lang="fr-FR">
                <a:solidFill>
                  <a:srgbClr val="7CEBFF"/>
                </a:solidFill>
              </a:rPr>
              <a:t> – corentin </a:t>
            </a:r>
            <a:r>
              <a:rPr lang="fr-FR" err="1">
                <a:solidFill>
                  <a:srgbClr val="7CEBFF"/>
                </a:solidFill>
              </a:rPr>
              <a:t>bondallaz</a:t>
            </a:r>
            <a:r>
              <a:rPr lang="fr-FR">
                <a:solidFill>
                  <a:srgbClr val="7CEBFF"/>
                </a:solidFill>
              </a:rPr>
              <a:t> - </a:t>
            </a:r>
            <a:r>
              <a:rPr lang="fr-FR" err="1">
                <a:solidFill>
                  <a:srgbClr val="7CEBFF"/>
                </a:solidFill>
              </a:rPr>
              <a:t>hakim</a:t>
            </a:r>
            <a:r>
              <a:rPr lang="fr-FR">
                <a:solidFill>
                  <a:srgbClr val="7CEBFF"/>
                </a:solidFill>
              </a:rPr>
              <a:t> </a:t>
            </a:r>
            <a:r>
              <a:rPr lang="fr-FR" err="1">
                <a:solidFill>
                  <a:srgbClr val="7CEBFF"/>
                </a:solidFill>
              </a:rPr>
              <a:t>derder</a:t>
            </a:r>
            <a:r>
              <a:rPr lang="fr-FR">
                <a:solidFill>
                  <a:srgbClr val="7CEBFF"/>
                </a:solidFill>
              </a:rPr>
              <a:t> - </a:t>
            </a:r>
            <a:r>
              <a:rPr lang="fr-FR" err="1">
                <a:solidFill>
                  <a:srgbClr val="7CEBFF"/>
                </a:solidFill>
              </a:rPr>
              <a:t>carl</a:t>
            </a:r>
            <a:r>
              <a:rPr lang="fr-FR">
                <a:solidFill>
                  <a:srgbClr val="7CEBFF"/>
                </a:solidFill>
              </a:rPr>
              <a:t> </a:t>
            </a:r>
            <a:r>
              <a:rPr lang="fr-FR" err="1">
                <a:solidFill>
                  <a:srgbClr val="7CEBFF"/>
                </a:solidFill>
              </a:rPr>
              <a:t>penalva</a:t>
            </a:r>
            <a:endParaRPr lang="fr-FR">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sz="1800">
                <a:solidFill>
                  <a:schemeClr val="bg2"/>
                </a:solidFill>
              </a:rPr>
              <a:t>Des </a:t>
            </a:r>
            <a:r>
              <a:rPr lang="fr-FR" sz="2000">
                <a:solidFill>
                  <a:schemeClr val="bg2"/>
                </a:solidFill>
              </a:rPr>
              <a:t>Questions</a:t>
            </a:r>
            <a:r>
              <a:rPr lang="fr-FR" sz="1800">
                <a:solidFill>
                  <a:schemeClr val="bg2"/>
                </a:solidFill>
              </a:rPr>
              <a:t> ?</a:t>
            </a:r>
          </a:p>
          <a:p>
            <a:pPr rtl="0"/>
            <a:endParaRPr lang="fr-FR" sz="1800">
              <a:solidFill>
                <a:schemeClr val="bg2"/>
              </a:solidFill>
            </a:endParaRPr>
          </a:p>
          <a:p>
            <a:pPr rtl="0"/>
            <a:endParaRPr lang="fr-FR" sz="1800">
              <a:solidFill>
                <a:schemeClr val="bg2"/>
              </a:solidFill>
            </a:endParaRPr>
          </a:p>
        </p:txBody>
      </p:sp>
      <p:pic>
        <p:nvPicPr>
          <p:cNvPr id="11" name="Image 10" descr="Connexions numériques">
            <a:extLst>
              <a:ext uri="{FF2B5EF4-FFF2-40B4-BE49-F238E27FC236}">
                <a16:creationId xmlns:a16="http://schemas.microsoft.com/office/drawing/2014/main" id="{355ACE47-3FBF-7612-7CCC-A72429E35F0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158" t="9091" r="3502" b="-1"/>
          <a:stretch/>
        </p:blipFill>
        <p:spPr>
          <a:xfrm>
            <a:off x="727661" y="715353"/>
            <a:ext cx="7209543" cy="5688193"/>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r>
              <a:rPr lang="fr-FR">
                <a:solidFill>
                  <a:srgbClr val="FFFEFF"/>
                </a:solidFill>
              </a:rPr>
              <a:t>robot </a:t>
            </a:r>
            <a:r>
              <a:rPr lang="fr-FR" err="1">
                <a:solidFill>
                  <a:srgbClr val="FFFEFF"/>
                </a:solidFill>
              </a:rPr>
              <a:t>agribot</a:t>
            </a:r>
            <a:endParaRPr lang="fr-FR"/>
          </a:p>
        </p:txBody>
      </p:sp>
      <p:sp>
        <p:nvSpPr>
          <p:cNvPr id="5" name="ZoneTexte 4">
            <a:extLst>
              <a:ext uri="{FF2B5EF4-FFF2-40B4-BE49-F238E27FC236}">
                <a16:creationId xmlns:a16="http://schemas.microsoft.com/office/drawing/2014/main" id="{4654C693-07FE-78F3-0677-AF02059A8A21}"/>
              </a:ext>
            </a:extLst>
          </p:cNvPr>
          <p:cNvSpPr txBox="1"/>
          <p:nvPr/>
        </p:nvSpPr>
        <p:spPr>
          <a:xfrm>
            <a:off x="581192" y="1498801"/>
            <a:ext cx="4797383" cy="2246769"/>
          </a:xfrm>
          <a:prstGeom prst="rect">
            <a:avLst/>
          </a:prstGeom>
          <a:noFill/>
        </p:spPr>
        <p:txBody>
          <a:bodyPr wrap="square" lIns="91440" tIns="45720" rIns="91440" bIns="45720" rtlCol="0" anchor="t">
            <a:spAutoFit/>
          </a:bodyPr>
          <a:lstStyle/>
          <a:p>
            <a:pPr marL="285750" indent="-285750">
              <a:buFont typeface="Arial"/>
              <a:buChar char="•"/>
            </a:pPr>
            <a:r>
              <a:rPr lang="fr-CH" sz="2000">
                <a:ea typeface="+mn-lt"/>
                <a:cs typeface="+mn-lt"/>
              </a:rPr>
              <a:t>Robot d'arrosage de précision développé sur plusieurs années</a:t>
            </a:r>
          </a:p>
          <a:p>
            <a:endParaRPr lang="fr-CH" sz="2000">
              <a:ea typeface="+mn-lt"/>
              <a:cs typeface="+mn-lt"/>
            </a:endParaRPr>
          </a:p>
          <a:p>
            <a:pPr marL="285750" indent="-285750">
              <a:buFont typeface="Arial"/>
              <a:buChar char="•"/>
            </a:pPr>
            <a:r>
              <a:rPr lang="fr-CH" sz="2000"/>
              <a:t>Plusieurs travaux de </a:t>
            </a:r>
            <a:r>
              <a:rPr lang="fr-CH" sz="2000" err="1"/>
              <a:t>bachelor</a:t>
            </a:r>
            <a:endParaRPr lang="fr-CH" sz="2000"/>
          </a:p>
          <a:p>
            <a:endParaRPr lang="fr-CH" sz="2000"/>
          </a:p>
          <a:p>
            <a:pPr marL="285750" indent="-285750">
              <a:buFont typeface="Arial"/>
              <a:buChar char="•"/>
            </a:pPr>
            <a:r>
              <a:rPr lang="fr-CH" sz="2000"/>
              <a:t>Reprise et amélioration de la version de 2021</a:t>
            </a:r>
          </a:p>
        </p:txBody>
      </p:sp>
      <p:pic>
        <p:nvPicPr>
          <p:cNvPr id="90" name="Image 89" descr="Une image contenant extérieur&#10;&#10;Description générée automatiquement">
            <a:extLst>
              <a:ext uri="{FF2B5EF4-FFF2-40B4-BE49-F238E27FC236}">
                <a16:creationId xmlns:a16="http://schemas.microsoft.com/office/drawing/2014/main" id="{BAD389BB-359C-35E3-7088-9C5B8FFC6355}"/>
              </a:ext>
            </a:extLst>
          </p:cNvPr>
          <p:cNvPicPr>
            <a:picLocks noChangeAspect="1"/>
          </p:cNvPicPr>
          <p:nvPr/>
        </p:nvPicPr>
        <p:blipFill>
          <a:blip r:embed="rId3"/>
          <a:stretch>
            <a:fillRect/>
          </a:stretch>
        </p:blipFill>
        <p:spPr>
          <a:xfrm>
            <a:off x="5673334" y="814389"/>
            <a:ext cx="6065343" cy="4153228"/>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216624152"/>
              </p:ext>
            </p:extLst>
          </p:nvPr>
        </p:nvGraphicFramePr>
        <p:xfrm>
          <a:off x="642938" y="1838159"/>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ZoneTexte 21">
            <a:extLst>
              <a:ext uri="{FF2B5EF4-FFF2-40B4-BE49-F238E27FC236}">
                <a16:creationId xmlns:a16="http://schemas.microsoft.com/office/drawing/2014/main" id="{061274AB-4705-528F-00CF-047E961A6FB6}"/>
              </a:ext>
            </a:extLst>
          </p:cNvPr>
          <p:cNvSpPr txBox="1"/>
          <p:nvPr/>
        </p:nvSpPr>
        <p:spPr>
          <a:xfrm>
            <a:off x="708508" y="944848"/>
            <a:ext cx="52564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chemeClr val="bg1"/>
                </a:solidFill>
              </a:rPr>
              <a:t>Géolocalisation avec GPS / RTK</a:t>
            </a:r>
          </a:p>
        </p:txBody>
      </p:sp>
      <p:sp>
        <p:nvSpPr>
          <p:cNvPr id="11" name="ZoneTexte 10">
            <a:extLst>
              <a:ext uri="{FF2B5EF4-FFF2-40B4-BE49-F238E27FC236}">
                <a16:creationId xmlns:a16="http://schemas.microsoft.com/office/drawing/2014/main" id="{7FE269E4-3CB3-54AA-EC21-9FC74E33FD08}"/>
              </a:ext>
            </a:extLst>
          </p:cNvPr>
          <p:cNvSpPr txBox="1"/>
          <p:nvPr/>
        </p:nvSpPr>
        <p:spPr>
          <a:xfrm>
            <a:off x="581192" y="2187308"/>
            <a:ext cx="717997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2000"/>
              <a:t>GPS simple : Précision de </a:t>
            </a:r>
            <a:r>
              <a:rPr lang="fr-FR" sz="2000" b="1">
                <a:latin typeface="Times New Roman" panose="02020603050405020304" pitchFamily="18" charset="0"/>
                <a:cs typeface="Times New Roman" panose="02020603050405020304" pitchFamily="18" charset="0"/>
              </a:rPr>
              <a:t>1 </a:t>
            </a:r>
            <a:r>
              <a:rPr lang="fr-FR" sz="2000"/>
              <a:t>m</a:t>
            </a:r>
          </a:p>
          <a:p>
            <a:pPr marL="285750" indent="-285750">
              <a:buFont typeface="Arial"/>
              <a:buChar char="•"/>
            </a:pPr>
            <a:endParaRPr lang="fr-FR" sz="2000"/>
          </a:p>
          <a:p>
            <a:pPr marL="285750" indent="-285750">
              <a:buFont typeface="Arial"/>
              <a:buChar char="•"/>
            </a:pPr>
            <a:r>
              <a:rPr lang="fr-FR" sz="2000"/>
              <a:t>Objectif : Précision à </a:t>
            </a:r>
            <a:r>
              <a:rPr lang="fr-FR" sz="2000" b="1">
                <a:latin typeface="Times New Roman" panose="02020603050405020304" pitchFamily="18" charset="0"/>
                <a:cs typeface="Times New Roman" panose="02020603050405020304" pitchFamily="18" charset="0"/>
              </a:rPr>
              <a:t>1 </a:t>
            </a:r>
            <a:r>
              <a:rPr lang="fr-FR" sz="2000"/>
              <a:t>cm pour arroser les plantons</a:t>
            </a:r>
          </a:p>
          <a:p>
            <a:pPr marL="285750" indent="-285750">
              <a:buFont typeface="Arial"/>
              <a:buChar char="•"/>
            </a:pPr>
            <a:endParaRPr lang="fr-FR" sz="2000"/>
          </a:p>
          <a:p>
            <a:pPr marL="285750" indent="-285750">
              <a:buFont typeface="Arial"/>
              <a:buChar char="•"/>
            </a:pPr>
            <a:r>
              <a:rPr lang="fr-FR" sz="2000"/>
              <a:t>Terrain accidenté : Odométrie pas suffisante</a:t>
            </a:r>
          </a:p>
          <a:p>
            <a:pPr marL="285750" indent="-285750">
              <a:buFont typeface="Arial"/>
              <a:buChar char="•"/>
            </a:pPr>
            <a:endParaRPr lang="fr-FR" sz="2000"/>
          </a:p>
          <a:p>
            <a:pPr marL="285750" indent="-285750">
              <a:buFont typeface="Arial"/>
              <a:buChar char="•"/>
            </a:pPr>
            <a:r>
              <a:rPr lang="fr-FR" sz="2000"/>
              <a:t>Utilisation de RTK : GPS précis au centimètre</a:t>
            </a:r>
          </a:p>
          <a:p>
            <a:pPr marL="285750" indent="-285750">
              <a:buFont typeface="Arial"/>
              <a:buChar char="•"/>
            </a:pPr>
            <a:endParaRPr lang="fr-FR" sz="2000"/>
          </a:p>
          <a:p>
            <a:pPr marL="285750" indent="-285750">
              <a:buFont typeface="Arial"/>
              <a:buChar char="•"/>
            </a:pPr>
            <a:r>
              <a:rPr lang="fr-FR" sz="2000"/>
              <a:t>Combinaison données RTK et odométrie</a:t>
            </a:r>
          </a:p>
          <a:p>
            <a:pPr marL="285750" indent="-285750">
              <a:buFont typeface="Arial"/>
              <a:buChar char="•"/>
            </a:pPr>
            <a:endParaRPr lang="fr-FR" sz="2000"/>
          </a:p>
          <a:p>
            <a:pPr marL="285750" indent="-285750">
              <a:buFont typeface="Arial"/>
              <a:buChar char="•"/>
            </a:pPr>
            <a:endParaRPr lang="fr-FR" sz="2000"/>
          </a:p>
        </p:txBody>
      </p:sp>
      <p:grpSp>
        <p:nvGrpSpPr>
          <p:cNvPr id="12" name="Groupe 11">
            <a:extLst>
              <a:ext uri="{FF2B5EF4-FFF2-40B4-BE49-F238E27FC236}">
                <a16:creationId xmlns:a16="http://schemas.microsoft.com/office/drawing/2014/main" id="{C1ACE247-A77D-A11B-1F29-5A98480920D5}"/>
              </a:ext>
            </a:extLst>
          </p:cNvPr>
          <p:cNvGrpSpPr>
            <a:grpSpLocks noChangeAspect="1"/>
          </p:cNvGrpSpPr>
          <p:nvPr/>
        </p:nvGrpSpPr>
        <p:grpSpPr>
          <a:xfrm>
            <a:off x="8186871" y="1935187"/>
            <a:ext cx="3818639" cy="4742411"/>
            <a:chOff x="7990319" y="675117"/>
            <a:chExt cx="3490663" cy="4335094"/>
          </a:xfrm>
        </p:grpSpPr>
        <p:pic>
          <p:nvPicPr>
            <p:cNvPr id="13" name="Image 12" descr="Une image contenant texte, arbre, extérieur&#10;&#10;Description générée automatiquement">
              <a:extLst>
                <a:ext uri="{FF2B5EF4-FFF2-40B4-BE49-F238E27FC236}">
                  <a16:creationId xmlns:a16="http://schemas.microsoft.com/office/drawing/2014/main" id="{F7B65F26-DC2D-1609-07E6-861905E7B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90319" y="681844"/>
              <a:ext cx="3217908" cy="4273845"/>
            </a:xfrm>
            <a:prstGeom prst="rect">
              <a:avLst/>
            </a:prstGeom>
          </p:spPr>
        </p:pic>
        <p:cxnSp>
          <p:nvCxnSpPr>
            <p:cNvPr id="14" name="Connecteur droit 13">
              <a:extLst>
                <a:ext uri="{FF2B5EF4-FFF2-40B4-BE49-F238E27FC236}">
                  <a16:creationId xmlns:a16="http://schemas.microsoft.com/office/drawing/2014/main" id="{B8E2148D-222C-5E96-7AE3-31F2BB1F7A39}"/>
                </a:ext>
              </a:extLst>
            </p:cNvPr>
            <p:cNvCxnSpPr>
              <a:cxnSpLocks/>
            </p:cNvCxnSpPr>
            <p:nvPr/>
          </p:nvCxnSpPr>
          <p:spPr>
            <a:xfrm flipH="1">
              <a:off x="7990319" y="726393"/>
              <a:ext cx="991311" cy="352086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016014AB-E95C-762D-2921-7DFD4F72B075}"/>
                </a:ext>
              </a:extLst>
            </p:cNvPr>
            <p:cNvCxnSpPr>
              <a:cxnSpLocks/>
            </p:cNvCxnSpPr>
            <p:nvPr/>
          </p:nvCxnSpPr>
          <p:spPr>
            <a:xfrm>
              <a:off x="9504349" y="675117"/>
              <a:ext cx="1703878" cy="389688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02C28BE-659A-C6F8-9D9D-51BEBFC9C05E}"/>
                </a:ext>
              </a:extLst>
            </p:cNvPr>
            <p:cNvSpPr txBox="1"/>
            <p:nvPr/>
          </p:nvSpPr>
          <p:spPr>
            <a:xfrm>
              <a:off x="8950447" y="2350646"/>
              <a:ext cx="749030" cy="523220"/>
            </a:xfrm>
            <a:prstGeom prst="rect">
              <a:avLst/>
            </a:prstGeom>
            <a:noFill/>
          </p:spPr>
          <p:txBody>
            <a:bodyPr wrap="square" rtlCol="0">
              <a:spAutoFit/>
            </a:bodyPr>
            <a:lstStyle/>
            <a:p>
              <a:r>
                <a:rPr lang="fr-CH" sz="2800" b="1">
                  <a:solidFill>
                    <a:srgbClr val="FFFF00"/>
                  </a:solidFill>
                  <a:latin typeface="Times New Roman" panose="02020603050405020304" pitchFamily="18" charset="0"/>
                  <a:cs typeface="Times New Roman" panose="02020603050405020304" pitchFamily="18" charset="0"/>
                </a:rPr>
                <a:t>1</a:t>
              </a:r>
            </a:p>
          </p:txBody>
        </p:sp>
        <p:cxnSp>
          <p:nvCxnSpPr>
            <p:cNvPr id="17" name="Connecteur droit avec flèche 16">
              <a:extLst>
                <a:ext uri="{FF2B5EF4-FFF2-40B4-BE49-F238E27FC236}">
                  <a16:creationId xmlns:a16="http://schemas.microsoft.com/office/drawing/2014/main" id="{EA8F18A1-659E-50D9-2221-833DA7E4BA7E}"/>
                </a:ext>
              </a:extLst>
            </p:cNvPr>
            <p:cNvCxnSpPr>
              <a:cxnSpLocks/>
            </p:cNvCxnSpPr>
            <p:nvPr/>
          </p:nvCxnSpPr>
          <p:spPr>
            <a:xfrm flipH="1">
              <a:off x="8562885" y="2427005"/>
              <a:ext cx="1598064" cy="0"/>
            </a:xfrm>
            <a:prstGeom prst="straightConnector1">
              <a:avLst/>
            </a:prstGeom>
            <a:ln w="571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13072055-3347-C800-5386-0F903A2C2EE5}"/>
                </a:ext>
              </a:extLst>
            </p:cNvPr>
            <p:cNvCxnSpPr>
              <a:cxnSpLocks/>
            </p:cNvCxnSpPr>
            <p:nvPr/>
          </p:nvCxnSpPr>
          <p:spPr>
            <a:xfrm flipH="1">
              <a:off x="10545509" y="3707450"/>
              <a:ext cx="573995" cy="0"/>
            </a:xfrm>
            <a:prstGeom prst="straightConnector1">
              <a:avLst/>
            </a:prstGeom>
            <a:ln w="571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1AAF9BAA-115D-DD6B-B037-BE62E18F0A77}"/>
                </a:ext>
              </a:extLst>
            </p:cNvPr>
            <p:cNvSpPr txBox="1"/>
            <p:nvPr/>
          </p:nvSpPr>
          <p:spPr>
            <a:xfrm>
              <a:off x="10731952" y="3202376"/>
              <a:ext cx="749030" cy="523220"/>
            </a:xfrm>
            <a:prstGeom prst="rect">
              <a:avLst/>
            </a:prstGeom>
            <a:noFill/>
          </p:spPr>
          <p:txBody>
            <a:bodyPr wrap="square" rtlCol="0">
              <a:spAutoFit/>
            </a:bodyPr>
            <a:lstStyle/>
            <a:p>
              <a:r>
                <a:rPr lang="fr-CH" sz="2800" b="1">
                  <a:solidFill>
                    <a:srgbClr val="FFFF00"/>
                  </a:solidFill>
                  <a:latin typeface="Times New Roman" panose="02020603050405020304" pitchFamily="18" charset="0"/>
                  <a:cs typeface="Times New Roman" panose="02020603050405020304" pitchFamily="18" charset="0"/>
                </a:rPr>
                <a:t>2</a:t>
              </a:r>
            </a:p>
          </p:txBody>
        </p:sp>
        <p:sp>
          <p:nvSpPr>
            <p:cNvPr id="25" name="ZoneTexte 24">
              <a:extLst>
                <a:ext uri="{FF2B5EF4-FFF2-40B4-BE49-F238E27FC236}">
                  <a16:creationId xmlns:a16="http://schemas.microsoft.com/office/drawing/2014/main" id="{DF93086C-EF08-8EF2-A100-D9E3B8383870}"/>
                </a:ext>
              </a:extLst>
            </p:cNvPr>
            <p:cNvSpPr txBox="1"/>
            <p:nvPr/>
          </p:nvSpPr>
          <p:spPr>
            <a:xfrm>
              <a:off x="8113279" y="4133132"/>
              <a:ext cx="1805070" cy="523220"/>
            </a:xfrm>
            <a:prstGeom prst="rect">
              <a:avLst/>
            </a:prstGeom>
            <a:noFill/>
          </p:spPr>
          <p:txBody>
            <a:bodyPr wrap="square" rtlCol="0">
              <a:spAutoFit/>
            </a:bodyPr>
            <a:lstStyle/>
            <a:p>
              <a:r>
                <a:rPr lang="fr-CH" sz="2800" b="1">
                  <a:solidFill>
                    <a:srgbClr val="FFFF00"/>
                  </a:solidFill>
                  <a:latin typeface="Times New Roman" panose="02020603050405020304" pitchFamily="18" charset="0"/>
                  <a:cs typeface="Times New Roman" panose="02020603050405020304" pitchFamily="18" charset="0"/>
                </a:rPr>
                <a:t>1 : 150cm</a:t>
              </a:r>
            </a:p>
          </p:txBody>
        </p:sp>
        <p:sp>
          <p:nvSpPr>
            <p:cNvPr id="26" name="ZoneTexte 25">
              <a:extLst>
                <a:ext uri="{FF2B5EF4-FFF2-40B4-BE49-F238E27FC236}">
                  <a16:creationId xmlns:a16="http://schemas.microsoft.com/office/drawing/2014/main" id="{6E47174B-F9FA-3F6B-97E4-4C7017879288}"/>
                </a:ext>
              </a:extLst>
            </p:cNvPr>
            <p:cNvSpPr txBox="1"/>
            <p:nvPr/>
          </p:nvSpPr>
          <p:spPr>
            <a:xfrm>
              <a:off x="8133689" y="4486991"/>
              <a:ext cx="1805070" cy="523220"/>
            </a:xfrm>
            <a:prstGeom prst="rect">
              <a:avLst/>
            </a:prstGeom>
            <a:noFill/>
          </p:spPr>
          <p:txBody>
            <a:bodyPr wrap="square" rtlCol="0">
              <a:spAutoFit/>
            </a:bodyPr>
            <a:lstStyle/>
            <a:p>
              <a:r>
                <a:rPr lang="fr-CH" sz="2800" b="1">
                  <a:solidFill>
                    <a:srgbClr val="FFFF00"/>
                  </a:solidFill>
                  <a:latin typeface="Times New Roman" panose="02020603050405020304" pitchFamily="18" charset="0"/>
                  <a:cs typeface="Times New Roman" panose="02020603050405020304" pitchFamily="18" charset="0"/>
                </a:rPr>
                <a:t>2 : 40cm</a:t>
              </a:r>
            </a:p>
          </p:txBody>
        </p:sp>
      </p:grpSp>
      <p:sp>
        <p:nvSpPr>
          <p:cNvPr id="3" name="ZoneTexte 2">
            <a:extLst>
              <a:ext uri="{FF2B5EF4-FFF2-40B4-BE49-F238E27FC236}">
                <a16:creationId xmlns:a16="http://schemas.microsoft.com/office/drawing/2014/main" id="{B194F13D-DEDB-3903-4518-766C59CE3BB2}"/>
              </a:ext>
            </a:extLst>
          </p:cNvPr>
          <p:cNvSpPr txBox="1"/>
          <p:nvPr/>
        </p:nvSpPr>
        <p:spPr>
          <a:xfrm>
            <a:off x="6354158" y="6403693"/>
            <a:ext cx="3068660" cy="261610"/>
          </a:xfrm>
          <a:prstGeom prst="rect">
            <a:avLst/>
          </a:prstGeom>
          <a:noFill/>
        </p:spPr>
        <p:txBody>
          <a:bodyPr wrap="square" rtlCol="0">
            <a:spAutoFit/>
          </a:bodyPr>
          <a:lstStyle/>
          <a:p>
            <a:r>
              <a:rPr lang="fr-CH" sz="1100"/>
              <a:t>TB_Martin_2021_rapport.pdf</a:t>
            </a:r>
          </a:p>
        </p:txBody>
      </p:sp>
    </p:spTree>
    <p:extLst>
      <p:ext uri="{BB962C8B-B14F-4D97-AF65-F5344CB8AC3E}">
        <p14:creationId xmlns:p14="http://schemas.microsoft.com/office/powerpoint/2010/main" val="386683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19854" y="858445"/>
            <a:ext cx="11029616" cy="718870"/>
          </a:xfrm>
        </p:spPr>
        <p:txBody>
          <a:bodyPr rtlCol="0">
            <a:normAutofit/>
          </a:bodyPr>
          <a:lstStyle/>
          <a:p>
            <a:r>
              <a:rPr lang="fr-FR">
                <a:solidFill>
                  <a:srgbClr val="FFFEFF"/>
                </a:solidFill>
              </a:rPr>
              <a:t>Principe RTK</a:t>
            </a:r>
            <a:endParaRPr lang="fr-FR"/>
          </a:p>
        </p:txBody>
      </p:sp>
      <p:sp>
        <p:nvSpPr>
          <p:cNvPr id="9" name="Rectangle 8" descr="Satellite">
            <a:extLst>
              <a:ext uri="{FF2B5EF4-FFF2-40B4-BE49-F238E27FC236}">
                <a16:creationId xmlns:a16="http://schemas.microsoft.com/office/drawing/2014/main" id="{FAF09533-A24E-942B-518C-11B0DF8B97F4}"/>
              </a:ext>
            </a:extLst>
          </p:cNvPr>
          <p:cNvSpPr>
            <a:spLocks noChangeAspect="1"/>
          </p:cNvSpPr>
          <p:nvPr/>
        </p:nvSpPr>
        <p:spPr>
          <a:xfrm>
            <a:off x="9405361" y="1923504"/>
            <a:ext cx="1142998" cy="114299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Rectangle 9" descr="Satellite">
            <a:extLst>
              <a:ext uri="{FF2B5EF4-FFF2-40B4-BE49-F238E27FC236}">
                <a16:creationId xmlns:a16="http://schemas.microsoft.com/office/drawing/2014/main" id="{BF312BA9-A1F3-F93F-0A27-23E1250BF76D}"/>
              </a:ext>
            </a:extLst>
          </p:cNvPr>
          <p:cNvSpPr>
            <a:spLocks noChangeAspect="1"/>
          </p:cNvSpPr>
          <p:nvPr/>
        </p:nvSpPr>
        <p:spPr>
          <a:xfrm rot="19802659">
            <a:off x="6251248" y="2140254"/>
            <a:ext cx="1142998" cy="114299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Rectangle 10" descr="Satellite">
            <a:extLst>
              <a:ext uri="{FF2B5EF4-FFF2-40B4-BE49-F238E27FC236}">
                <a16:creationId xmlns:a16="http://schemas.microsoft.com/office/drawing/2014/main" id="{303590EB-5E1F-0FB3-60CE-EA0B23204DC4}"/>
              </a:ext>
            </a:extLst>
          </p:cNvPr>
          <p:cNvSpPr>
            <a:spLocks noChangeAspect="1"/>
          </p:cNvSpPr>
          <p:nvPr/>
        </p:nvSpPr>
        <p:spPr>
          <a:xfrm rot="17359391">
            <a:off x="3484453" y="1913516"/>
            <a:ext cx="1142998" cy="114299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2" name="Rectangle 11" descr="Satellite">
            <a:extLst>
              <a:ext uri="{FF2B5EF4-FFF2-40B4-BE49-F238E27FC236}">
                <a16:creationId xmlns:a16="http://schemas.microsoft.com/office/drawing/2014/main" id="{D951C873-EA0E-C31C-048E-4F6ABE94BDD4}"/>
              </a:ext>
            </a:extLst>
          </p:cNvPr>
          <p:cNvSpPr>
            <a:spLocks noChangeAspect="1"/>
          </p:cNvSpPr>
          <p:nvPr/>
        </p:nvSpPr>
        <p:spPr>
          <a:xfrm rot="15545855">
            <a:off x="799443" y="2000829"/>
            <a:ext cx="1142998" cy="114299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4" name="Image 13" descr="Une image contenant extérieur&#10;&#10;Description générée automatiquement">
            <a:extLst>
              <a:ext uri="{FF2B5EF4-FFF2-40B4-BE49-F238E27FC236}">
                <a16:creationId xmlns:a16="http://schemas.microsoft.com/office/drawing/2014/main" id="{9D289212-A411-3A8B-DBCF-892650BA8BE3}"/>
              </a:ext>
            </a:extLst>
          </p:cNvPr>
          <p:cNvPicPr>
            <a:picLocks noChangeAspect="1"/>
          </p:cNvPicPr>
          <p:nvPr/>
        </p:nvPicPr>
        <p:blipFill>
          <a:blip r:embed="rId5"/>
          <a:stretch>
            <a:fillRect/>
          </a:stretch>
        </p:blipFill>
        <p:spPr>
          <a:xfrm flipH="1">
            <a:off x="3589670" y="4570354"/>
            <a:ext cx="1916372" cy="1902702"/>
          </a:xfrm>
          <a:prstGeom prst="rect">
            <a:avLst/>
          </a:prstGeom>
        </p:spPr>
      </p:pic>
      <p:pic>
        <p:nvPicPr>
          <p:cNvPr id="16" name="Image 15">
            <a:extLst>
              <a:ext uri="{FF2B5EF4-FFF2-40B4-BE49-F238E27FC236}">
                <a16:creationId xmlns:a16="http://schemas.microsoft.com/office/drawing/2014/main" id="{87EE410E-9FDD-DA1A-E44D-8D36161B9188}"/>
              </a:ext>
            </a:extLst>
          </p:cNvPr>
          <p:cNvPicPr>
            <a:picLocks noChangeAspect="1"/>
          </p:cNvPicPr>
          <p:nvPr/>
        </p:nvPicPr>
        <p:blipFill>
          <a:blip r:embed="rId6"/>
          <a:stretch>
            <a:fillRect/>
          </a:stretch>
        </p:blipFill>
        <p:spPr>
          <a:xfrm>
            <a:off x="7115724" y="4959281"/>
            <a:ext cx="1318597" cy="1422986"/>
          </a:xfrm>
          <a:prstGeom prst="rect">
            <a:avLst/>
          </a:prstGeom>
        </p:spPr>
      </p:pic>
      <p:cxnSp>
        <p:nvCxnSpPr>
          <p:cNvPr id="18" name="Connecteur droit 17">
            <a:extLst>
              <a:ext uri="{FF2B5EF4-FFF2-40B4-BE49-F238E27FC236}">
                <a16:creationId xmlns:a16="http://schemas.microsoft.com/office/drawing/2014/main" id="{653FA006-F1C2-D841-B5E1-EE5601D8C51D}"/>
              </a:ext>
            </a:extLst>
          </p:cNvPr>
          <p:cNvCxnSpPr>
            <a:cxnSpLocks/>
          </p:cNvCxnSpPr>
          <p:nvPr/>
        </p:nvCxnSpPr>
        <p:spPr>
          <a:xfrm>
            <a:off x="1866466" y="2976478"/>
            <a:ext cx="2685070" cy="1495803"/>
          </a:xfrm>
          <a:prstGeom prst="line">
            <a:avLst/>
          </a:prstGeom>
          <a:ln w="571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68C81F6A-741F-863C-89AD-6A776892CD1B}"/>
              </a:ext>
            </a:extLst>
          </p:cNvPr>
          <p:cNvCxnSpPr>
            <a:cxnSpLocks/>
            <a:endCxn id="16" idx="0"/>
          </p:cNvCxnSpPr>
          <p:nvPr/>
        </p:nvCxnSpPr>
        <p:spPr>
          <a:xfrm>
            <a:off x="1866466" y="2964635"/>
            <a:ext cx="5908557" cy="1994646"/>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AFF5A94D-26D2-0DA1-EA1A-DEA8B4B97AF0}"/>
              </a:ext>
            </a:extLst>
          </p:cNvPr>
          <p:cNvCxnSpPr>
            <a:cxnSpLocks/>
            <a:endCxn id="16" idx="0"/>
          </p:cNvCxnSpPr>
          <p:nvPr/>
        </p:nvCxnSpPr>
        <p:spPr>
          <a:xfrm>
            <a:off x="4369917" y="3066502"/>
            <a:ext cx="3405106" cy="1892779"/>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87A80E56-D0F8-1014-598B-3E49632FA75B}"/>
              </a:ext>
            </a:extLst>
          </p:cNvPr>
          <p:cNvCxnSpPr>
            <a:cxnSpLocks/>
            <a:endCxn id="16" idx="0"/>
          </p:cNvCxnSpPr>
          <p:nvPr/>
        </p:nvCxnSpPr>
        <p:spPr>
          <a:xfrm>
            <a:off x="6658671" y="3314427"/>
            <a:ext cx="1116352" cy="1644854"/>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A09A99D0-EB37-9813-CB3E-7A89DD819A81}"/>
              </a:ext>
            </a:extLst>
          </p:cNvPr>
          <p:cNvCxnSpPr>
            <a:cxnSpLocks/>
            <a:endCxn id="16" idx="0"/>
          </p:cNvCxnSpPr>
          <p:nvPr/>
        </p:nvCxnSpPr>
        <p:spPr>
          <a:xfrm flipH="1">
            <a:off x="7775023" y="2889164"/>
            <a:ext cx="1762084" cy="2070117"/>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55E02FD3-8D90-96A3-D614-0E41B890DF2B}"/>
              </a:ext>
            </a:extLst>
          </p:cNvPr>
          <p:cNvCxnSpPr>
            <a:cxnSpLocks/>
          </p:cNvCxnSpPr>
          <p:nvPr/>
        </p:nvCxnSpPr>
        <p:spPr>
          <a:xfrm>
            <a:off x="4349343" y="3066502"/>
            <a:ext cx="202193" cy="1347868"/>
          </a:xfrm>
          <a:prstGeom prst="line">
            <a:avLst/>
          </a:prstGeom>
          <a:ln w="571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5DD12CC-8902-22BC-4A3B-58C64D9FC62B}"/>
              </a:ext>
            </a:extLst>
          </p:cNvPr>
          <p:cNvCxnSpPr>
            <a:cxnSpLocks/>
          </p:cNvCxnSpPr>
          <p:nvPr/>
        </p:nvCxnSpPr>
        <p:spPr>
          <a:xfrm flipH="1">
            <a:off x="4551536" y="3314427"/>
            <a:ext cx="2086561" cy="1165791"/>
          </a:xfrm>
          <a:prstGeom prst="line">
            <a:avLst/>
          </a:prstGeom>
          <a:ln w="571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4EEF1A48-3C95-5B2B-B428-500E0C34BC7F}"/>
              </a:ext>
            </a:extLst>
          </p:cNvPr>
          <p:cNvCxnSpPr>
            <a:cxnSpLocks/>
          </p:cNvCxnSpPr>
          <p:nvPr/>
        </p:nvCxnSpPr>
        <p:spPr>
          <a:xfrm flipH="1">
            <a:off x="4551536" y="2889164"/>
            <a:ext cx="4985571" cy="1600677"/>
          </a:xfrm>
          <a:prstGeom prst="line">
            <a:avLst/>
          </a:prstGeom>
          <a:ln w="571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CD777E49-D44F-86F8-4970-D5AE2FE57818}"/>
              </a:ext>
            </a:extLst>
          </p:cNvPr>
          <p:cNvSpPr txBox="1"/>
          <p:nvPr/>
        </p:nvSpPr>
        <p:spPr>
          <a:xfrm>
            <a:off x="8540098" y="5849679"/>
            <a:ext cx="3322888" cy="369332"/>
          </a:xfrm>
          <a:prstGeom prst="rect">
            <a:avLst/>
          </a:prstGeom>
          <a:noFill/>
        </p:spPr>
        <p:txBody>
          <a:bodyPr wrap="square" rtlCol="0">
            <a:spAutoFit/>
          </a:bodyPr>
          <a:lstStyle/>
          <a:p>
            <a:r>
              <a:rPr lang="fr-CH"/>
              <a:t>Delta :              dx   ;   </a:t>
            </a:r>
            <a:r>
              <a:rPr lang="fr-CH" err="1"/>
              <a:t>dy</a:t>
            </a:r>
            <a:r>
              <a:rPr lang="fr-CH"/>
              <a:t>   ;   dz</a:t>
            </a:r>
          </a:p>
        </p:txBody>
      </p:sp>
      <p:sp>
        <p:nvSpPr>
          <p:cNvPr id="50" name="ZoneTexte 49">
            <a:extLst>
              <a:ext uri="{FF2B5EF4-FFF2-40B4-BE49-F238E27FC236}">
                <a16:creationId xmlns:a16="http://schemas.microsoft.com/office/drawing/2014/main" id="{D95C7B00-F1E9-ADE8-0611-EF977F1594ED}"/>
              </a:ext>
            </a:extLst>
          </p:cNvPr>
          <p:cNvSpPr txBox="1"/>
          <p:nvPr/>
        </p:nvSpPr>
        <p:spPr>
          <a:xfrm>
            <a:off x="8540098" y="5294008"/>
            <a:ext cx="3330010" cy="369332"/>
          </a:xfrm>
          <a:prstGeom prst="rect">
            <a:avLst/>
          </a:prstGeom>
          <a:noFill/>
          <a:ln w="28575">
            <a:solidFill>
              <a:schemeClr val="accent3"/>
            </a:solidFill>
          </a:ln>
        </p:spPr>
        <p:txBody>
          <a:bodyPr wrap="square" rtlCol="0">
            <a:spAutoFit/>
          </a:bodyPr>
          <a:lstStyle/>
          <a:p>
            <a:r>
              <a:rPr lang="fr-CH"/>
              <a:t>Pos. mesurée : </a:t>
            </a:r>
            <a:r>
              <a:rPr lang="fr-CH" err="1"/>
              <a:t>x+dx</a:t>
            </a:r>
            <a:r>
              <a:rPr lang="fr-CH"/>
              <a:t> ; </a:t>
            </a:r>
            <a:r>
              <a:rPr lang="fr-CH" err="1"/>
              <a:t>y+dy</a:t>
            </a:r>
            <a:r>
              <a:rPr lang="fr-CH"/>
              <a:t> ; </a:t>
            </a:r>
            <a:r>
              <a:rPr lang="fr-CH" err="1"/>
              <a:t>z+dz</a:t>
            </a:r>
            <a:endParaRPr lang="fr-CH"/>
          </a:p>
        </p:txBody>
      </p:sp>
      <p:sp>
        <p:nvSpPr>
          <p:cNvPr id="51" name="ZoneTexte 50">
            <a:extLst>
              <a:ext uri="{FF2B5EF4-FFF2-40B4-BE49-F238E27FC236}">
                <a16:creationId xmlns:a16="http://schemas.microsoft.com/office/drawing/2014/main" id="{F26245FA-B3A6-CCA6-C76C-75E903101A4E}"/>
              </a:ext>
            </a:extLst>
          </p:cNvPr>
          <p:cNvSpPr txBox="1"/>
          <p:nvPr/>
        </p:nvSpPr>
        <p:spPr>
          <a:xfrm>
            <a:off x="8532976" y="4910305"/>
            <a:ext cx="3330010" cy="369332"/>
          </a:xfrm>
          <a:prstGeom prst="rect">
            <a:avLst/>
          </a:prstGeom>
          <a:noFill/>
        </p:spPr>
        <p:txBody>
          <a:bodyPr wrap="square" rtlCol="0">
            <a:spAutoFit/>
          </a:bodyPr>
          <a:lstStyle/>
          <a:p>
            <a:r>
              <a:rPr lang="fr-CH"/>
              <a:t>Pos. connue :      x    ;   y    ;    z</a:t>
            </a:r>
          </a:p>
        </p:txBody>
      </p:sp>
      <p:cxnSp>
        <p:nvCxnSpPr>
          <p:cNvPr id="56" name="Connecteur droit 55">
            <a:extLst>
              <a:ext uri="{FF2B5EF4-FFF2-40B4-BE49-F238E27FC236}">
                <a16:creationId xmlns:a16="http://schemas.microsoft.com/office/drawing/2014/main" id="{CAD96CF9-163B-50AC-42C6-4BD77CCF8A57}"/>
              </a:ext>
            </a:extLst>
          </p:cNvPr>
          <p:cNvCxnSpPr>
            <a:cxnSpLocks/>
          </p:cNvCxnSpPr>
          <p:nvPr/>
        </p:nvCxnSpPr>
        <p:spPr>
          <a:xfrm>
            <a:off x="8505053" y="5797758"/>
            <a:ext cx="3431136"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F21B68DC-0174-FD7E-FD4C-4AEABD258B98}"/>
              </a:ext>
            </a:extLst>
          </p:cNvPr>
          <p:cNvSpPr txBox="1"/>
          <p:nvPr/>
        </p:nvSpPr>
        <p:spPr>
          <a:xfrm>
            <a:off x="112023" y="5849679"/>
            <a:ext cx="3322888" cy="369332"/>
          </a:xfrm>
          <a:prstGeom prst="rect">
            <a:avLst/>
          </a:prstGeom>
          <a:noFill/>
        </p:spPr>
        <p:txBody>
          <a:bodyPr wrap="square" rtlCol="0">
            <a:spAutoFit/>
          </a:bodyPr>
          <a:lstStyle/>
          <a:p>
            <a:r>
              <a:rPr lang="fr-CH"/>
              <a:t>Pos. précise  :    x      ;   y    ;   z</a:t>
            </a:r>
          </a:p>
        </p:txBody>
      </p:sp>
      <p:sp>
        <p:nvSpPr>
          <p:cNvPr id="59" name="ZoneTexte 58">
            <a:extLst>
              <a:ext uri="{FF2B5EF4-FFF2-40B4-BE49-F238E27FC236}">
                <a16:creationId xmlns:a16="http://schemas.microsoft.com/office/drawing/2014/main" id="{75987483-CA53-6A4F-090F-71C876D38BF2}"/>
              </a:ext>
            </a:extLst>
          </p:cNvPr>
          <p:cNvSpPr txBox="1"/>
          <p:nvPr/>
        </p:nvSpPr>
        <p:spPr>
          <a:xfrm>
            <a:off x="112023" y="5294008"/>
            <a:ext cx="3330010" cy="369332"/>
          </a:xfrm>
          <a:prstGeom prst="rect">
            <a:avLst/>
          </a:prstGeom>
          <a:noFill/>
          <a:ln w="28575">
            <a:solidFill>
              <a:schemeClr val="accent6"/>
            </a:solidFill>
          </a:ln>
        </p:spPr>
        <p:txBody>
          <a:bodyPr wrap="square" rtlCol="0">
            <a:spAutoFit/>
          </a:bodyPr>
          <a:lstStyle/>
          <a:p>
            <a:r>
              <a:rPr lang="fr-CH"/>
              <a:t>Pos. mesurée : </a:t>
            </a:r>
            <a:r>
              <a:rPr lang="fr-CH" err="1"/>
              <a:t>x+dx</a:t>
            </a:r>
            <a:r>
              <a:rPr lang="fr-CH"/>
              <a:t> ; </a:t>
            </a:r>
            <a:r>
              <a:rPr lang="fr-CH" err="1"/>
              <a:t>y+dy</a:t>
            </a:r>
            <a:r>
              <a:rPr lang="fr-CH"/>
              <a:t> ; </a:t>
            </a:r>
            <a:r>
              <a:rPr lang="fr-CH" err="1"/>
              <a:t>z+dz</a:t>
            </a:r>
            <a:endParaRPr lang="fr-CH"/>
          </a:p>
        </p:txBody>
      </p:sp>
      <p:sp>
        <p:nvSpPr>
          <p:cNvPr id="60" name="ZoneTexte 59">
            <a:extLst>
              <a:ext uri="{FF2B5EF4-FFF2-40B4-BE49-F238E27FC236}">
                <a16:creationId xmlns:a16="http://schemas.microsoft.com/office/drawing/2014/main" id="{F37B9832-8939-DD00-ED8D-F3880E62D160}"/>
              </a:ext>
            </a:extLst>
          </p:cNvPr>
          <p:cNvSpPr txBox="1"/>
          <p:nvPr/>
        </p:nvSpPr>
        <p:spPr>
          <a:xfrm>
            <a:off x="104901" y="4910305"/>
            <a:ext cx="3330010" cy="369332"/>
          </a:xfrm>
          <a:prstGeom prst="rect">
            <a:avLst/>
          </a:prstGeom>
          <a:noFill/>
        </p:spPr>
        <p:txBody>
          <a:bodyPr wrap="square" rtlCol="0">
            <a:spAutoFit/>
          </a:bodyPr>
          <a:lstStyle/>
          <a:p>
            <a:r>
              <a:rPr lang="fr-CH"/>
              <a:t>Delta reçu :      dx    ;   </a:t>
            </a:r>
            <a:r>
              <a:rPr lang="fr-CH" err="1"/>
              <a:t>dy</a:t>
            </a:r>
            <a:r>
              <a:rPr lang="fr-CH"/>
              <a:t>    ;   dz</a:t>
            </a:r>
          </a:p>
        </p:txBody>
      </p:sp>
      <p:cxnSp>
        <p:nvCxnSpPr>
          <p:cNvPr id="61" name="Connecteur droit 60">
            <a:extLst>
              <a:ext uri="{FF2B5EF4-FFF2-40B4-BE49-F238E27FC236}">
                <a16:creationId xmlns:a16="http://schemas.microsoft.com/office/drawing/2014/main" id="{DBDB2954-F11D-6F6F-9EB9-71FD9BF0C4C7}"/>
              </a:ext>
            </a:extLst>
          </p:cNvPr>
          <p:cNvCxnSpPr>
            <a:cxnSpLocks/>
          </p:cNvCxnSpPr>
          <p:nvPr/>
        </p:nvCxnSpPr>
        <p:spPr>
          <a:xfrm>
            <a:off x="76978" y="5797758"/>
            <a:ext cx="34311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a16="http://schemas.microsoft.com/office/drawing/2014/main" id="{8C7057A6-50D6-11CD-75C4-6EE68A319EDC}"/>
              </a:ext>
            </a:extLst>
          </p:cNvPr>
          <p:cNvCxnSpPr>
            <a:cxnSpLocks/>
          </p:cNvCxnSpPr>
          <p:nvPr/>
        </p:nvCxnSpPr>
        <p:spPr>
          <a:xfrm>
            <a:off x="1572426" y="6236103"/>
            <a:ext cx="1486969"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72" name="Connecteur droit 71">
            <a:extLst>
              <a:ext uri="{FF2B5EF4-FFF2-40B4-BE49-F238E27FC236}">
                <a16:creationId xmlns:a16="http://schemas.microsoft.com/office/drawing/2014/main" id="{33539E66-ED03-F57A-A739-2BA5A6898A04}"/>
              </a:ext>
            </a:extLst>
          </p:cNvPr>
          <p:cNvCxnSpPr>
            <a:cxnSpLocks/>
          </p:cNvCxnSpPr>
          <p:nvPr/>
        </p:nvCxnSpPr>
        <p:spPr>
          <a:xfrm>
            <a:off x="1572426" y="6303045"/>
            <a:ext cx="1486969"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73" name="ZoneTexte 72">
            <a:extLst>
              <a:ext uri="{FF2B5EF4-FFF2-40B4-BE49-F238E27FC236}">
                <a16:creationId xmlns:a16="http://schemas.microsoft.com/office/drawing/2014/main" id="{1B5AFB50-48CE-AACE-1BA5-EE576BBF44BE}"/>
              </a:ext>
            </a:extLst>
          </p:cNvPr>
          <p:cNvSpPr txBox="1"/>
          <p:nvPr/>
        </p:nvSpPr>
        <p:spPr>
          <a:xfrm>
            <a:off x="5494910" y="5374533"/>
            <a:ext cx="1567926" cy="646331"/>
          </a:xfrm>
          <a:prstGeom prst="rect">
            <a:avLst/>
          </a:prstGeom>
          <a:noFill/>
        </p:spPr>
        <p:txBody>
          <a:bodyPr wrap="square" rtlCol="0">
            <a:spAutoFit/>
          </a:bodyPr>
          <a:lstStyle/>
          <a:p>
            <a:pPr algn="ctr"/>
            <a:r>
              <a:rPr lang="fr-CH"/>
              <a:t>Delta de correction</a:t>
            </a:r>
          </a:p>
        </p:txBody>
      </p:sp>
      <p:cxnSp>
        <p:nvCxnSpPr>
          <p:cNvPr id="74" name="Connecteur droit 73">
            <a:extLst>
              <a:ext uri="{FF2B5EF4-FFF2-40B4-BE49-F238E27FC236}">
                <a16:creationId xmlns:a16="http://schemas.microsoft.com/office/drawing/2014/main" id="{AFA7552C-3DBC-E094-BA47-356774D21626}"/>
              </a:ext>
            </a:extLst>
          </p:cNvPr>
          <p:cNvCxnSpPr>
            <a:cxnSpLocks/>
          </p:cNvCxnSpPr>
          <p:nvPr/>
        </p:nvCxnSpPr>
        <p:spPr>
          <a:xfrm>
            <a:off x="5509524" y="5357441"/>
            <a:ext cx="1507797" cy="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677FBC77-E88B-8FAC-248E-A0F4B1CAA5F3}"/>
              </a:ext>
            </a:extLst>
          </p:cNvPr>
          <p:cNvCxnSpPr>
            <a:cxnSpLocks/>
          </p:cNvCxnSpPr>
          <p:nvPr/>
        </p:nvCxnSpPr>
        <p:spPr>
          <a:xfrm>
            <a:off x="5524974" y="6069942"/>
            <a:ext cx="1507797" cy="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5E95CF67-B89B-DF8B-C6AB-C7F676142E3B}"/>
              </a:ext>
            </a:extLst>
          </p:cNvPr>
          <p:cNvSpPr txBox="1"/>
          <p:nvPr/>
        </p:nvSpPr>
        <p:spPr>
          <a:xfrm>
            <a:off x="7229246" y="6434187"/>
            <a:ext cx="1578350" cy="369332"/>
          </a:xfrm>
          <a:prstGeom prst="rect">
            <a:avLst/>
          </a:prstGeom>
          <a:noFill/>
        </p:spPr>
        <p:txBody>
          <a:bodyPr wrap="square" rtlCol="0">
            <a:spAutoFit/>
          </a:bodyPr>
          <a:lstStyle/>
          <a:p>
            <a:r>
              <a:rPr lang="fr-CH"/>
              <a:t>Balise fixe</a:t>
            </a:r>
          </a:p>
        </p:txBody>
      </p:sp>
      <p:sp>
        <p:nvSpPr>
          <p:cNvPr id="78" name="ZoneTexte 77">
            <a:extLst>
              <a:ext uri="{FF2B5EF4-FFF2-40B4-BE49-F238E27FC236}">
                <a16:creationId xmlns:a16="http://schemas.microsoft.com/office/drawing/2014/main" id="{86E9E078-608F-70FC-8C07-0A99AE7ED86B}"/>
              </a:ext>
            </a:extLst>
          </p:cNvPr>
          <p:cNvSpPr txBox="1"/>
          <p:nvPr/>
        </p:nvSpPr>
        <p:spPr>
          <a:xfrm>
            <a:off x="4056473" y="6386463"/>
            <a:ext cx="982766" cy="369332"/>
          </a:xfrm>
          <a:prstGeom prst="rect">
            <a:avLst/>
          </a:prstGeom>
          <a:noFill/>
        </p:spPr>
        <p:txBody>
          <a:bodyPr wrap="square" rtlCol="0">
            <a:spAutoFit/>
          </a:bodyPr>
          <a:lstStyle/>
          <a:p>
            <a:r>
              <a:rPr lang="fr-CH" err="1"/>
              <a:t>Agribot</a:t>
            </a:r>
            <a:endParaRPr lang="fr-CH"/>
          </a:p>
        </p:txBody>
      </p:sp>
    </p:spTree>
    <p:extLst>
      <p:ext uri="{BB962C8B-B14F-4D97-AF65-F5344CB8AC3E}">
        <p14:creationId xmlns:p14="http://schemas.microsoft.com/office/powerpoint/2010/main" val="231762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13156" y="855773"/>
            <a:ext cx="11029616" cy="718870"/>
          </a:xfrm>
        </p:spPr>
        <p:txBody>
          <a:bodyPr rtlCol="0">
            <a:normAutofit/>
          </a:bodyPr>
          <a:lstStyle/>
          <a:p>
            <a:r>
              <a:rPr lang="fr-FR">
                <a:solidFill>
                  <a:srgbClr val="FFFEFF"/>
                </a:solidFill>
              </a:rPr>
              <a:t>Structure hardware</a:t>
            </a:r>
            <a:endParaRPr lang="fr-FR"/>
          </a:p>
        </p:txBody>
      </p:sp>
      <p:pic>
        <p:nvPicPr>
          <p:cNvPr id="10" name="Image 9">
            <a:extLst>
              <a:ext uri="{FF2B5EF4-FFF2-40B4-BE49-F238E27FC236}">
                <a16:creationId xmlns:a16="http://schemas.microsoft.com/office/drawing/2014/main" id="{555D4317-9B6C-D411-B356-C127FA6447DB}"/>
              </a:ext>
            </a:extLst>
          </p:cNvPr>
          <p:cNvPicPr>
            <a:picLocks noChangeAspect="1"/>
          </p:cNvPicPr>
          <p:nvPr/>
        </p:nvPicPr>
        <p:blipFill>
          <a:blip r:embed="rId3"/>
          <a:stretch>
            <a:fillRect/>
          </a:stretch>
        </p:blipFill>
        <p:spPr>
          <a:xfrm>
            <a:off x="1266652" y="1820254"/>
            <a:ext cx="9135911" cy="5037746"/>
          </a:xfrm>
          <a:prstGeom prst="rect">
            <a:avLst/>
          </a:prstGeom>
        </p:spPr>
      </p:pic>
      <p:pic>
        <p:nvPicPr>
          <p:cNvPr id="1028" name="Picture 4" descr="Xsens : 3D Motion Tracking - Xsens Online Shop">
            <a:extLst>
              <a:ext uri="{FF2B5EF4-FFF2-40B4-BE49-F238E27FC236}">
                <a16:creationId xmlns:a16="http://schemas.microsoft.com/office/drawing/2014/main" id="{3FE21FE0-9275-8E96-D3AC-33F71E044C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77" t="13271" r="11973" b="16549"/>
          <a:stretch/>
        </p:blipFill>
        <p:spPr bwMode="auto">
          <a:xfrm>
            <a:off x="9726092" y="5250197"/>
            <a:ext cx="1569831" cy="150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49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13156" y="855773"/>
            <a:ext cx="11029616" cy="718870"/>
          </a:xfrm>
        </p:spPr>
        <p:txBody>
          <a:bodyPr rtlCol="0">
            <a:normAutofit/>
          </a:bodyPr>
          <a:lstStyle/>
          <a:p>
            <a:r>
              <a:rPr lang="fr-FR">
                <a:solidFill>
                  <a:srgbClr val="FFFEFF"/>
                </a:solidFill>
              </a:rPr>
              <a:t>ros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878184500"/>
              </p:ext>
            </p:extLst>
          </p:nvPr>
        </p:nvGraphicFramePr>
        <p:xfrm>
          <a:off x="547688" y="209669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a:extLst>
              <a:ext uri="{FF2B5EF4-FFF2-40B4-BE49-F238E27FC236}">
                <a16:creationId xmlns:a16="http://schemas.microsoft.com/office/drawing/2014/main" id="{4654C693-07FE-78F3-0677-AF02059A8A21}"/>
              </a:ext>
            </a:extLst>
          </p:cNvPr>
          <p:cNvSpPr txBox="1"/>
          <p:nvPr/>
        </p:nvSpPr>
        <p:spPr>
          <a:xfrm>
            <a:off x="550627" y="1959992"/>
            <a:ext cx="5198792" cy="2308324"/>
          </a:xfrm>
          <a:prstGeom prst="rect">
            <a:avLst/>
          </a:prstGeom>
          <a:noFill/>
        </p:spPr>
        <p:txBody>
          <a:bodyPr wrap="square" lIns="91440" tIns="45720" rIns="91440" bIns="45720" rtlCol="0" anchor="t">
            <a:spAutoFit/>
          </a:bodyPr>
          <a:lstStyle/>
          <a:p>
            <a:pPr marL="285750" indent="-285750">
              <a:buFont typeface="Arial"/>
              <a:buChar char="•"/>
            </a:pPr>
            <a:r>
              <a:rPr lang="fr-CH"/>
              <a:t>Utilisation de l'environnement ROS (Robot Operating System)</a:t>
            </a:r>
          </a:p>
          <a:p>
            <a:pPr marL="285750" indent="-285750">
              <a:buFont typeface="Arial"/>
              <a:buChar char="•"/>
            </a:pPr>
            <a:endParaRPr lang="fr-CH"/>
          </a:p>
          <a:p>
            <a:pPr marL="285750" indent="-285750">
              <a:buFont typeface="Arial"/>
              <a:buChar char="•"/>
            </a:pPr>
            <a:r>
              <a:rPr lang="fr-CH"/>
              <a:t>Ensemble d'outils libres pour le développement de logiciels robotiques</a:t>
            </a:r>
          </a:p>
          <a:p>
            <a:pPr marL="285750" indent="-285750">
              <a:buFont typeface="Arial"/>
              <a:buChar char="•"/>
            </a:pPr>
            <a:endParaRPr lang="fr-CH"/>
          </a:p>
          <a:p>
            <a:pPr marL="285750" indent="-285750">
              <a:buFont typeface="Arial"/>
              <a:buChar char="•"/>
            </a:pPr>
            <a:r>
              <a:rPr lang="fr-CH"/>
              <a:t>Architecture de communication inter-processus et inter-machine</a:t>
            </a:r>
          </a:p>
        </p:txBody>
      </p:sp>
      <p:pic>
        <p:nvPicPr>
          <p:cNvPr id="7" name="Image 7">
            <a:extLst>
              <a:ext uri="{FF2B5EF4-FFF2-40B4-BE49-F238E27FC236}">
                <a16:creationId xmlns:a16="http://schemas.microsoft.com/office/drawing/2014/main" id="{0E56D3EC-0932-BB23-8403-970D0BD7236D}"/>
              </a:ext>
            </a:extLst>
          </p:cNvPr>
          <p:cNvPicPr>
            <a:picLocks noChangeAspect="1"/>
          </p:cNvPicPr>
          <p:nvPr/>
        </p:nvPicPr>
        <p:blipFill>
          <a:blip r:embed="rId8"/>
          <a:stretch>
            <a:fillRect/>
          </a:stretch>
        </p:blipFill>
        <p:spPr>
          <a:xfrm>
            <a:off x="6992257" y="1895475"/>
            <a:ext cx="4657271" cy="2622550"/>
          </a:xfrm>
          <a:prstGeom prst="rect">
            <a:avLst/>
          </a:prstGeom>
        </p:spPr>
      </p:pic>
      <p:pic>
        <p:nvPicPr>
          <p:cNvPr id="8" name="Image 8">
            <a:extLst>
              <a:ext uri="{FF2B5EF4-FFF2-40B4-BE49-F238E27FC236}">
                <a16:creationId xmlns:a16="http://schemas.microsoft.com/office/drawing/2014/main" id="{F08AC6FA-B0BC-6CE2-F54E-D62C727C83A7}"/>
              </a:ext>
            </a:extLst>
          </p:cNvPr>
          <p:cNvPicPr>
            <a:picLocks noChangeAspect="1"/>
          </p:cNvPicPr>
          <p:nvPr/>
        </p:nvPicPr>
        <p:blipFill>
          <a:blip r:embed="rId9"/>
          <a:stretch>
            <a:fillRect/>
          </a:stretch>
        </p:blipFill>
        <p:spPr>
          <a:xfrm>
            <a:off x="1694934" y="4268316"/>
            <a:ext cx="4893127" cy="2175409"/>
          </a:xfrm>
          <a:prstGeom prst="rect">
            <a:avLst/>
          </a:prstGeom>
        </p:spPr>
      </p:pic>
    </p:spTree>
    <p:extLst>
      <p:ext uri="{BB962C8B-B14F-4D97-AF65-F5344CB8AC3E}">
        <p14:creationId xmlns:p14="http://schemas.microsoft.com/office/powerpoint/2010/main" val="243410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fr-FR"/>
              <a:t>Implémentation GPS</a:t>
            </a:r>
          </a:p>
        </p:txBody>
      </p:sp>
      <p:pic>
        <p:nvPicPr>
          <p:cNvPr id="6" name="Image 6">
            <a:extLst>
              <a:ext uri="{FF2B5EF4-FFF2-40B4-BE49-F238E27FC236}">
                <a16:creationId xmlns:a16="http://schemas.microsoft.com/office/drawing/2014/main" id="{A9D2A50F-68DA-2F31-9BD2-CFBE003D85C4}"/>
              </a:ext>
            </a:extLst>
          </p:cNvPr>
          <p:cNvPicPr>
            <a:picLocks noGrp="1" noChangeAspect="1"/>
          </p:cNvPicPr>
          <p:nvPr>
            <p:ph sz="half" idx="2"/>
          </p:nvPr>
        </p:nvPicPr>
        <p:blipFill>
          <a:blip r:embed="rId3"/>
          <a:stretch>
            <a:fillRect/>
          </a:stretch>
        </p:blipFill>
        <p:spPr>
          <a:xfrm>
            <a:off x="854417" y="2570207"/>
            <a:ext cx="10484249" cy="2857925"/>
          </a:xfrm>
        </p:spPr>
      </p:pic>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2FD5B-58AD-3189-2621-0B178259D995}"/>
              </a:ext>
            </a:extLst>
          </p:cNvPr>
          <p:cNvSpPr>
            <a:spLocks noGrp="1"/>
          </p:cNvSpPr>
          <p:nvPr>
            <p:ph type="title"/>
          </p:nvPr>
        </p:nvSpPr>
        <p:spPr/>
        <p:txBody>
          <a:bodyPr/>
          <a:lstStyle/>
          <a:p>
            <a:r>
              <a:rPr lang="fr-CH"/>
              <a:t>Résultats</a:t>
            </a:r>
          </a:p>
        </p:txBody>
      </p:sp>
      <p:sp>
        <p:nvSpPr>
          <p:cNvPr id="3" name="Espace réservé du contenu 2">
            <a:extLst>
              <a:ext uri="{FF2B5EF4-FFF2-40B4-BE49-F238E27FC236}">
                <a16:creationId xmlns:a16="http://schemas.microsoft.com/office/drawing/2014/main" id="{AF5EC5C7-5B1C-6472-C747-961C4F8BC194}"/>
              </a:ext>
            </a:extLst>
          </p:cNvPr>
          <p:cNvSpPr>
            <a:spLocks noGrp="1"/>
          </p:cNvSpPr>
          <p:nvPr>
            <p:ph idx="1"/>
          </p:nvPr>
        </p:nvSpPr>
        <p:spPr/>
        <p:txBody>
          <a:bodyPr>
            <a:normAutofit/>
          </a:bodyPr>
          <a:lstStyle/>
          <a:p>
            <a:r>
              <a:rPr lang="fr-CH" sz="2000"/>
              <a:t>Prise en main du projet et étude du fonctionnement </a:t>
            </a:r>
          </a:p>
          <a:p>
            <a:r>
              <a:rPr lang="fr-CH" sz="2000">
                <a:cs typeface="Times New Roman" panose="02020603050405020304" pitchFamily="18" charset="0"/>
              </a:rPr>
              <a:t>Documentation plus claire</a:t>
            </a:r>
            <a:endParaRPr lang="fr-CH" sz="2000"/>
          </a:p>
          <a:p>
            <a:r>
              <a:rPr lang="fr-CH" sz="2000"/>
              <a:t>Système d’alimentation plus stable sur </a:t>
            </a:r>
            <a:r>
              <a:rPr lang="fr-CH" sz="2000" b="1">
                <a:latin typeface="Times New Roman" panose="02020603050405020304" pitchFamily="18" charset="0"/>
                <a:cs typeface="Times New Roman" panose="02020603050405020304" pitchFamily="18" charset="0"/>
              </a:rPr>
              <a:t>1 </a:t>
            </a:r>
            <a:r>
              <a:rPr lang="fr-CH" sz="2000">
                <a:cs typeface="Times New Roman" panose="02020603050405020304" pitchFamily="18" charset="0"/>
              </a:rPr>
              <a:t>seule batterie</a:t>
            </a:r>
          </a:p>
          <a:p>
            <a:endParaRPr lang="fr-CH" sz="2000">
              <a:cs typeface="Times New Roman" panose="02020603050405020304" pitchFamily="18" charset="0"/>
            </a:endParaRPr>
          </a:p>
          <a:p>
            <a:r>
              <a:rPr lang="fr-CH" sz="2000">
                <a:cs typeface="Times New Roman" panose="02020603050405020304" pitchFamily="18" charset="0"/>
              </a:rPr>
              <a:t>Le RTK fonctionne mais l’implémentation sur ROS encore défaillante</a:t>
            </a:r>
            <a:endParaRPr lang="fr-CH" sz="2000"/>
          </a:p>
        </p:txBody>
      </p:sp>
    </p:spTree>
    <p:extLst>
      <p:ext uri="{BB962C8B-B14F-4D97-AF65-F5344CB8AC3E}">
        <p14:creationId xmlns:p14="http://schemas.microsoft.com/office/powerpoint/2010/main" val="269126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2FD5B-58AD-3189-2621-0B178259D995}"/>
              </a:ext>
            </a:extLst>
          </p:cNvPr>
          <p:cNvSpPr>
            <a:spLocks noGrp="1"/>
          </p:cNvSpPr>
          <p:nvPr>
            <p:ph type="title"/>
          </p:nvPr>
        </p:nvSpPr>
        <p:spPr/>
        <p:txBody>
          <a:bodyPr/>
          <a:lstStyle/>
          <a:p>
            <a:r>
              <a:rPr lang="fr-CH"/>
              <a:t>Démonstration</a:t>
            </a:r>
          </a:p>
        </p:txBody>
      </p:sp>
      <p:sp>
        <p:nvSpPr>
          <p:cNvPr id="3" name="Espace réservé du contenu 2">
            <a:extLst>
              <a:ext uri="{FF2B5EF4-FFF2-40B4-BE49-F238E27FC236}">
                <a16:creationId xmlns:a16="http://schemas.microsoft.com/office/drawing/2014/main" id="{AF5EC5C7-5B1C-6472-C747-961C4F8BC194}"/>
              </a:ext>
            </a:extLst>
          </p:cNvPr>
          <p:cNvSpPr>
            <a:spLocks noGrp="1"/>
          </p:cNvSpPr>
          <p:nvPr>
            <p:ph idx="1"/>
          </p:nvPr>
        </p:nvSpPr>
        <p:spPr/>
        <p:txBody>
          <a:bodyPr>
            <a:normAutofit/>
          </a:bodyPr>
          <a:lstStyle/>
          <a:p>
            <a:r>
              <a:rPr lang="fr-CH" sz="2000"/>
              <a:t>Localisation avec MT-Manager</a:t>
            </a:r>
          </a:p>
          <a:p>
            <a:endParaRPr lang="fr-CH" sz="2000"/>
          </a:p>
          <a:p>
            <a:r>
              <a:rPr lang="fr-CH" sz="2000"/>
              <a:t>Visualisation avec ROS - RVIZ</a:t>
            </a:r>
          </a:p>
        </p:txBody>
      </p:sp>
    </p:spTree>
    <p:extLst>
      <p:ext uri="{BB962C8B-B14F-4D97-AF65-F5344CB8AC3E}">
        <p14:creationId xmlns:p14="http://schemas.microsoft.com/office/powerpoint/2010/main" val="3083417624"/>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 technique</Template>
  <Application>Microsoft Office PowerPoint</Application>
  <PresentationFormat>Widescreen</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Dividende</vt:lpstr>
      <vt:lpstr>localisation gps agribot</vt:lpstr>
      <vt:lpstr>robot agribot</vt:lpstr>
      <vt:lpstr>Exigences technologiques</vt:lpstr>
      <vt:lpstr>Principe RTK</vt:lpstr>
      <vt:lpstr>Structure hardware</vt:lpstr>
      <vt:lpstr>ros</vt:lpstr>
      <vt:lpstr>Implémentation GPS</vt:lpstr>
      <vt:lpstr>Résultats</vt:lpstr>
      <vt:lpstr>Démonstration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technique</dc:title>
  <dc:creator>Corentin Bondallaz</dc:creator>
  <cp:revision>1</cp:revision>
  <dcterms:created xsi:type="dcterms:W3CDTF">2022-06-13T07:31:22Z</dcterms:created>
  <dcterms:modified xsi:type="dcterms:W3CDTF">2022-06-13T13:56:49Z</dcterms:modified>
</cp:coreProperties>
</file>