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903325" y="2302850"/>
            <a:ext cx="563100" cy="346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player</a:t>
            </a:r>
            <a:endParaRPr sz="600"/>
          </a:p>
        </p:txBody>
      </p:sp>
      <p:sp>
        <p:nvSpPr>
          <p:cNvPr id="55" name="Google Shape;55;p13"/>
          <p:cNvSpPr/>
          <p:nvPr/>
        </p:nvSpPr>
        <p:spPr>
          <a:xfrm>
            <a:off x="8093750" y="149282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172150" y="143680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>
            <a:stCxn id="55" idx="4"/>
          </p:cNvCxnSpPr>
          <p:nvPr/>
        </p:nvCxnSpPr>
        <p:spPr>
          <a:xfrm rot="10800000">
            <a:off x="5589200" y="1966825"/>
            <a:ext cx="28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4326475" y="2985675"/>
            <a:ext cx="3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/>
          <p:nvPr/>
        </p:nvSpPr>
        <p:spPr>
          <a:xfrm>
            <a:off x="7556075" y="136552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643425" y="301075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187925" y="297160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921750" y="146452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431150" y="147900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848675" y="138322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237725" y="139026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100625" y="297160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10675" y="297157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 rot="10800000">
            <a:off x="5624600" y="799425"/>
            <a:ext cx="0" cy="11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5646925" y="834850"/>
            <a:ext cx="7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6381625" y="813625"/>
            <a:ext cx="426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 rot="10800000">
            <a:off x="6417000" y="1422125"/>
            <a:ext cx="9975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rot="10800000">
            <a:off x="7421650" y="219200"/>
            <a:ext cx="0" cy="11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 rot="10800000">
            <a:off x="4881725" y="940925"/>
            <a:ext cx="0" cy="10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flipH="1" rot="10800000">
            <a:off x="4895875" y="240625"/>
            <a:ext cx="213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 rot="10800000">
            <a:off x="4924175" y="226550"/>
            <a:ext cx="25188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flipH="1">
            <a:off x="2247000" y="1981000"/>
            <a:ext cx="264180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5372225" y="2971575"/>
            <a:ext cx="0" cy="14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4326375" y="2957325"/>
            <a:ext cx="0" cy="16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3141175" y="4542125"/>
            <a:ext cx="11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5158525" y="4407700"/>
            <a:ext cx="204300" cy="7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2214575" y="5108125"/>
            <a:ext cx="29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2278150" y="2561025"/>
            <a:ext cx="0" cy="25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3112975" y="3346450"/>
            <a:ext cx="25500" cy="12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/>
          <p:nvPr/>
        </p:nvSpPr>
        <p:spPr>
          <a:xfrm>
            <a:off x="5327450" y="298405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327450" y="41884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327488" y="43051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327450" y="469766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293375" y="47403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702850" y="40681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5327450" y="4188425"/>
            <a:ext cx="28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 flipH="1" rot="10800000">
            <a:off x="5384050" y="3572900"/>
            <a:ext cx="2405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>
            <a:stCxn id="93" idx="0"/>
          </p:cNvCxnSpPr>
          <p:nvPr/>
        </p:nvCxnSpPr>
        <p:spPr>
          <a:xfrm flipH="1">
            <a:off x="7753025" y="3010750"/>
            <a:ext cx="150300" cy="5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 flipH="1" rot="10800000">
            <a:off x="8136292" y="2935991"/>
            <a:ext cx="474000" cy="12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/>
          <p:nvPr/>
        </p:nvSpPr>
        <p:spPr>
          <a:xfrm>
            <a:off x="5416350" y="309880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887675" y="3042288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6290238" y="3134200"/>
            <a:ext cx="594300" cy="360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253025" y="3042288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820350" y="298567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5731225" y="41318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6194975" y="41742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731875" y="41318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309025" y="41318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7847325" y="413181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8110800" y="385426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8318125" y="3445563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466300" y="3048888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6701834" y="68978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3185388" y="4018688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3528025" y="3993838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3702850" y="363715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3185388" y="366155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3639038" y="332870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185350" y="344557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 flipH="1" rot="10800000">
            <a:off x="3120050" y="3014350"/>
            <a:ext cx="123930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3"/>
          <p:cNvSpPr/>
          <p:nvPr/>
        </p:nvSpPr>
        <p:spPr>
          <a:xfrm>
            <a:off x="3337750" y="359797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158825" y="3282350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3435275" y="323707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7610298">
            <a:off x="1245735" y="241858"/>
            <a:ext cx="1727780" cy="2527248"/>
          </a:xfrm>
          <a:custGeom>
            <a:rect b="b" l="l" r="r" t="t"/>
            <a:pathLst>
              <a:path extrusionOk="0" h="191024" w="127066">
                <a:moveTo>
                  <a:pt x="0" y="51506"/>
                </a:moveTo>
                <a:lnTo>
                  <a:pt x="0" y="191024"/>
                </a:lnTo>
                <a:lnTo>
                  <a:pt x="55468" y="190458"/>
                </a:lnTo>
                <a:lnTo>
                  <a:pt x="55751" y="91692"/>
                </a:lnTo>
                <a:lnTo>
                  <a:pt x="127066" y="29998"/>
                </a:lnTo>
                <a:lnTo>
                  <a:pt x="92541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13"/>
          <p:cNvSpPr/>
          <p:nvPr/>
        </p:nvSpPr>
        <p:spPr>
          <a:xfrm>
            <a:off x="16700" y="647375"/>
            <a:ext cx="2261450" cy="4114075"/>
          </a:xfrm>
          <a:custGeom>
            <a:rect b="b" l="l" r="r" t="t"/>
            <a:pathLst>
              <a:path extrusionOk="0" h="164563" w="90458">
                <a:moveTo>
                  <a:pt x="47159" y="0"/>
                </a:moveTo>
                <a:lnTo>
                  <a:pt x="0" y="81682"/>
                </a:lnTo>
                <a:lnTo>
                  <a:pt x="19425" y="164563"/>
                </a:lnTo>
                <a:lnTo>
                  <a:pt x="90458" y="145461"/>
                </a:lnTo>
                <a:lnTo>
                  <a:pt x="90458" y="113340"/>
                </a:lnTo>
                <a:lnTo>
                  <a:pt x="49423" y="114331"/>
                </a:lnTo>
                <a:lnTo>
                  <a:pt x="49989" y="129896"/>
                </a:lnTo>
                <a:lnTo>
                  <a:pt x="40933" y="114897"/>
                </a:lnTo>
                <a:lnTo>
                  <a:pt x="60177" y="89993"/>
                </a:lnTo>
                <a:lnTo>
                  <a:pt x="81119" y="87729"/>
                </a:lnTo>
                <a:lnTo>
                  <a:pt x="82817" y="52638"/>
                </a:lnTo>
                <a:lnTo>
                  <a:pt x="52321" y="62401"/>
                </a:lnTo>
                <a:lnTo>
                  <a:pt x="44612" y="75844"/>
                </a:lnTo>
                <a:lnTo>
                  <a:pt x="29330" y="92823"/>
                </a:lnTo>
                <a:lnTo>
                  <a:pt x="33009" y="58015"/>
                </a:lnTo>
                <a:lnTo>
                  <a:pt x="80836" y="2617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13"/>
          <p:cNvSpPr/>
          <p:nvPr/>
        </p:nvSpPr>
        <p:spPr>
          <a:xfrm>
            <a:off x="3245725" y="283750"/>
            <a:ext cx="1742125" cy="2022700"/>
          </a:xfrm>
          <a:custGeom>
            <a:rect b="b" l="l" r="r" t="t"/>
            <a:pathLst>
              <a:path extrusionOk="0" h="80908" w="69685">
                <a:moveTo>
                  <a:pt x="19028" y="80908"/>
                </a:moveTo>
                <a:lnTo>
                  <a:pt x="0" y="9893"/>
                </a:lnTo>
                <a:lnTo>
                  <a:pt x="36921" y="0"/>
                </a:lnTo>
                <a:lnTo>
                  <a:pt x="69685" y="0"/>
                </a:lnTo>
                <a:lnTo>
                  <a:pt x="65723" y="29685"/>
                </a:lnTo>
                <a:lnTo>
                  <a:pt x="36857" y="30154"/>
                </a:lnTo>
                <a:lnTo>
                  <a:pt x="59635" y="6960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3"/>
          <p:cNvSpPr/>
          <p:nvPr/>
        </p:nvSpPr>
        <p:spPr>
          <a:xfrm>
            <a:off x="1747500" y="2065925"/>
            <a:ext cx="290100" cy="184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5710675" y="3795613"/>
            <a:ext cx="290100" cy="184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7100625" y="1119550"/>
            <a:ext cx="290100" cy="184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441963" y="585675"/>
            <a:ext cx="290100" cy="184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924463" y="3587025"/>
            <a:ext cx="290100" cy="184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2999775" y="2709200"/>
            <a:ext cx="839700" cy="224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collectible</a:t>
            </a:r>
            <a:endParaRPr sz="700"/>
          </a:p>
        </p:txBody>
      </p:sp>
      <p:sp>
        <p:nvSpPr>
          <p:cNvPr id="128" name="Google Shape;128;p13"/>
          <p:cNvSpPr/>
          <p:nvPr/>
        </p:nvSpPr>
        <p:spPr>
          <a:xfrm>
            <a:off x="1494713" y="283738"/>
            <a:ext cx="290100" cy="184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29" name="Google Shape;129;p13"/>
          <p:cNvSpPr/>
          <p:nvPr/>
        </p:nvSpPr>
        <p:spPr>
          <a:xfrm>
            <a:off x="2822863" y="4696888"/>
            <a:ext cx="290100" cy="184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212125" y="2454900"/>
            <a:ext cx="442200" cy="346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enemy</a:t>
            </a:r>
            <a:endParaRPr sz="100"/>
          </a:p>
        </p:txBody>
      </p:sp>
      <p:sp>
        <p:nvSpPr>
          <p:cNvPr id="131" name="Google Shape;131;p13"/>
          <p:cNvSpPr/>
          <p:nvPr/>
        </p:nvSpPr>
        <p:spPr>
          <a:xfrm>
            <a:off x="8654250" y="2179100"/>
            <a:ext cx="442200" cy="51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</a:t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656559" y="40327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1467359" y="379763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334884" y="32370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437034" y="36792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9609" y="16367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77084" y="14468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942709" y="13497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1765184" y="13497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1576409" y="154582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1680859" y="1670500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1360234" y="1707850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1067184" y="18642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863109" y="203062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5624600" y="88082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5777000" y="1033225"/>
            <a:ext cx="594300" cy="4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tr</a:t>
            </a:r>
            <a:r>
              <a:rPr lang="en-GB" sz="800"/>
              <a:t>ee</a:t>
            </a:r>
            <a:endParaRPr sz="800"/>
          </a:p>
        </p:txBody>
      </p:sp>
      <p:sp>
        <p:nvSpPr>
          <p:cNvPr id="147" name="Google Shape;147;p13"/>
          <p:cNvSpPr/>
          <p:nvPr/>
        </p:nvSpPr>
        <p:spPr>
          <a:xfrm>
            <a:off x="777084" y="21783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77078" y="2479645"/>
            <a:ext cx="2901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3057034" y="141498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2044755" y="2612308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1418684" y="293508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1306522" y="318443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1620859" y="30669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1802434" y="28681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2044755" y="2432345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2044755" y="2271970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2044755" y="2034833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2044755" y="2115033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2044755" y="1874483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2044755" y="1675733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2044755" y="2739145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2044755" y="3045920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1952817" y="3251258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1047105" y="3541895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1172355" y="3300670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1137555" y="3381970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691680" y="3291195"/>
            <a:ext cx="233400" cy="18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1219584" y="20166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2999784" y="17865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2822884" y="21851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2999784" y="209462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3234884" y="202822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3057034" y="196352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3057034" y="156738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3057034" y="11712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2939634" y="8664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2716634" y="6448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2497434" y="5220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2214584" y="2429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1888534" y="246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2040934" y="1770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2193334" y="3294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2345734" y="4818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1134209" y="-1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718309" y="66303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866159" y="41398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1010927" y="231250"/>
            <a:ext cx="3801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337059" y="8664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369734" y="11528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193934" y="144682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1051122" y="1094850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-21291" y="18642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4830727">
            <a:off x="-163895" y="3080862"/>
            <a:ext cx="442250" cy="31140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 rot="4830727">
            <a:off x="-142020" y="3315149"/>
            <a:ext cx="442250" cy="31140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 rot="4830727">
            <a:off x="58530" y="4341012"/>
            <a:ext cx="442250" cy="31140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 rot="4830727">
            <a:off x="-76545" y="3679262"/>
            <a:ext cx="442250" cy="31140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 rot="4830727">
            <a:off x="-21320" y="3935562"/>
            <a:ext cx="442250" cy="31140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 rot="-1019821">
            <a:off x="436955" y="4706139"/>
            <a:ext cx="442321" cy="311372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 rot="4830727">
            <a:off x="210930" y="4493412"/>
            <a:ext cx="442250" cy="31140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 rot="-1019821">
            <a:off x="865755" y="4562539"/>
            <a:ext cx="442321" cy="311372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 rot="-1019821">
            <a:off x="1375367" y="4489214"/>
            <a:ext cx="442321" cy="311372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 rot="-1019821">
            <a:off x="1806892" y="4352064"/>
            <a:ext cx="442321" cy="311372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 rot="-1019821">
            <a:off x="1121917" y="4562539"/>
            <a:ext cx="442321" cy="311372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 rot="4141264">
            <a:off x="4236263" y="1114505"/>
            <a:ext cx="442428" cy="311451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 rot="4141264">
            <a:off x="4388663" y="1266905"/>
            <a:ext cx="442428" cy="311451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 rot="4826128">
            <a:off x="4486845" y="1574092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 rot="4826128">
            <a:off x="4486845" y="1114492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2817659" y="5559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2970059" y="7083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2947647" y="3143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3294947" y="1503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4006772" y="246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3680722" y="9198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4382134" y="-1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4775084" y="-1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5146884" y="-1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5492409" y="-716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5869434" y="-42587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6284272" y="-42537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6507197" y="-9941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6807922" y="-9941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7076147" y="-4256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7440772" y="35873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7421622" y="57993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7421622" y="760050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7385072" y="1091088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7331572" y="15456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7331572" y="-28462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 rot="-1019821">
            <a:off x="1806867" y="4799614"/>
            <a:ext cx="442321" cy="311372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rot="-1019821">
            <a:off x="1806892" y="4586239"/>
            <a:ext cx="442321" cy="311372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rot="4826128">
            <a:off x="3778970" y="2504667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rot="4826128">
            <a:off x="6224408" y="2313467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rot="4826128">
            <a:off x="4998320" y="463742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 rot="4826128">
            <a:off x="4532008" y="3603042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 rot="4826128">
            <a:off x="4506670" y="4399592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 rot="4826128">
            <a:off x="2527983" y="3092017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 rot="4826128">
            <a:off x="2290095" y="3875479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 rot="4826128">
            <a:off x="2411020" y="1312892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 rot="4826128">
            <a:off x="3644820" y="1243317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 rot="4826128">
            <a:off x="4221045" y="417492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 rot="4826128">
            <a:off x="1767895" y="459442"/>
            <a:ext cx="442349" cy="311454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-255666" y="21851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-193341" y="2016675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-316116" y="27062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-255666" y="2428613"/>
            <a:ext cx="442200" cy="311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