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57" r:id="rId4"/>
    <p:sldId id="300" r:id="rId5"/>
    <p:sldId id="283" r:id="rId6"/>
    <p:sldId id="290" r:id="rId7"/>
    <p:sldId id="301" r:id="rId8"/>
    <p:sldId id="265" r:id="rId9"/>
    <p:sldId id="285" r:id="rId10"/>
    <p:sldId id="286" r:id="rId11"/>
    <p:sldId id="297" r:id="rId12"/>
    <p:sldId id="288" r:id="rId13"/>
    <p:sldId id="296" r:id="rId14"/>
    <p:sldId id="289" r:id="rId15"/>
    <p:sldId id="291" r:id="rId16"/>
    <p:sldId id="295" r:id="rId17"/>
    <p:sldId id="292" r:id="rId18"/>
    <p:sldId id="299" r:id="rId19"/>
    <p:sldId id="293" r:id="rId20"/>
    <p:sldId id="294" r:id="rId21"/>
    <p:sldId id="298" r:id="rId22"/>
    <p:sldId id="260" r:id="rId23"/>
    <p:sldId id="287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B3369-2123-4852-B0EB-ED745E9022A6}" v="154" dt="2022-06-02T11:34:24.040"/>
    <p1510:client id="{C51913AE-7AA1-4600-A02A-4A2B34243B4B}" v="2" dt="2022-06-02T11:25:44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Chartrin" userId="S::quentin.chartrin@epitech.eu::495e84a7-68d7-46a5-9d91-66208b0785f6" providerId="AD" clId="Web-{C51913AE-7AA1-4600-A02A-4A2B34243B4B}"/>
    <pc:docChg chg="addSld delSld">
      <pc:chgData name="Quentin Chartrin" userId="S::quentin.chartrin@epitech.eu::495e84a7-68d7-46a5-9d91-66208b0785f6" providerId="AD" clId="Web-{C51913AE-7AA1-4600-A02A-4A2B34243B4B}" dt="2022-06-02T11:25:44.921" v="1"/>
      <pc:docMkLst>
        <pc:docMk/>
      </pc:docMkLst>
      <pc:sldChg chg="add del replId">
        <pc:chgData name="Quentin Chartrin" userId="S::quentin.chartrin@epitech.eu::495e84a7-68d7-46a5-9d91-66208b0785f6" providerId="AD" clId="Web-{C51913AE-7AA1-4600-A02A-4A2B34243B4B}" dt="2022-06-02T11:25:44.921" v="1"/>
        <pc:sldMkLst>
          <pc:docMk/>
          <pc:sldMk cId="1566856060" sldId="299"/>
        </pc:sldMkLst>
      </pc:sldChg>
    </pc:docChg>
  </pc:docChgLst>
  <pc:docChgLst>
    <pc:chgData name="Quentin Chartrin" userId="S::quentin.chartrin@epitech.eu::495e84a7-68d7-46a5-9d91-66208b0785f6" providerId="AD" clId="Web-{9E0B3369-2123-4852-B0EB-ED745E9022A6}"/>
    <pc:docChg chg="addSld modSld">
      <pc:chgData name="Quentin Chartrin" userId="S::quentin.chartrin@epitech.eu::495e84a7-68d7-46a5-9d91-66208b0785f6" providerId="AD" clId="Web-{9E0B3369-2123-4852-B0EB-ED745E9022A6}" dt="2022-06-02T11:34:24.040" v="151" actId="20577"/>
      <pc:docMkLst>
        <pc:docMk/>
      </pc:docMkLst>
      <pc:sldChg chg="modSp">
        <pc:chgData name="Quentin Chartrin" userId="S::quentin.chartrin@epitech.eu::495e84a7-68d7-46a5-9d91-66208b0785f6" providerId="AD" clId="Web-{9E0B3369-2123-4852-B0EB-ED745E9022A6}" dt="2022-06-02T11:30:21.627" v="46" actId="20577"/>
        <pc:sldMkLst>
          <pc:docMk/>
          <pc:sldMk cId="3713640964" sldId="292"/>
        </pc:sldMkLst>
        <pc:spChg chg="mod">
          <ac:chgData name="Quentin Chartrin" userId="S::quentin.chartrin@epitech.eu::495e84a7-68d7-46a5-9d91-66208b0785f6" providerId="AD" clId="Web-{9E0B3369-2123-4852-B0EB-ED745E9022A6}" dt="2022-06-02T11:30:21.627" v="46" actId="20577"/>
          <ac:spMkLst>
            <pc:docMk/>
            <pc:sldMk cId="3713640964" sldId="292"/>
            <ac:spMk id="7" creationId="{FFA668CC-BD65-693A-155A-1A930E8F8278}"/>
          </ac:spMkLst>
        </pc:spChg>
      </pc:sldChg>
      <pc:sldChg chg="addSp delSp modSp add replId">
        <pc:chgData name="Quentin Chartrin" userId="S::quentin.chartrin@epitech.eu::495e84a7-68d7-46a5-9d91-66208b0785f6" providerId="AD" clId="Web-{9E0B3369-2123-4852-B0EB-ED745E9022A6}" dt="2022-06-02T11:34:24.040" v="151" actId="20577"/>
        <pc:sldMkLst>
          <pc:docMk/>
          <pc:sldMk cId="1557759882" sldId="299"/>
        </pc:sldMkLst>
        <pc:spChg chg="mod">
          <ac:chgData name="Quentin Chartrin" userId="S::quentin.chartrin@epitech.eu::495e84a7-68d7-46a5-9d91-66208b0785f6" providerId="AD" clId="Web-{9E0B3369-2123-4852-B0EB-ED745E9022A6}" dt="2022-06-02T11:31:49.270" v="125" actId="20577"/>
          <ac:spMkLst>
            <pc:docMk/>
            <pc:sldMk cId="1557759882" sldId="299"/>
            <ac:spMk id="2" creationId="{4BF84EC2-BAA7-4458-B83F-94C22993B1C4}"/>
          </ac:spMkLst>
        </pc:spChg>
        <pc:spChg chg="add del">
          <ac:chgData name="Quentin Chartrin" userId="S::quentin.chartrin@epitech.eu::495e84a7-68d7-46a5-9d91-66208b0785f6" providerId="AD" clId="Web-{9E0B3369-2123-4852-B0EB-ED745E9022A6}" dt="2022-06-02T11:29:49.298" v="34"/>
          <ac:spMkLst>
            <pc:docMk/>
            <pc:sldMk cId="1557759882" sldId="299"/>
            <ac:spMk id="3" creationId="{62AE5DD3-3AD3-2DEE-7FB6-543AFBE1454E}"/>
          </ac:spMkLst>
        </pc:spChg>
        <pc:spChg chg="mod">
          <ac:chgData name="Quentin Chartrin" userId="S::quentin.chartrin@epitech.eu::495e84a7-68d7-46a5-9d91-66208b0785f6" providerId="AD" clId="Web-{9E0B3369-2123-4852-B0EB-ED745E9022A6}" dt="2022-06-02T11:34:24.040" v="151" actId="20577"/>
          <ac:spMkLst>
            <pc:docMk/>
            <pc:sldMk cId="1557759882" sldId="299"/>
            <ac:spMk id="7" creationId="{FFA668CC-BD65-693A-155A-1A930E8F827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C1564-9E25-4D8C-95DD-F88E8C6D1C02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</dgm:pt>
    <dgm:pt modelId="{8A84192F-445F-48A8-AADA-0BAF074BF868}">
      <dgm:prSet phldrT="[Texte]"/>
      <dgm:spPr/>
      <dgm:t>
        <a:bodyPr/>
        <a:lstStyle/>
        <a:p>
          <a:r>
            <a:rPr lang="fr-FR" dirty="0"/>
            <a:t>Création d’un ticket d’infra par l’équipe </a:t>
          </a:r>
          <a:r>
            <a:rPr lang="fr-FR" b="0" dirty="0"/>
            <a:t>projet</a:t>
          </a:r>
          <a:r>
            <a:rPr lang="fr-FR" dirty="0"/>
            <a:t> </a:t>
          </a:r>
        </a:p>
      </dgm:t>
    </dgm:pt>
    <dgm:pt modelId="{0651A6F0-61F8-4573-B634-22A60E9C18B1}" type="parTrans" cxnId="{5243F0E5-70FE-42DE-9195-7F352FDF2E48}">
      <dgm:prSet/>
      <dgm:spPr/>
      <dgm:t>
        <a:bodyPr/>
        <a:lstStyle/>
        <a:p>
          <a:endParaRPr lang="fr-FR"/>
        </a:p>
      </dgm:t>
    </dgm:pt>
    <dgm:pt modelId="{3A9E22BD-DA65-4E5A-A7DA-07CF67E74696}" type="sibTrans" cxnId="{5243F0E5-70FE-42DE-9195-7F352FDF2E48}">
      <dgm:prSet/>
      <dgm:spPr/>
      <dgm:t>
        <a:bodyPr/>
        <a:lstStyle/>
        <a:p>
          <a:endParaRPr lang="fr-FR"/>
        </a:p>
      </dgm:t>
    </dgm:pt>
    <dgm:pt modelId="{3801121B-F922-48B2-AF5A-EE56447155D7}">
      <dgm:prSet phldrT="[Texte]"/>
      <dgm:spPr/>
      <dgm:t>
        <a:bodyPr/>
        <a:lstStyle/>
        <a:p>
          <a:r>
            <a:rPr lang="fr-FR" dirty="0"/>
            <a:t>Réalisation du ticket par l’équipe infra. </a:t>
          </a:r>
        </a:p>
      </dgm:t>
    </dgm:pt>
    <dgm:pt modelId="{73800772-D80A-4BC8-A589-9671E9840F31}" type="parTrans" cxnId="{40FB7A81-8771-4476-98E2-6CB4386B9768}">
      <dgm:prSet/>
      <dgm:spPr/>
      <dgm:t>
        <a:bodyPr/>
        <a:lstStyle/>
        <a:p>
          <a:endParaRPr lang="fr-FR"/>
        </a:p>
      </dgm:t>
    </dgm:pt>
    <dgm:pt modelId="{8FCFB394-2BA6-41CA-B937-0D8DF852130B}" type="sibTrans" cxnId="{40FB7A81-8771-4476-98E2-6CB4386B9768}">
      <dgm:prSet/>
      <dgm:spPr/>
      <dgm:t>
        <a:bodyPr/>
        <a:lstStyle/>
        <a:p>
          <a:endParaRPr lang="fr-FR"/>
        </a:p>
      </dgm:t>
    </dgm:pt>
    <dgm:pt modelId="{273F805F-B245-46E0-A903-5E2C71BD485D}">
      <dgm:prSet phldrT="[Texte]"/>
      <dgm:spPr/>
      <dgm:t>
        <a:bodyPr/>
        <a:lstStyle/>
        <a:p>
          <a:r>
            <a:rPr lang="fr-FR" dirty="0"/>
            <a:t>Validation par l’équipe projet</a:t>
          </a:r>
        </a:p>
      </dgm:t>
    </dgm:pt>
    <dgm:pt modelId="{F1EB8AFF-452F-42CD-91E2-52A9BB329540}" type="parTrans" cxnId="{3065DA83-D1AD-43FD-9297-45C0B0F58961}">
      <dgm:prSet/>
      <dgm:spPr/>
      <dgm:t>
        <a:bodyPr/>
        <a:lstStyle/>
        <a:p>
          <a:endParaRPr lang="fr-FR"/>
        </a:p>
      </dgm:t>
    </dgm:pt>
    <dgm:pt modelId="{62E2F7D1-0323-4A87-8DB8-BE595765E26E}" type="sibTrans" cxnId="{3065DA83-D1AD-43FD-9297-45C0B0F58961}">
      <dgm:prSet/>
      <dgm:spPr/>
      <dgm:t>
        <a:bodyPr/>
        <a:lstStyle/>
        <a:p>
          <a:endParaRPr lang="fr-FR"/>
        </a:p>
      </dgm:t>
    </dgm:pt>
    <dgm:pt modelId="{BAD0821C-1CF4-4315-9BCA-3099CF7B9F1E}">
      <dgm:prSet phldrT="[Texte]"/>
      <dgm:spPr/>
      <dgm:t>
        <a:bodyPr/>
        <a:lstStyle/>
        <a:p>
          <a:r>
            <a:rPr lang="fr-FR" dirty="0"/>
            <a:t>Ticket terminé</a:t>
          </a:r>
        </a:p>
      </dgm:t>
    </dgm:pt>
    <dgm:pt modelId="{A99F5D4C-8C35-4C69-829A-57E94F91023A}" type="parTrans" cxnId="{78DA0933-7EF2-45C4-8002-EA43B0DCBAFF}">
      <dgm:prSet/>
      <dgm:spPr/>
      <dgm:t>
        <a:bodyPr/>
        <a:lstStyle/>
        <a:p>
          <a:endParaRPr lang="fr-FR"/>
        </a:p>
      </dgm:t>
    </dgm:pt>
    <dgm:pt modelId="{E4B517AF-740B-4E74-84AB-4492C920DB06}" type="sibTrans" cxnId="{78DA0933-7EF2-45C4-8002-EA43B0DCBAFF}">
      <dgm:prSet/>
      <dgm:spPr/>
      <dgm:t>
        <a:bodyPr/>
        <a:lstStyle/>
        <a:p>
          <a:endParaRPr lang="fr-FR"/>
        </a:p>
      </dgm:t>
    </dgm:pt>
    <dgm:pt modelId="{2D25238B-ECE6-48EF-A35A-5D1713042DCC}" type="pres">
      <dgm:prSet presAssocID="{797C1564-9E25-4D8C-95DD-F88E8C6D1C02}" presName="CompostProcess" presStyleCnt="0">
        <dgm:presLayoutVars>
          <dgm:dir/>
          <dgm:resizeHandles val="exact"/>
        </dgm:presLayoutVars>
      </dgm:prSet>
      <dgm:spPr/>
    </dgm:pt>
    <dgm:pt modelId="{518262B7-F19E-4926-8121-5AB6B99FA901}" type="pres">
      <dgm:prSet presAssocID="{797C1564-9E25-4D8C-95DD-F88E8C6D1C02}" presName="arrow" presStyleLbl="bgShp" presStyleIdx="0" presStyleCnt="1"/>
      <dgm:spPr/>
    </dgm:pt>
    <dgm:pt modelId="{CFEA29FF-397C-4B75-9EB6-06FE32DA2460}" type="pres">
      <dgm:prSet presAssocID="{797C1564-9E25-4D8C-95DD-F88E8C6D1C02}" presName="linearProcess" presStyleCnt="0"/>
      <dgm:spPr/>
    </dgm:pt>
    <dgm:pt modelId="{3210C183-0A59-4540-90C9-C89C5B4A5440}" type="pres">
      <dgm:prSet presAssocID="{8A84192F-445F-48A8-AADA-0BAF074BF868}" presName="textNode" presStyleLbl="node1" presStyleIdx="0" presStyleCnt="4">
        <dgm:presLayoutVars>
          <dgm:bulletEnabled val="1"/>
        </dgm:presLayoutVars>
      </dgm:prSet>
      <dgm:spPr/>
    </dgm:pt>
    <dgm:pt modelId="{7979E733-E586-40B0-9EC4-11DE2FF47F11}" type="pres">
      <dgm:prSet presAssocID="{3A9E22BD-DA65-4E5A-A7DA-07CF67E74696}" presName="sibTrans" presStyleCnt="0"/>
      <dgm:spPr/>
    </dgm:pt>
    <dgm:pt modelId="{D587FAA8-03F4-45D3-B383-41A5C0C0D565}" type="pres">
      <dgm:prSet presAssocID="{3801121B-F922-48B2-AF5A-EE56447155D7}" presName="textNode" presStyleLbl="node1" presStyleIdx="1" presStyleCnt="4">
        <dgm:presLayoutVars>
          <dgm:bulletEnabled val="1"/>
        </dgm:presLayoutVars>
      </dgm:prSet>
      <dgm:spPr/>
    </dgm:pt>
    <dgm:pt modelId="{766FF92C-F8F1-4110-B0F6-DB7DBE9B21C0}" type="pres">
      <dgm:prSet presAssocID="{8FCFB394-2BA6-41CA-B937-0D8DF852130B}" presName="sibTrans" presStyleCnt="0"/>
      <dgm:spPr/>
    </dgm:pt>
    <dgm:pt modelId="{F5ECEDA1-039E-4F0B-A1EF-C12D86E64F86}" type="pres">
      <dgm:prSet presAssocID="{273F805F-B245-46E0-A903-5E2C71BD485D}" presName="textNode" presStyleLbl="node1" presStyleIdx="2" presStyleCnt="4">
        <dgm:presLayoutVars>
          <dgm:bulletEnabled val="1"/>
        </dgm:presLayoutVars>
      </dgm:prSet>
      <dgm:spPr/>
    </dgm:pt>
    <dgm:pt modelId="{02F38AE9-1B3D-4820-A951-41AAF4B406E0}" type="pres">
      <dgm:prSet presAssocID="{62E2F7D1-0323-4A87-8DB8-BE595765E26E}" presName="sibTrans" presStyleCnt="0"/>
      <dgm:spPr/>
    </dgm:pt>
    <dgm:pt modelId="{5B2D2B67-5290-4DA6-A21D-1B0FEB03254E}" type="pres">
      <dgm:prSet presAssocID="{BAD0821C-1CF4-4315-9BCA-3099CF7B9F1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7CC05C08-BECD-4027-9F61-57F9AA970D9F}" type="presOf" srcId="{797C1564-9E25-4D8C-95DD-F88E8C6D1C02}" destId="{2D25238B-ECE6-48EF-A35A-5D1713042DCC}" srcOrd="0" destOrd="0" presId="urn:microsoft.com/office/officeart/2005/8/layout/hProcess9"/>
    <dgm:cxn modelId="{9A96A310-230E-4E2D-B237-7FBBFC28B5C0}" type="presOf" srcId="{8A84192F-445F-48A8-AADA-0BAF074BF868}" destId="{3210C183-0A59-4540-90C9-C89C5B4A5440}" srcOrd="0" destOrd="0" presId="urn:microsoft.com/office/officeart/2005/8/layout/hProcess9"/>
    <dgm:cxn modelId="{78DA0933-7EF2-45C4-8002-EA43B0DCBAFF}" srcId="{797C1564-9E25-4D8C-95DD-F88E8C6D1C02}" destId="{BAD0821C-1CF4-4315-9BCA-3099CF7B9F1E}" srcOrd="3" destOrd="0" parTransId="{A99F5D4C-8C35-4C69-829A-57E94F91023A}" sibTransId="{E4B517AF-740B-4E74-84AB-4492C920DB06}"/>
    <dgm:cxn modelId="{40FB7A81-8771-4476-98E2-6CB4386B9768}" srcId="{797C1564-9E25-4D8C-95DD-F88E8C6D1C02}" destId="{3801121B-F922-48B2-AF5A-EE56447155D7}" srcOrd="1" destOrd="0" parTransId="{73800772-D80A-4BC8-A589-9671E9840F31}" sibTransId="{8FCFB394-2BA6-41CA-B937-0D8DF852130B}"/>
    <dgm:cxn modelId="{3065DA83-D1AD-43FD-9297-45C0B0F58961}" srcId="{797C1564-9E25-4D8C-95DD-F88E8C6D1C02}" destId="{273F805F-B245-46E0-A903-5E2C71BD485D}" srcOrd="2" destOrd="0" parTransId="{F1EB8AFF-452F-42CD-91E2-52A9BB329540}" sibTransId="{62E2F7D1-0323-4A87-8DB8-BE595765E26E}"/>
    <dgm:cxn modelId="{E58A3F97-A923-4473-A489-A385EC249C73}" type="presOf" srcId="{BAD0821C-1CF4-4315-9BCA-3099CF7B9F1E}" destId="{5B2D2B67-5290-4DA6-A21D-1B0FEB03254E}" srcOrd="0" destOrd="0" presId="urn:microsoft.com/office/officeart/2005/8/layout/hProcess9"/>
    <dgm:cxn modelId="{B915E6DD-F8E9-4B16-9BA9-4437020FD6A9}" type="presOf" srcId="{3801121B-F922-48B2-AF5A-EE56447155D7}" destId="{D587FAA8-03F4-45D3-B383-41A5C0C0D565}" srcOrd="0" destOrd="0" presId="urn:microsoft.com/office/officeart/2005/8/layout/hProcess9"/>
    <dgm:cxn modelId="{5243F0E5-70FE-42DE-9195-7F352FDF2E48}" srcId="{797C1564-9E25-4D8C-95DD-F88E8C6D1C02}" destId="{8A84192F-445F-48A8-AADA-0BAF074BF868}" srcOrd="0" destOrd="0" parTransId="{0651A6F0-61F8-4573-B634-22A60E9C18B1}" sibTransId="{3A9E22BD-DA65-4E5A-A7DA-07CF67E74696}"/>
    <dgm:cxn modelId="{B10B6DF9-DD99-4B56-A5E8-4A567077D31C}" type="presOf" srcId="{273F805F-B245-46E0-A903-5E2C71BD485D}" destId="{F5ECEDA1-039E-4F0B-A1EF-C12D86E64F86}" srcOrd="0" destOrd="0" presId="urn:microsoft.com/office/officeart/2005/8/layout/hProcess9"/>
    <dgm:cxn modelId="{DCAA1217-E126-4950-9543-BFCE0B8CCDAD}" type="presParOf" srcId="{2D25238B-ECE6-48EF-A35A-5D1713042DCC}" destId="{518262B7-F19E-4926-8121-5AB6B99FA901}" srcOrd="0" destOrd="0" presId="urn:microsoft.com/office/officeart/2005/8/layout/hProcess9"/>
    <dgm:cxn modelId="{264C84BF-A151-4C4C-B096-2308963C1115}" type="presParOf" srcId="{2D25238B-ECE6-48EF-A35A-5D1713042DCC}" destId="{CFEA29FF-397C-4B75-9EB6-06FE32DA2460}" srcOrd="1" destOrd="0" presId="urn:microsoft.com/office/officeart/2005/8/layout/hProcess9"/>
    <dgm:cxn modelId="{DC88E15F-22FB-491F-8333-F1C0116F0367}" type="presParOf" srcId="{CFEA29FF-397C-4B75-9EB6-06FE32DA2460}" destId="{3210C183-0A59-4540-90C9-C89C5B4A5440}" srcOrd="0" destOrd="0" presId="urn:microsoft.com/office/officeart/2005/8/layout/hProcess9"/>
    <dgm:cxn modelId="{5A54218F-3017-4FA1-8F5F-57F1E720F531}" type="presParOf" srcId="{CFEA29FF-397C-4B75-9EB6-06FE32DA2460}" destId="{7979E733-E586-40B0-9EC4-11DE2FF47F11}" srcOrd="1" destOrd="0" presId="urn:microsoft.com/office/officeart/2005/8/layout/hProcess9"/>
    <dgm:cxn modelId="{A6DACCAB-C385-492C-AFCB-648DEC411472}" type="presParOf" srcId="{CFEA29FF-397C-4B75-9EB6-06FE32DA2460}" destId="{D587FAA8-03F4-45D3-B383-41A5C0C0D565}" srcOrd="2" destOrd="0" presId="urn:microsoft.com/office/officeart/2005/8/layout/hProcess9"/>
    <dgm:cxn modelId="{F3323235-52C6-465A-83CD-B8A11FEF5BED}" type="presParOf" srcId="{CFEA29FF-397C-4B75-9EB6-06FE32DA2460}" destId="{766FF92C-F8F1-4110-B0F6-DB7DBE9B21C0}" srcOrd="3" destOrd="0" presId="urn:microsoft.com/office/officeart/2005/8/layout/hProcess9"/>
    <dgm:cxn modelId="{5D87047D-B634-4FDF-A599-213C216B7915}" type="presParOf" srcId="{CFEA29FF-397C-4B75-9EB6-06FE32DA2460}" destId="{F5ECEDA1-039E-4F0B-A1EF-C12D86E64F86}" srcOrd="4" destOrd="0" presId="urn:microsoft.com/office/officeart/2005/8/layout/hProcess9"/>
    <dgm:cxn modelId="{56A4A3FF-DD1D-47EC-A879-6EABF990E5FD}" type="presParOf" srcId="{CFEA29FF-397C-4B75-9EB6-06FE32DA2460}" destId="{02F38AE9-1B3D-4820-A951-41AAF4B406E0}" srcOrd="5" destOrd="0" presId="urn:microsoft.com/office/officeart/2005/8/layout/hProcess9"/>
    <dgm:cxn modelId="{CDADBCEA-1FE1-4A9B-8713-311EA2C61ABC}" type="presParOf" srcId="{CFEA29FF-397C-4B75-9EB6-06FE32DA2460}" destId="{5B2D2B67-5290-4DA6-A21D-1B0FEB03254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262B7-F19E-4926-8121-5AB6B99FA901}">
      <dsp:nvSpPr>
        <dsp:cNvPr id="0" name=""/>
        <dsp:cNvSpPr/>
      </dsp:nvSpPr>
      <dsp:spPr>
        <a:xfrm>
          <a:off x="634310" y="0"/>
          <a:ext cx="7188846" cy="467340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0C183-0A59-4540-90C9-C89C5B4A5440}">
      <dsp:nvSpPr>
        <dsp:cNvPr id="0" name=""/>
        <dsp:cNvSpPr/>
      </dsp:nvSpPr>
      <dsp:spPr>
        <a:xfrm>
          <a:off x="4232" y="1402022"/>
          <a:ext cx="2035903" cy="18693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Création d’un ticket d’infra par l’équipe </a:t>
          </a:r>
          <a:r>
            <a:rPr lang="fr-FR" sz="2300" b="0" kern="1200" dirty="0"/>
            <a:t>projet</a:t>
          </a:r>
          <a:r>
            <a:rPr lang="fr-FR" sz="2300" kern="1200" dirty="0"/>
            <a:t> </a:t>
          </a:r>
        </a:p>
      </dsp:txBody>
      <dsp:txXfrm>
        <a:off x="95487" y="1493277"/>
        <a:ext cx="1853393" cy="1686853"/>
      </dsp:txXfrm>
    </dsp:sp>
    <dsp:sp modelId="{D587FAA8-03F4-45D3-B383-41A5C0C0D565}">
      <dsp:nvSpPr>
        <dsp:cNvPr id="0" name=""/>
        <dsp:cNvSpPr/>
      </dsp:nvSpPr>
      <dsp:spPr>
        <a:xfrm>
          <a:off x="2141931" y="1402022"/>
          <a:ext cx="2035903" cy="18693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Réalisation du ticket par l’équipe infra. </a:t>
          </a:r>
        </a:p>
      </dsp:txBody>
      <dsp:txXfrm>
        <a:off x="2233186" y="1493277"/>
        <a:ext cx="1853393" cy="1686853"/>
      </dsp:txXfrm>
    </dsp:sp>
    <dsp:sp modelId="{F5ECEDA1-039E-4F0B-A1EF-C12D86E64F86}">
      <dsp:nvSpPr>
        <dsp:cNvPr id="0" name=""/>
        <dsp:cNvSpPr/>
      </dsp:nvSpPr>
      <dsp:spPr>
        <a:xfrm>
          <a:off x="4279631" y="1402022"/>
          <a:ext cx="2035903" cy="18693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Validation par l’équipe projet</a:t>
          </a:r>
        </a:p>
      </dsp:txBody>
      <dsp:txXfrm>
        <a:off x="4370886" y="1493277"/>
        <a:ext cx="1853393" cy="1686853"/>
      </dsp:txXfrm>
    </dsp:sp>
    <dsp:sp modelId="{5B2D2B67-5290-4DA6-A21D-1B0FEB03254E}">
      <dsp:nvSpPr>
        <dsp:cNvPr id="0" name=""/>
        <dsp:cNvSpPr/>
      </dsp:nvSpPr>
      <dsp:spPr>
        <a:xfrm>
          <a:off x="6417330" y="1402022"/>
          <a:ext cx="2035903" cy="18693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Ticket terminé</a:t>
          </a:r>
        </a:p>
      </dsp:txBody>
      <dsp:txXfrm>
        <a:off x="6508585" y="1493277"/>
        <a:ext cx="1853393" cy="1686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EAED16-5FAE-4145-BE16-BD8287A93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CA2A45-489C-419A-A8CA-416E3C6758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23/08/2020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0D58E2-DCF8-4B4F-85C3-732FD4B448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DA51A2-4705-4078-B361-1DFF11496B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FC36B-DEA1-4418-A997-2967740209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622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23/08/2020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9BBAE-F77E-4F7D-8756-536757AD55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899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97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65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15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178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293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374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331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233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297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82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165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77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29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12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09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493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03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08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9BBAE-F77E-4F7D-8756-536757AD55F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17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4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55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1545DA6-BA48-482B-97A6-7DB94A65C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5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32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13/05/2022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545DA6-BA48-482B-97A6-7DB94A65C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076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84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22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3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48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63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17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fr-FR"/>
              <a:t>13/05/2022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1545DA6-BA48-482B-97A6-7DB94A65C7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017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86BD8-45F9-482B-8AE9-54EA5B95D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Keynote</a:t>
            </a:r>
          </a:p>
        </p:txBody>
      </p:sp>
    </p:spTree>
    <p:extLst>
      <p:ext uri="{BB962C8B-B14F-4D97-AF65-F5344CB8AC3E}">
        <p14:creationId xmlns:p14="http://schemas.microsoft.com/office/powerpoint/2010/main" val="23725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OVH, </a:t>
            </a:r>
            <a:r>
              <a:rPr lang="fr-FR" err="1"/>
              <a:t>pfsense</a:t>
            </a:r>
            <a:r>
              <a:rPr lang="fr-FR"/>
              <a:t>, </a:t>
            </a:r>
            <a:r>
              <a:rPr lang="fr-FR" err="1"/>
              <a:t>proxmox</a:t>
            </a:r>
            <a:r>
              <a:rPr lang="fr-FR"/>
              <a:t> et </a:t>
            </a:r>
            <a:r>
              <a:rPr lang="fr-FR" err="1"/>
              <a:t>openVSwitch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6F25-F789-4470-9185-5559D66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10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A0B0D7E-0D97-48E4-9FCE-8BB965EBA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1" y="1911245"/>
            <a:ext cx="5665636" cy="28696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EA0854C-CA00-493B-8E4E-71C75F1CB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667" y="1911246"/>
            <a:ext cx="6155383" cy="286966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B0640E0-150E-4169-8E07-CEC0C525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668" y="3738547"/>
            <a:ext cx="4332174" cy="26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6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Automatisation avec ansible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6F25-F789-4470-9185-5559D66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EECDC5-DB0B-D438-170B-295B25744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698" y="1860061"/>
            <a:ext cx="4633831" cy="47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6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Monitoring serveur : </a:t>
            </a:r>
            <a:r>
              <a:rPr lang="fr-FR" err="1"/>
              <a:t>CheckMK</a:t>
            </a:r>
            <a:r>
              <a:rPr lang="fr-FR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6F25-F789-4470-9185-5559D66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12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BFBFB3-A8A4-0BB1-BAE4-DA9192C56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90" y="1914103"/>
            <a:ext cx="8934138" cy="43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Monitoring serveur : </a:t>
            </a:r>
            <a:r>
              <a:rPr lang="fr-FR" err="1"/>
              <a:t>CheckMK</a:t>
            </a:r>
            <a:r>
              <a:rPr lang="fr-FR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6F25-F789-4470-9185-5559D66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13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3E0671-4A28-94D6-5A62-1A64BE10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60" y="1894883"/>
            <a:ext cx="6078168" cy="44398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680D374-2DDA-56F3-C8D8-14654EBDD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317" y="4483433"/>
            <a:ext cx="6332683" cy="17344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9ADD41A-9620-7BAE-F5BC-41D840CBB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076" y="2058733"/>
            <a:ext cx="5563082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Portainer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6F25-F789-4470-9185-5559D66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EAD642-B277-A2A0-43A8-57296383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45" y="1997870"/>
            <a:ext cx="9320828" cy="41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Notre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6F25-F789-4470-9185-5559D66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BA60EB6-DD2F-CC0A-EE0E-0E4AB2428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66" y="1792936"/>
            <a:ext cx="7799667" cy="53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4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Nom de domaine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FA668CC-BD65-693A-155A-1A930E8F8278}"/>
              </a:ext>
            </a:extLst>
          </p:cNvPr>
          <p:cNvSpPr txBox="1">
            <a:spLocks/>
          </p:cNvSpPr>
          <p:nvPr/>
        </p:nvSpPr>
        <p:spPr>
          <a:xfrm>
            <a:off x="1355319" y="1881266"/>
            <a:ext cx="9784080" cy="4692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"/>
            </a:pPr>
            <a:r>
              <a:rPr lang="fr-FR"/>
              <a:t>Deux noms de domaine réservés pour chaque projet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Un pour l’api et un pour le front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 Nom de domaine pointant déjà vers </a:t>
            </a:r>
            <a:r>
              <a:rPr lang="fr-FR" err="1"/>
              <a:t>pfsense</a:t>
            </a:r>
            <a:endParaRPr lang="fr-FR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 Configuration proxy reverse en attente de la redirection </a:t>
            </a:r>
          </a:p>
          <a:p>
            <a:pPr>
              <a:lnSpc>
                <a:spcPct val="150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68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Sécurité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17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FA668CC-BD65-693A-155A-1A930E8F8278}"/>
              </a:ext>
            </a:extLst>
          </p:cNvPr>
          <p:cNvSpPr txBox="1">
            <a:spLocks/>
          </p:cNvSpPr>
          <p:nvPr/>
        </p:nvSpPr>
        <p:spPr>
          <a:xfrm>
            <a:off x="1355319" y="1881266"/>
            <a:ext cx="9784080" cy="4692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"/>
            </a:pPr>
            <a:r>
              <a:rPr lang="fr-FR"/>
              <a:t>  Utilisation du VLSM pour avoir une logique réseau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 Simplifie les règles du firewall et augmente la sécurité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 Mise en place du TLS pour sécuriser les communications vers les serveurs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TLS nativement utilisé dans le </a:t>
            </a:r>
            <a:r>
              <a:rPr lang="fr-FR" err="1"/>
              <a:t>template</a:t>
            </a:r>
            <a:r>
              <a:rPr lang="fr-FR"/>
              <a:t> pour docker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 Politique de mot de passe avec la modification du PAM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 1 MAJ, 2min, 1 spé + 1 chiffre, longueur minimal de 10 et changement tout les 3 mois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 Connexion au réseau admin par VPN avec authentification forte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MDP + certificat obligatoire pour connexion</a:t>
            </a:r>
          </a:p>
          <a:p>
            <a:pPr>
              <a:lnSpc>
                <a:spcPct val="150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64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 : </a:t>
            </a:r>
            <a:r>
              <a:rPr lang="fr-FR" err="1"/>
              <a:t>Pfsense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18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FA668CC-BD65-693A-155A-1A930E8F8278}"/>
              </a:ext>
            </a:extLst>
          </p:cNvPr>
          <p:cNvSpPr txBox="1">
            <a:spLocks/>
          </p:cNvSpPr>
          <p:nvPr/>
        </p:nvSpPr>
        <p:spPr>
          <a:xfrm>
            <a:off x="1355319" y="1881266"/>
            <a:ext cx="9784080" cy="46925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"/>
            </a:pPr>
            <a:r>
              <a:rPr lang="fr-FR"/>
              <a:t>  Configuration de règle de sécurité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 Simplifié avec le VLSM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 Compartimentation de chaque projet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 Mise en place du HTTPS forcé pour l’</a:t>
            </a:r>
            <a:r>
              <a:rPr lang="fr-FR" err="1"/>
              <a:t>exterieur</a:t>
            </a:r>
            <a:r>
              <a:rPr lang="fr-FR"/>
              <a:t> avec le SSL </a:t>
            </a:r>
            <a:r>
              <a:rPr lang="fr-FR" err="1"/>
              <a:t>offloading</a:t>
            </a:r>
            <a:endParaRPr lang="fr-FR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 </a:t>
            </a:r>
            <a:r>
              <a:rPr lang="fr-FR" err="1"/>
              <a:t>Load</a:t>
            </a:r>
            <a:r>
              <a:rPr lang="fr-FR"/>
              <a:t> balancing et proxy reverse avec HA proxy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 Génération automatique des certificats 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 Connexion à l'api d'OVH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 Propagation des routes automatiques avec OSPF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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Automatisation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19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FA668CC-BD65-693A-155A-1A930E8F8278}"/>
              </a:ext>
            </a:extLst>
          </p:cNvPr>
          <p:cNvSpPr txBox="1">
            <a:spLocks/>
          </p:cNvSpPr>
          <p:nvPr/>
        </p:nvSpPr>
        <p:spPr>
          <a:xfrm>
            <a:off x="1355319" y="1881266"/>
            <a:ext cx="9784080" cy="46925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"/>
            </a:pPr>
            <a:r>
              <a:rPr lang="fr-FR"/>
              <a:t>  Ansible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Inventaire de chaque machine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Utilisé pour opération de masse (update ou config </a:t>
            </a:r>
            <a:r>
              <a:rPr lang="fr-FR" err="1"/>
              <a:t>checkmk</a:t>
            </a:r>
            <a:r>
              <a:rPr lang="fr-FR"/>
              <a:t> par exemple)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Certificat SSH renseigné par default dans les </a:t>
            </a:r>
            <a:r>
              <a:rPr lang="fr-FR" err="1"/>
              <a:t>templates</a:t>
            </a:r>
            <a:endParaRPr lang="fr-FR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 Déploiement facilité avec des </a:t>
            </a:r>
            <a:r>
              <a:rPr lang="fr-FR" err="1"/>
              <a:t>templates</a:t>
            </a:r>
            <a:r>
              <a:rPr lang="fr-FR"/>
              <a:t>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Machine avec docker + agent </a:t>
            </a:r>
            <a:r>
              <a:rPr lang="fr-FR" err="1"/>
              <a:t>checkmk</a:t>
            </a:r>
            <a:r>
              <a:rPr lang="fr-FR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 Utilisation de </a:t>
            </a:r>
            <a:r>
              <a:rPr lang="fr-FR" err="1"/>
              <a:t>Terraform</a:t>
            </a:r>
            <a:endParaRPr lang="fr-FR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Facilite la création et l’update des stacks de chaque projet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Se lance depuis un pipeline </a:t>
            </a:r>
            <a:r>
              <a:rPr lang="fr-FR" err="1"/>
              <a:t>gitlab</a:t>
            </a:r>
            <a:endParaRPr lang="fr-FR"/>
          </a:p>
          <a:p>
            <a:pPr marL="0" indent="0">
              <a:lnSpc>
                <a:spcPct val="150000"/>
              </a:lnSpc>
              <a:buNone/>
            </a:pPr>
            <a:endParaRPr lang="fr-FR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4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6F25-F789-4470-9185-5559D66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  <a:p>
            <a:pPr>
              <a:buFont typeface="Wingdings" panose="05000000000000000000" pitchFamily="2" charset="2"/>
              <a:buChar char=""/>
            </a:pPr>
            <a:r>
              <a:rPr lang="fr-FR"/>
              <a:t> Mettre en place une architecture cloud</a:t>
            </a:r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r>
              <a:rPr lang="fr-FR"/>
              <a:t> Déployer les applications des projets </a:t>
            </a:r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r>
              <a:rPr lang="fr-FR"/>
              <a:t> Automatiser les déploiements</a:t>
            </a:r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r>
              <a:rPr lang="fr-FR"/>
              <a:t> Monitorer les applications et le cloud</a:t>
            </a:r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r>
              <a:rPr lang="fr-FR"/>
              <a:t> Intégrer les projets sans impacter la production actuelle</a:t>
            </a:r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9AA64792-75EF-4055-9312-1C33D5B0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95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Monitoring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20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FA668CC-BD65-693A-155A-1A930E8F8278}"/>
              </a:ext>
            </a:extLst>
          </p:cNvPr>
          <p:cNvSpPr txBox="1">
            <a:spLocks/>
          </p:cNvSpPr>
          <p:nvPr/>
        </p:nvSpPr>
        <p:spPr>
          <a:xfrm>
            <a:off x="1355319" y="1881266"/>
            <a:ext cx="9784080" cy="4692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"/>
            </a:pPr>
            <a:r>
              <a:rPr lang="fr-FR"/>
              <a:t>  </a:t>
            </a:r>
            <a:r>
              <a:rPr lang="fr-FR" err="1"/>
              <a:t>Checkmk</a:t>
            </a:r>
            <a:endParaRPr lang="fr-FR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Monitoring de chaque machine physique et du réseau (switch et routeur)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Centralisation des logs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Alerte en cas de problème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Monitoring docker et VM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 </a:t>
            </a:r>
            <a:r>
              <a:rPr lang="fr-FR" err="1"/>
              <a:t>Proxmox</a:t>
            </a:r>
            <a:r>
              <a:rPr lang="fr-FR"/>
              <a:t>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Monitoring des </a:t>
            </a:r>
            <a:r>
              <a:rPr lang="fr-FR" err="1"/>
              <a:t>vm</a:t>
            </a:r>
            <a:r>
              <a:rPr lang="fr-FR"/>
              <a:t> et du cloud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/>
              <a:t> </a:t>
            </a:r>
            <a:r>
              <a:rPr lang="fr-FR" err="1"/>
              <a:t>Portainer</a:t>
            </a:r>
            <a:r>
              <a:rPr lang="fr-FR"/>
              <a:t>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Monitoring des docker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Gestion des droits 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Admin : toutes les ressources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/>
              <a:t> Utilisateurs pour chaque projet : uniquement les ressources du projet</a:t>
            </a:r>
          </a:p>
          <a:p>
            <a:pPr marL="0" indent="0">
              <a:lnSpc>
                <a:spcPct val="150000"/>
              </a:lnSpc>
              <a:buNone/>
            </a:pPr>
            <a:endParaRPr lang="fr-FR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67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Scalabilité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21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FA668CC-BD65-693A-155A-1A930E8F8278}"/>
              </a:ext>
            </a:extLst>
          </p:cNvPr>
          <p:cNvSpPr txBox="1">
            <a:spLocks/>
          </p:cNvSpPr>
          <p:nvPr/>
        </p:nvSpPr>
        <p:spPr>
          <a:xfrm>
            <a:off x="1355319" y="1881266"/>
            <a:ext cx="9784080" cy="4692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"/>
            </a:pPr>
            <a:r>
              <a:rPr lang="fr-FR" dirty="0"/>
              <a:t>  Ajout de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proxmox</a:t>
            </a:r>
            <a:r>
              <a:rPr lang="fr-FR" dirty="0"/>
              <a:t> si besoin</a:t>
            </a:r>
          </a:p>
          <a:p>
            <a:pPr>
              <a:lnSpc>
                <a:spcPct val="150000"/>
              </a:lnSpc>
              <a:buFont typeface="Wingdings" pitchFamily="2" charset="2"/>
              <a:buChar char=""/>
            </a:pPr>
            <a:r>
              <a:rPr lang="fr-FR" dirty="0"/>
              <a:t> HA configurable sur </a:t>
            </a:r>
            <a:r>
              <a:rPr lang="fr-FR" dirty="0" err="1"/>
              <a:t>proxmox</a:t>
            </a:r>
            <a:r>
              <a:rPr lang="fr-FR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 Passage de docker à docker </a:t>
            </a:r>
            <a:r>
              <a:rPr lang="fr-FR" dirty="0" err="1"/>
              <a:t>swarm</a:t>
            </a:r>
            <a:r>
              <a:rPr lang="fr-FR" dirty="0"/>
              <a:t> sur les gros projets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Passage au cloud ou </a:t>
            </a:r>
            <a:r>
              <a:rPr lang="fr-FR" dirty="0" err="1"/>
              <a:t>kubernetes</a:t>
            </a:r>
            <a:r>
              <a:rPr lang="fr-FR" dirty="0"/>
              <a:t> aussi réalisable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 Ajout d’un </a:t>
            </a:r>
            <a:r>
              <a:rPr lang="fr-FR" dirty="0" err="1"/>
              <a:t>load</a:t>
            </a:r>
            <a:r>
              <a:rPr lang="fr-FR" dirty="0"/>
              <a:t> balancing au niveau du </a:t>
            </a:r>
            <a:r>
              <a:rPr lang="fr-FR" dirty="0" err="1"/>
              <a:t>pfsense</a:t>
            </a:r>
            <a:r>
              <a:rPr lang="fr-FR" dirty="0"/>
              <a:t> d’entré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Répartition automatique de la charge réseau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 Création de sous projet facilité avec OSPF + VLSM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7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Demo</a:t>
            </a:r>
            <a:r>
              <a:rPr lang="fr-FR"/>
              <a:t> des outils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E5DF494-8166-49E0-AA7D-51FB59E723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59432" y="2540001"/>
            <a:ext cx="2071548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00B3D-A3C9-4B2B-AEED-FE08F2E0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Mode op 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6F25-F789-4470-9185-5559D66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"/>
            </a:pPr>
            <a:r>
              <a:rPr lang="fr-FR" dirty="0"/>
              <a:t>Créer le sous réseau sur </a:t>
            </a:r>
            <a:r>
              <a:rPr lang="fr-FR" dirty="0" err="1"/>
              <a:t>pfsense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"/>
            </a:pPr>
            <a:endParaRPr lang="fr-FR" dirty="0"/>
          </a:p>
          <a:p>
            <a:pPr>
              <a:buFont typeface="Wingdings" panose="05000000000000000000" pitchFamily="2" charset="2"/>
              <a:buChar char=""/>
            </a:pPr>
            <a:r>
              <a:rPr lang="fr-FR" dirty="0"/>
              <a:t>Dupliquer le </a:t>
            </a:r>
            <a:r>
              <a:rPr lang="fr-FR" dirty="0" err="1"/>
              <a:t>template</a:t>
            </a:r>
            <a:r>
              <a:rPr lang="fr-FR" dirty="0"/>
              <a:t> docker</a:t>
            </a:r>
          </a:p>
          <a:p>
            <a:pPr>
              <a:buFont typeface="Wingdings" panose="05000000000000000000" pitchFamily="2" charset="2"/>
              <a:buChar char=""/>
            </a:pPr>
            <a:endParaRPr lang="fr-FR" dirty="0"/>
          </a:p>
          <a:p>
            <a:pPr>
              <a:buFont typeface="Wingdings" panose="05000000000000000000" pitchFamily="2" charset="2"/>
              <a:buChar char=""/>
            </a:pPr>
            <a:r>
              <a:rPr lang="fr-FR" dirty="0"/>
              <a:t> Changement de </a:t>
            </a:r>
            <a:r>
              <a:rPr lang="fr-FR" dirty="0" err="1"/>
              <a:t>l’ip</a:t>
            </a:r>
            <a:r>
              <a:rPr lang="fr-FR" dirty="0"/>
              <a:t> et ajout de la machine sur le bon VLAN</a:t>
            </a:r>
          </a:p>
          <a:p>
            <a:pPr>
              <a:buFont typeface="Wingdings" panose="05000000000000000000" pitchFamily="2" charset="2"/>
              <a:buChar char=""/>
            </a:pPr>
            <a:endParaRPr lang="fr-FR" dirty="0"/>
          </a:p>
          <a:p>
            <a:pPr>
              <a:buFont typeface="Wingdings" panose="05000000000000000000" pitchFamily="2" charset="2"/>
              <a:buChar char=""/>
            </a:pPr>
            <a:r>
              <a:rPr lang="fr-FR" dirty="0"/>
              <a:t> Ajout de la machine sur </a:t>
            </a:r>
            <a:r>
              <a:rPr lang="fr-FR" dirty="0" err="1"/>
              <a:t>portainer</a:t>
            </a:r>
            <a:r>
              <a:rPr lang="fr-FR" dirty="0"/>
              <a:t> + </a:t>
            </a:r>
            <a:r>
              <a:rPr lang="fr-FR" dirty="0" err="1"/>
              <a:t>checkmk</a:t>
            </a:r>
            <a:endParaRPr lang="fr-FR" dirty="0"/>
          </a:p>
          <a:p>
            <a:pPr>
              <a:buFont typeface="Wingdings" panose="05000000000000000000" pitchFamily="2" charset="2"/>
              <a:buChar char=""/>
            </a:pPr>
            <a:endParaRPr lang="fr-FR" dirty="0"/>
          </a:p>
          <a:p>
            <a:pPr>
              <a:buFont typeface="Wingdings" panose="05000000000000000000" pitchFamily="2" charset="2"/>
              <a:buChar char=""/>
            </a:pPr>
            <a:r>
              <a:rPr lang="fr-FR" dirty="0"/>
              <a:t> Redirection du nom de domaine vers la machine + port </a:t>
            </a:r>
          </a:p>
          <a:p>
            <a:pPr>
              <a:buFont typeface="Wingdings" panose="05000000000000000000" pitchFamily="2" charset="2"/>
              <a:buChar char=""/>
            </a:pPr>
            <a:endParaRPr lang="fr-FR" dirty="0"/>
          </a:p>
          <a:p>
            <a:pPr>
              <a:buFont typeface="Wingdings" panose="05000000000000000000" pitchFamily="2" charset="2"/>
              <a:buChar char=""/>
            </a:pPr>
            <a:r>
              <a:rPr lang="fr-FR" dirty="0"/>
              <a:t> Création du pipeline </a:t>
            </a:r>
            <a:r>
              <a:rPr lang="fr-FR" dirty="0" err="1"/>
              <a:t>gitlab</a:t>
            </a:r>
            <a:r>
              <a:rPr lang="fr-FR" dirty="0"/>
              <a:t> + </a:t>
            </a:r>
            <a:r>
              <a:rPr lang="fr-FR" dirty="0" err="1"/>
              <a:t>terraform</a:t>
            </a:r>
            <a:r>
              <a:rPr lang="fr-FR" dirty="0"/>
              <a:t> pour déployer les stacks sur l’environnement</a:t>
            </a:r>
          </a:p>
          <a:p>
            <a:pPr>
              <a:buFont typeface="Wingdings" panose="05000000000000000000" pitchFamily="2" charset="2"/>
              <a:buChar char=""/>
            </a:pPr>
            <a:endParaRPr lang="fr-FR" dirty="0"/>
          </a:p>
          <a:p>
            <a:pPr>
              <a:buFont typeface="Wingdings" panose="05000000000000000000" pitchFamily="2" charset="2"/>
              <a:buChar char=""/>
            </a:pPr>
            <a:r>
              <a:rPr lang="fr-FR" dirty="0"/>
              <a:t> Tester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  <a:p>
            <a:pPr>
              <a:buFont typeface="Wingdings" panose="05000000000000000000" pitchFamily="2" charset="2"/>
              <a:buChar char="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9AA64792-75EF-4055-9312-1C33D5B0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2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5D7C19E7-D367-4636-BAB5-694ACCCF6FA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62" y="912236"/>
            <a:ext cx="4206875" cy="4206875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AAC780-71F1-4601-9DF3-5DB45B02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29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organisation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AADC9C0-8A4B-4AAB-B60A-3EF571984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33" y="2389195"/>
            <a:ext cx="4074495" cy="3118829"/>
          </a:xfr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9813B1-5F75-4132-A26D-9928272C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4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6F25-F789-4470-9185-5559D66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E4EE43E-E942-BBE8-70B0-95F4390FB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908192"/>
              </p:ext>
            </p:extLst>
          </p:nvPr>
        </p:nvGraphicFramePr>
        <p:xfrm>
          <a:off x="1866225" y="2011680"/>
          <a:ext cx="8457467" cy="4673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7C3DEEF5-3B9B-786A-C46E-444A3A9B631B}"/>
              </a:ext>
            </a:extLst>
          </p:cNvPr>
          <p:cNvSpPr txBox="1"/>
          <p:nvPr/>
        </p:nvSpPr>
        <p:spPr>
          <a:xfrm>
            <a:off x="313018" y="1949463"/>
            <a:ext cx="4779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/!\ Clôture des demandes le 4 juillet. </a:t>
            </a:r>
          </a:p>
          <a:p>
            <a:r>
              <a:rPr lang="fr-FR" dirty="0"/>
              <a:t>-&gt; On continue le support après cette date </a:t>
            </a:r>
          </a:p>
          <a:p>
            <a:r>
              <a:rPr lang="fr-FR" dirty="0"/>
              <a:t>-&gt; On rattrape le retard sur les déploiements </a:t>
            </a:r>
          </a:p>
        </p:txBody>
      </p:sp>
    </p:spTree>
    <p:extLst>
      <p:ext uri="{BB962C8B-B14F-4D97-AF65-F5344CB8AC3E}">
        <p14:creationId xmlns:p14="http://schemas.microsoft.com/office/powerpoint/2010/main" val="8633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Trello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6F25-F789-4470-9185-5559D66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5E9A3F-2F8D-F037-D0F9-878431B8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7" y="1928048"/>
            <a:ext cx="11114314" cy="43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FAVEO Helpdesk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6F25-F789-4470-9185-5559D66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1BC724-3DE5-23E9-4EB3-EF5966D93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4" y="1863068"/>
            <a:ext cx="9496269" cy="43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L’infra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AADC9C0-8A4B-4AAB-B60A-3EF571984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33" y="2389195"/>
            <a:ext cx="4074495" cy="3118829"/>
          </a:xfr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9813B1-5F75-4132-A26D-9928272C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9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995" y="284176"/>
            <a:ext cx="9784080" cy="1508760"/>
          </a:xfrm>
        </p:spPr>
        <p:txBody>
          <a:bodyPr/>
          <a:lstStyle/>
          <a:p>
            <a:r>
              <a:rPr lang="fr-FR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6F25-F789-4470-9185-5559D66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8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F1E5C1-0163-4214-BDEA-B24596B1F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36" y="2077597"/>
            <a:ext cx="2886891" cy="885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iscord Logo : histoire, signification de l'emblème">
            <a:extLst>
              <a:ext uri="{FF2B5EF4-FFF2-40B4-BE49-F238E27FC236}">
                <a16:creationId xmlns:a16="http://schemas.microsoft.com/office/drawing/2014/main" id="{2067B175-1EB4-4D1B-A5F2-801F6D252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67" y="3810723"/>
            <a:ext cx="1379583" cy="776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FC5C1D6-22DC-418D-BAB8-C8B43417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497" y="4747891"/>
            <a:ext cx="1466948" cy="931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roxmox-logo-png">
            <a:extLst>
              <a:ext uri="{FF2B5EF4-FFF2-40B4-BE49-F238E27FC236}">
                <a16:creationId xmlns:a16="http://schemas.microsoft.com/office/drawing/2014/main" id="{73A6B0F3-483B-46FF-968E-1A81A6D4F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99" y="5111554"/>
            <a:ext cx="1759131" cy="659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7DA62BF-ED1D-463A-90C6-52F94B1CEB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70" y="4198731"/>
            <a:ext cx="1874520" cy="4661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F01E3C3-F23F-4BC0-B424-1847A684E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575" y="3743979"/>
            <a:ext cx="2241484" cy="640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ocker Hub">
            <a:extLst>
              <a:ext uri="{FF2B5EF4-FFF2-40B4-BE49-F238E27FC236}">
                <a16:creationId xmlns:a16="http://schemas.microsoft.com/office/drawing/2014/main" id="{8047D5BB-EC6B-41F5-B488-4A632F5EB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053" y="5102916"/>
            <a:ext cx="1031823" cy="822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rtainer">
            <a:extLst>
              <a:ext uri="{FF2B5EF4-FFF2-40B4-BE49-F238E27FC236}">
                <a16:creationId xmlns:a16="http://schemas.microsoft.com/office/drawing/2014/main" id="{3CE3DA0A-2492-4D4F-2736-C66DAA41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053" y="2292428"/>
            <a:ext cx="2501071" cy="887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AB5DF24-6F99-8CA0-1B97-5D6F6A92C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55" y="3292333"/>
            <a:ext cx="2438400" cy="585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A664E4-1FFC-E2B2-BDD3-7752ACAF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889" y="2293916"/>
            <a:ext cx="783636" cy="96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eckmk">
            <a:extLst>
              <a:ext uri="{FF2B5EF4-FFF2-40B4-BE49-F238E27FC236}">
                <a16:creationId xmlns:a16="http://schemas.microsoft.com/office/drawing/2014/main" id="{61D4BE67-353D-04BB-1EF7-7E4E0915D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62" y="4757378"/>
            <a:ext cx="2395247" cy="1437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6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4EC2-BAA7-4458-B83F-94C22993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GITLAB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E6F25-F789-4470-9185-5559D66F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>
              <a:buFont typeface="Wingdings" panose="05000000000000000000" pitchFamily="2" charset="2"/>
              <a:buChar char=""/>
            </a:pP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ACE42-544B-4B6D-990E-1A18122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13/05/2022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0AC29-1F25-4FC9-907D-90F2047B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DA6-BA48-482B-97A6-7DB94A65C701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18CB24-E6A8-48B7-96AF-8E1681565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2" y="1965715"/>
            <a:ext cx="6410499" cy="28186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07902A-420C-4AFE-8516-A706D19F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121" y="4229050"/>
            <a:ext cx="6363565" cy="19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64</TotalTime>
  <Words>620</Words>
  <Application>Microsoft Office PowerPoint</Application>
  <PresentationFormat>Grand écran</PresentationFormat>
  <Paragraphs>216</Paragraphs>
  <Slides>24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Calibri</vt:lpstr>
      <vt:lpstr>Corbel</vt:lpstr>
      <vt:lpstr>Wingdings</vt:lpstr>
      <vt:lpstr>À bandes</vt:lpstr>
      <vt:lpstr>Keynote</vt:lpstr>
      <vt:lpstr>objectifs</vt:lpstr>
      <vt:lpstr>Notre organisation</vt:lpstr>
      <vt:lpstr>Notre organisation</vt:lpstr>
      <vt:lpstr>Trello</vt:lpstr>
      <vt:lpstr>FAVEO Helpdesk</vt:lpstr>
      <vt:lpstr>L’infra</vt:lpstr>
      <vt:lpstr>Outils</vt:lpstr>
      <vt:lpstr>GITLAB</vt:lpstr>
      <vt:lpstr>OVH, pfsense, proxmox et openVSwitch</vt:lpstr>
      <vt:lpstr>Automatisation avec ansible</vt:lpstr>
      <vt:lpstr>Monitoring serveur : CheckMK </vt:lpstr>
      <vt:lpstr>Monitoring serveur : CheckMK </vt:lpstr>
      <vt:lpstr>Portainer</vt:lpstr>
      <vt:lpstr>Notre réseau</vt:lpstr>
      <vt:lpstr>Nom de domaine</vt:lpstr>
      <vt:lpstr>Sécurité</vt:lpstr>
      <vt:lpstr>Réseau : Pfsense</vt:lpstr>
      <vt:lpstr>Automatisation</vt:lpstr>
      <vt:lpstr>Monitoring</vt:lpstr>
      <vt:lpstr>Scalabilité</vt:lpstr>
      <vt:lpstr>Demo des outils</vt:lpstr>
      <vt:lpstr>Mode op déploiement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 hello hercule</dc:title>
  <dc:creator>Quentin CHARTRIN</dc:creator>
  <cp:lastModifiedBy>Quentin Chartrin</cp:lastModifiedBy>
  <cp:revision>10</cp:revision>
  <dcterms:created xsi:type="dcterms:W3CDTF">2020-02-03T14:33:28Z</dcterms:created>
  <dcterms:modified xsi:type="dcterms:W3CDTF">2022-06-09T12:29:05Z</dcterms:modified>
</cp:coreProperties>
</file>