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</p:sldIdLst>
  <p:sldSz cx="9906000" cy="6858000" type="A4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4572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5000"/>
    <p:restoredTop sz="94660"/>
  </p:normalViewPr>
  <p:slideViewPr>
    <p:cSldViewPr showGuides="1"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68"/>
          <a:sy d="100" n="68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498" y="60"/>
      </p:cViewPr>
      <p:guideLst>
        <p:guide orient="horz" pos="2160"/>
        <p:guide pos="312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2950" y="1122363"/>
            <a:ext cx="8420100" cy="238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38250" y="3602038"/>
            <a:ext cx="7429500" cy="1655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88982" y="365125"/>
            <a:ext cx="2135981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365125"/>
            <a:ext cx="6284119" cy="58118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879" y="1709740"/>
            <a:ext cx="8543925" cy="2852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5879" y="4589465"/>
            <a:ext cx="8543925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4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1825625"/>
            <a:ext cx="421005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1825625"/>
            <a:ext cx="4210050" cy="43513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365127"/>
            <a:ext cx="8543925" cy="13255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9" y="1681163"/>
            <a:ext cx="4190702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9" y="2505075"/>
            <a:ext cx="4190702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1681163"/>
            <a:ext cx="4211340" cy="8239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14913" y="2505075"/>
            <a:ext cx="4211340" cy="3684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457200"/>
            <a:ext cx="3194943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11340" y="987427"/>
            <a:ext cx="5014913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2057400"/>
            <a:ext cx="3194943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457200"/>
            <a:ext cx="3194943" cy="1600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11340" y="987427"/>
            <a:ext cx="5014913" cy="48736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2328" y="2057400"/>
            <a:ext cx="3194943" cy="38115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365127"/>
            <a:ext cx="8543925" cy="13255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1825625"/>
            <a:ext cx="8543925" cy="435133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1038" y="6356352"/>
            <a:ext cx="222885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3278189-857F-42A0-BBC8-3475B5A33050}" type="datetimeFigureOut">
              <a:rPr lang="en-US" smtClean="0">
                <a:uFillTx/>
              </a:rPr>
              <a:t>11/16/2019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81363" y="6356352"/>
            <a:ext cx="3343275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96113" y="6356352"/>
            <a:ext cx="222885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F4BC2FB-727D-47CD-89E2-60064C664EE6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../media/image2.jpg" Type="http://schemas.openxmlformats.org/officeDocument/2006/relationships/image"></Relationship><Relationship Id="rId4" Target="../media/image3.png" Type="http://schemas.openxmlformats.org/officeDocument/2006/relationships/image"></Relationship><Relationship Id="rId5" Target="../media/image5.png" Type="http://schemas.openxmlformats.org/officeDocument/2006/relationships/image"></Relationship><Relationship Id="rId6" Target="../media/image7.png" Type="http://schemas.openxmlformats.org/officeDocument/2006/relationships/image"></Relationship><Relationship Id="rId7" Target="../media/image9.png" Type="http://schemas.openxmlformats.org/officeDocument/2006/relationships/image"></Relationship><Relationship Id="rId8" Target="../media/image11.png" Type="http://schemas.openxmlformats.org/officeDocument/2006/relationships/image"></Relationship><Relationship Id="rId9" Target="../media/image12.png" Type="http://schemas.openxmlformats.org/officeDocument/2006/relationships/image"></Relationship><Relationship Id="rId10" Target="../media/image14.png" Type="http://schemas.openxmlformats.org/officeDocument/2006/relationships/image"></Relationship><Relationship Id="rId11" Target="../media/image16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jpeg" Type="http://schemas.openxmlformats.org/officeDocument/2006/relationships/image"></Relationship><Relationship Id="rId3" Target="../media/image19.jpeg" Type="http://schemas.openxmlformats.org/officeDocument/2006/relationships/image"></Relationship><Relationship Id="rId4" Target="../media/image20.png" Type="http://schemas.openxmlformats.org/officeDocument/2006/relationships/image"></Relationship><Relationship Id="rId5" Target="../media/image5.png" Type="http://schemas.openxmlformats.org/officeDocument/2006/relationships/image"></Relationship><Relationship Id="rId6" Target="../media/image22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00908" y="-722433"/>
            <a:ext cx="5863374" cy="8378574"/>
            <a:chOff x="2100908" y="-722433"/>
            <a:chExt cx="5863374" cy="8378574"/>
          </a:xfrm>
          <a:solidFill>
            <a:srgbClr val="BED7EB"/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Freeform: Shape 2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8910538">
              <a:off x="2100908" y="-722433"/>
              <a:ext cx="801858" cy="3025527"/>
            </a:xfrm>
            <a:custGeom>
              <a:avLst/>
              <a:gdLst>
                <a:gd fmla="*/ 0 w 801858" name="connsiteX0"/>
                <a:gd fmla="*/ 0 h 3025527" name="connsiteY0"/>
                <a:gd fmla="*/ 801858 w 801858" name="connsiteX1"/>
                <a:gd fmla="*/ 796956 h 3025527" name="connsiteY1"/>
                <a:gd fmla="*/ 801858 w 801858" name="connsiteX2"/>
                <a:gd fmla="*/ 2218738 h 3025527" name="connsiteY2"/>
                <a:gd fmla="*/ 0 w 801858" name="connsiteX3"/>
                <a:gd fmla="*/ 3025527 h 3025527" name="connsiteY3"/>
                <a:gd fmla="*/ 0 w 801858" name="connsiteX4"/>
                <a:gd fmla="*/ 0 h 3025527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3025527" w="801858">
                  <a:moveTo>
                    <a:pt x="0" y="0"/>
                  </a:moveTo>
                  <a:lnTo>
                    <a:pt x="801858" y="796956"/>
                  </a:lnTo>
                  <a:lnTo>
                    <a:pt x="801858" y="2218738"/>
                  </a:lnTo>
                  <a:lnTo>
                    <a:pt x="0" y="30255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Freeform: Shape 1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8910538">
              <a:off x="4539881" y="493086"/>
              <a:ext cx="801858" cy="5502432"/>
            </a:xfrm>
            <a:custGeom>
              <a:avLst/>
              <a:gdLst>
                <a:gd fmla="*/ 801858 w 801858" name="connsiteX0"/>
                <a:gd fmla="*/ 0 h 5502432" name="connsiteY0"/>
                <a:gd fmla="*/ 801858 w 801858" name="connsiteX1"/>
                <a:gd fmla="*/ 4695644 h 5502432" name="connsiteY1"/>
                <a:gd fmla="*/ 0 w 801858" name="connsiteX2"/>
                <a:gd fmla="*/ 5502432 h 5502432" name="connsiteY2"/>
                <a:gd fmla="*/ 0 w 801858" name="connsiteX3"/>
                <a:gd fmla="*/ 806789 h 5502432" name="connsiteY3"/>
                <a:gd fmla="*/ 801858 w 801858" name="connsiteX4"/>
                <a:gd fmla="*/ 0 h 5502432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5502432" w="801858">
                  <a:moveTo>
                    <a:pt x="801858" y="0"/>
                  </a:moveTo>
                  <a:lnTo>
                    <a:pt x="801858" y="4695644"/>
                  </a:lnTo>
                  <a:lnTo>
                    <a:pt x="0" y="5502432"/>
                  </a:lnTo>
                  <a:lnTo>
                    <a:pt x="0" y="806789"/>
                  </a:lnTo>
                  <a:lnTo>
                    <a:pt x="801858" y="0"/>
                  </a:lnTo>
                  <a:close/>
                </a:path>
              </a:pathLst>
            </a:custGeom>
            <a:grpFill/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Freeform: Shape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8910538">
              <a:off x="7162424" y="4109803"/>
              <a:ext cx="801858" cy="3546338"/>
            </a:xfrm>
            <a:custGeom>
              <a:avLst/>
              <a:gdLst>
                <a:gd fmla="*/ 801858 w 801858" name="connsiteX0"/>
                <a:gd fmla="*/ 0 h 3546338" name="connsiteY0"/>
                <a:gd fmla="*/ 801857 w 801858" name="connsiteX1"/>
                <a:gd fmla="*/ 3546338 h 3546338" name="connsiteY1"/>
                <a:gd fmla="*/ 0 w 801858" name="connsiteX2"/>
                <a:gd fmla="*/ 2749381 h 3546338" name="connsiteY2"/>
                <a:gd fmla="*/ 0 w 801858" name="connsiteX3"/>
                <a:gd fmla="*/ 806789 h 3546338" name="connsiteY3"/>
                <a:gd fmla="*/ 801858 w 801858" name="connsiteX4"/>
                <a:gd fmla="*/ 0 h 3546338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3546338" w="801858">
                  <a:moveTo>
                    <a:pt x="801858" y="0"/>
                  </a:moveTo>
                  <a:lnTo>
                    <a:pt x="801857" y="3546338"/>
                  </a:lnTo>
                  <a:lnTo>
                    <a:pt x="0" y="2749381"/>
                  </a:lnTo>
                  <a:lnTo>
                    <a:pt x="0" y="806789"/>
                  </a:lnTo>
                  <a:lnTo>
                    <a:pt x="801858" y="0"/>
                  </a:lnTo>
                  <a:close/>
                </a:path>
              </a:pathLst>
            </a:custGeom>
            <a:grpFill/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Freeform: Shape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-1719970" y="372641"/>
            <a:ext cx="5650870" cy="7179099"/>
          </a:xfrm>
          <a:custGeom>
            <a:avLst/>
            <a:gdLst>
              <a:gd fmla="*/ 4834451 w 5650870" name="connsiteX0"/>
              <a:gd fmla="*/ 0 h 7179099" name="connsiteY0"/>
              <a:gd fmla="*/ 5650870 w 5650870" name="connsiteX1"/>
              <a:gd fmla="*/ 811430 h 7179099" name="connsiteY1"/>
              <a:gd fmla="*/ 5650870 w 5650870" name="connsiteX2"/>
              <a:gd fmla="*/ 3836957 h 7179099" name="connsiteY2"/>
              <a:gd fmla="*/ 2329155 w 5650870" name="connsiteX3"/>
              <a:gd fmla="*/ 7179099 h 7179099" name="connsiteY3"/>
              <a:gd fmla="*/ 0 w 5650870" name="connsiteX4"/>
              <a:gd fmla="*/ 4864181 h 7179099" name="connsiteY4"/>
              <a:gd fmla="*/ 4834451 w 5650870" name="connsiteX5"/>
              <a:gd fmla="*/ 0 h 7179099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7179099" w="5650870">
                <a:moveTo>
                  <a:pt x="4834451" y="0"/>
                </a:moveTo>
                <a:lnTo>
                  <a:pt x="5650870" y="811430"/>
                </a:lnTo>
                <a:lnTo>
                  <a:pt x="5650870" y="3836957"/>
                </a:lnTo>
                <a:lnTo>
                  <a:pt x="2329155" y="7179099"/>
                </a:lnTo>
                <a:lnTo>
                  <a:pt x="0" y="4864181"/>
                </a:lnTo>
                <a:lnTo>
                  <a:pt x="4834451" y="0"/>
                </a:lnTo>
                <a:close/>
              </a:path>
            </a:pathLst>
          </a:custGeom>
          <a:solidFill>
            <a:srgbClr val="2C4250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Freeform: Shap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2679403" y="-457239"/>
            <a:ext cx="710877" cy="1421782"/>
          </a:xfrm>
          <a:custGeom>
            <a:avLst/>
            <a:gdLst>
              <a:gd fmla="*/ 0 w 710877" name="connsiteX0"/>
              <a:gd fmla="*/ 0 h 1421782" name="connsiteY0"/>
              <a:gd fmla="*/ 710877 w 710877" name="connsiteX1"/>
              <a:gd fmla="*/ 706533 h 1421782" name="connsiteY1"/>
              <a:gd fmla="*/ 0 w 710877" name="connsiteX2"/>
              <a:gd fmla="*/ 1421782 h 1421782" name="connsiteY2"/>
              <a:gd fmla="*/ 0 w 710877" name="connsiteX3"/>
              <a:gd fmla="*/ 0 h 142178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421782" w="710877">
                <a:moveTo>
                  <a:pt x="0" y="0"/>
                </a:moveTo>
                <a:lnTo>
                  <a:pt x="710877" y="706533"/>
                </a:lnTo>
                <a:lnTo>
                  <a:pt x="0" y="1421782"/>
                </a:lnTo>
                <a:lnTo>
                  <a:pt x="0" y="0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Freeform: Shap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4243424" y="-1363232"/>
            <a:ext cx="3059985" cy="5412231"/>
          </a:xfrm>
          <a:custGeom>
            <a:avLst/>
            <a:gdLst>
              <a:gd fmla="*/ 712207 w 3059985" name="connsiteX0"/>
              <a:gd fmla="*/ 0 h 5412231" name="connsiteY0"/>
              <a:gd fmla="*/ 3059985 w 3059985" name="connsiteX1"/>
              <a:gd fmla="*/ 2333428 h 5412231" name="connsiteY1"/>
              <a:gd fmla="*/ 0 w 3059985" name="connsiteX2"/>
              <a:gd fmla="*/ 5412231 h 5412231" name="connsiteY2"/>
              <a:gd fmla="*/ 0 w 3059985" name="connsiteX3"/>
              <a:gd fmla="*/ 716587 h 5412231" name="connsiteY3"/>
              <a:gd fmla="*/ 712207 w 3059985" name="connsiteX4"/>
              <a:gd fmla="*/ 0 h 541223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5412231" w="3059985">
                <a:moveTo>
                  <a:pt x="712207" y="0"/>
                </a:moveTo>
                <a:lnTo>
                  <a:pt x="3059985" y="2333428"/>
                </a:lnTo>
                <a:lnTo>
                  <a:pt x="0" y="5412231"/>
                </a:lnTo>
                <a:lnTo>
                  <a:pt x="0" y="716587"/>
                </a:lnTo>
                <a:lnTo>
                  <a:pt x="712207" y="0"/>
                </a:lnTo>
                <a:close/>
              </a:path>
            </a:pathLst>
          </a:custGeom>
          <a:solidFill>
            <a:srgbClr val="2C4250"/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Freeform: Shap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6179541" y="-785062"/>
            <a:ext cx="5409093" cy="7197609"/>
          </a:xfrm>
          <a:custGeom>
            <a:avLst/>
            <a:gdLst>
              <a:gd fmla="*/ 3061316 w 5409093" name="connsiteX0"/>
              <a:gd fmla="*/ 0 h 7197609" name="connsiteY0"/>
              <a:gd fmla="*/ 5409093 w 5409093" name="connsiteX1"/>
              <a:gd fmla="*/ 2333429 h 7197609" name="connsiteY1"/>
              <a:gd fmla="*/ 574643 w 5409093" name="connsiteX2"/>
              <a:gd fmla="*/ 7197609 h 7197609" name="connsiteY2"/>
              <a:gd fmla="*/ 0 w 5409093" name="connsiteX3"/>
              <a:gd fmla="*/ 6626479 h 7197609" name="connsiteY3"/>
              <a:gd fmla="*/ 1 w 5409093" name="connsiteX4"/>
              <a:gd fmla="*/ 3080141 h 7197609" name="connsiteY4"/>
              <a:gd fmla="*/ 3061316 w 5409093" name="connsiteX5"/>
              <a:gd fmla="*/ 0 h 7197609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7197609" w="5409093">
                <a:moveTo>
                  <a:pt x="3061316" y="0"/>
                </a:moveTo>
                <a:lnTo>
                  <a:pt x="5409093" y="2333429"/>
                </a:lnTo>
                <a:lnTo>
                  <a:pt x="574643" y="7197609"/>
                </a:lnTo>
                <a:lnTo>
                  <a:pt x="0" y="6626479"/>
                </a:lnTo>
                <a:lnTo>
                  <a:pt x="1" y="3080141"/>
                </a:lnTo>
                <a:lnTo>
                  <a:pt x="3061316" y="0"/>
                </a:lnTo>
                <a:close/>
              </a:path>
            </a:pathLst>
          </a:custGeom>
          <a:solidFill>
            <a:srgbClr val="BED7EB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Freeform: Shap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2883880" y="1173392"/>
            <a:ext cx="801858" cy="809449"/>
          </a:xfrm>
          <a:custGeom>
            <a:avLst/>
            <a:gdLst>
              <a:gd fmla="*/ 801858 w 801858" name="connsiteX0"/>
              <a:gd fmla="*/ 0 h 809449" name="connsiteY0"/>
              <a:gd fmla="*/ 801858 w 801858" name="connsiteX1"/>
              <a:gd fmla="*/ 2660 h 809449" name="connsiteY1"/>
              <a:gd fmla="*/ 0 w 801858" name="connsiteX2"/>
              <a:gd fmla="*/ 809449 h 809449" name="connsiteY2"/>
              <a:gd fmla="*/ 0 w 801858" name="connsiteX3"/>
              <a:gd fmla="*/ 806789 h 809449" name="connsiteY3"/>
              <a:gd fmla="*/ 801858 w 801858" name="connsiteX4"/>
              <a:gd fmla="*/ 0 h 809449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09449" w="801858">
                <a:moveTo>
                  <a:pt x="801858" y="0"/>
                </a:moveTo>
                <a:lnTo>
                  <a:pt x="801858" y="2660"/>
                </a:lnTo>
                <a:lnTo>
                  <a:pt x="0" y="809449"/>
                </a:lnTo>
                <a:lnTo>
                  <a:pt x="0" y="806789"/>
                </a:lnTo>
                <a:lnTo>
                  <a:pt x="801858" y="0"/>
                </a:lnTo>
                <a:close/>
              </a:path>
            </a:pathLst>
          </a:cu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reeform: Shap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2448012" y="2493303"/>
            <a:ext cx="3320386" cy="5674232"/>
          </a:xfrm>
          <a:custGeom>
            <a:avLst/>
            <a:gdLst>
              <a:gd fmla="*/ 3320386 w 3320386" name="connsiteX0"/>
              <a:gd fmla="*/ 0 h 5674232" name="connsiteY0"/>
              <a:gd fmla="*/ 3320386 w 3320386" name="connsiteX1"/>
              <a:gd fmla="*/ 4695643 h 5674232" name="connsiteY1"/>
              <a:gd fmla="*/ 2347778 w 3320386" name="connsiteX2"/>
              <a:gd fmla="*/ 5674232 h 5674232" name="connsiteY2"/>
              <a:gd fmla="*/ 0 w 3320386" name="connsiteX3"/>
              <a:gd fmla="*/ 3340804 h 5674232" name="connsiteY3"/>
              <a:gd fmla="*/ 3320386 w 3320386" name="connsiteX4"/>
              <a:gd fmla="*/ 0 h 5674232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5674232" w="3320386">
                <a:moveTo>
                  <a:pt x="3320386" y="0"/>
                </a:moveTo>
                <a:lnTo>
                  <a:pt x="3320386" y="4695643"/>
                </a:lnTo>
                <a:lnTo>
                  <a:pt x="2347778" y="5674232"/>
                </a:lnTo>
                <a:lnTo>
                  <a:pt x="0" y="3340804"/>
                </a:lnTo>
                <a:lnTo>
                  <a:pt x="3320386" y="0"/>
                </a:lnTo>
                <a:close/>
              </a:path>
            </a:pathLst>
          </a:custGeom>
          <a:blipFill dpi="0" rotWithShape="0">
            <a:blip r:embed="rId2" cstate="email"/>
            <a:srcRect/>
            <a:stretch>
              <a:fillRect/>
            </a:stretch>
          </a:blip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reeform: Shap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6195883" y="4505763"/>
            <a:ext cx="801858" cy="809448"/>
          </a:xfrm>
          <a:custGeom>
            <a:avLst/>
            <a:gdLst>
              <a:gd fmla="*/ 801858 w 801858" name="connsiteX0"/>
              <a:gd fmla="*/ 0 h 809448" name="connsiteY0"/>
              <a:gd fmla="*/ 801858 w 801858" name="connsiteX1"/>
              <a:gd fmla="*/ 2659 h 809448" name="connsiteY1"/>
              <a:gd fmla="*/ 0 w 801858" name="connsiteX2"/>
              <a:gd fmla="*/ 809448 h 809448" name="connsiteY2"/>
              <a:gd fmla="*/ 0 w 801858" name="connsiteX3"/>
              <a:gd fmla="*/ 806788 h 809448" name="connsiteY3"/>
              <a:gd fmla="*/ 801858 w 801858" name="connsiteX4"/>
              <a:gd fmla="*/ 0 h 80944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809448" w="801858">
                <a:moveTo>
                  <a:pt x="801858" y="0"/>
                </a:moveTo>
                <a:lnTo>
                  <a:pt x="801858" y="2659"/>
                </a:lnTo>
                <a:lnTo>
                  <a:pt x="0" y="809448"/>
                </a:lnTo>
                <a:lnTo>
                  <a:pt x="0" y="806788"/>
                </a:lnTo>
                <a:lnTo>
                  <a:pt x="801858" y="0"/>
                </a:lnTo>
                <a:close/>
              </a:path>
            </a:pathLst>
          </a:custGeom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Freeform: Shap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6452362" y="5540136"/>
            <a:ext cx="971278" cy="1942592"/>
          </a:xfrm>
          <a:custGeom>
            <a:avLst/>
            <a:gdLst>
              <a:gd fmla="*/ 971278 w 971278" name="connsiteX0"/>
              <a:gd fmla="*/ 0 h 1942592" name="connsiteY0"/>
              <a:gd fmla="*/ 971278 w 971278" name="connsiteX1"/>
              <a:gd fmla="*/ 1942592 h 1942592" name="connsiteY1"/>
              <a:gd fmla="*/ 0 w 971278" name="connsiteX2"/>
              <a:gd fmla="*/ 977251 h 1942592" name="connsiteY2"/>
              <a:gd fmla="*/ 971278 w 971278" name="connsiteX3"/>
              <a:gd fmla="*/ 0 h 194259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942592" w="971278">
                <a:moveTo>
                  <a:pt x="971278" y="0"/>
                </a:moveTo>
                <a:lnTo>
                  <a:pt x="971278" y="1942592"/>
                </a:lnTo>
                <a:lnTo>
                  <a:pt x="0" y="977251"/>
                </a:lnTo>
                <a:lnTo>
                  <a:pt x="971278" y="0"/>
                </a:lnTo>
                <a:close/>
              </a:path>
            </a:pathLst>
          </a:custGeom>
          <a:solidFill>
            <a:srgbClr val="2C4250"/>
          </a:solidFill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roup 2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02867" y="-14092"/>
            <a:ext cx="3345990" cy="4311857"/>
            <a:chOff x="6590154" y="0"/>
            <a:chExt cx="3315845" cy="4340795"/>
          </a:xfrm>
          <a:blipFill dpi="0" rotWithShape="1">
            <a:blip r:embed="rId3"/>
            <a:srcRect/>
            <a:stretch>
              <a:fillRect l="-44000" t="-15000"/>
            </a:stretch>
          </a:blip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590154" y="0"/>
              <a:ext cx="3315845" cy="1513771"/>
            </a:xfrm>
            <a:prstGeom prst="rect">
              <a:avLst/>
            </a:prstGeom>
            <a:grpFill/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Right Triangle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>
              <a:off x="6597042" y="1513768"/>
              <a:ext cx="3308957" cy="2827027"/>
            </a:xfrm>
            <a:prstGeom prst="rtTriangle">
              <a:avLst/>
            </a:prstGeom>
            <a:grpFill/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Hexagon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28141" y="1499258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Hexagon 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28141" y="2468339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Hexagon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28141" y="3437420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Hexagon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28141" y="4406501"/>
            <a:ext cx="800180" cy="68981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TextBox 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733" y="746817"/>
            <a:ext cx="1999313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8603" y="1438342"/>
            <a:ext cx="1860119" cy="761778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3792" y="2421197"/>
            <a:ext cx="2395346" cy="73866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extBox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9893" y="3414808"/>
            <a:ext cx="2395346" cy="73866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TextBox 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5994" y="4408419"/>
            <a:ext cx="2395346" cy="73866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Business Growth" id="37" name="Graphic 3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3102" y="3543469"/>
            <a:ext cx="490215" cy="49021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andshake" id="39" name="Graphic 3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7017" y="1578116"/>
            <a:ext cx="597443" cy="597443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Briefcase" id="41" name="Graphic 4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7757" y="2529173"/>
            <a:ext cx="506580" cy="50658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rophy" id="43" name="Graphic 4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9686" y="4521334"/>
            <a:ext cx="545163" cy="545163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3326" y="5277905"/>
            <a:ext cx="2896758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HEADLINE 01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TextBox 4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627" y="5894477"/>
            <a:ext cx="3080155" cy="57708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TextBox 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52125" y="3072509"/>
            <a:ext cx="1835078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b="1" dirty="0" lang="en-US" sz="54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2020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TextBox 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99632" y="3836209"/>
            <a:ext cx="2587571" cy="64633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b="1" dirty="0" lang="en-US" sz="3600">
                <a:solidFill>
                  <a:srgbClr val="577B91"/>
                </a:solidFill>
                <a:uFillTx/>
                <a:latin charset="0" panose="020B0502020202020204" pitchFamily="34" typeface="Century Gothic"/>
              </a:rPr>
              <a:t>BUSINESS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9229" y="4278801"/>
            <a:ext cx="3767974" cy="83099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b="1" dirty="0" lang="en-US" sz="48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BROCHURE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extBox 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64297" y="5152831"/>
            <a:ext cx="3080155" cy="57708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050">
                <a:solidFill>
                  <a:srgbClr val="577B91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Lorem ipsum dolor sit amet, consectetuer adipiscing elit. Maecenas porttitor congue massa. 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Picture 5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8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06885" y="246337"/>
            <a:ext cx="859862" cy="793377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TextBox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23957" y="366615"/>
            <a:ext cx="2237929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COMPANY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eceiver" id="55" name="Graphic 5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9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6194532" y="1307381"/>
            <a:ext cx="253917" cy="25391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Envelope" id="57" name="Graphic 5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0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89146" y="1725206"/>
            <a:ext cx="246020" cy="24602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Marker" id="59" name="Graphic 5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1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00969" y="2164688"/>
            <a:ext cx="389582" cy="389582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90796" y="1327791"/>
            <a:ext cx="1860120" cy="25391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01.011.213.879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6471" y="1715385"/>
            <a:ext cx="1860120" cy="25391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mail@gmail.com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TextBox 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06091" y="2118272"/>
            <a:ext cx="1860120" cy="25391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6</a:t>
            </a:r>
            <a:r>
              <a:rPr baseline="30000"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th</a:t>
            </a:r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 Avenue St.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12691" y="2345251"/>
            <a:ext cx="1860120" cy="25391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050">
                <a:solidFill>
                  <a:srgbClr val="BED7EB"/>
                </a:solidFill>
                <a:uFillTx/>
                <a:latin charset="0" panose="020B0502020202020204" pitchFamily="34" typeface="Century Gothic"/>
                <a:cs charset="0" panose="020B0604020202020204" pitchFamily="34" typeface="Arial"/>
              </a:rPr>
              <a:t>Cupertino, CA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Freeform: Shape 7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909" y="-2637"/>
            <a:ext cx="3345990" cy="4340795"/>
          </a:xfrm>
          <a:custGeom>
            <a:avLst/>
            <a:gdLst>
              <a:gd fmla="*/ 201980 w 3345990" name="connsiteX0"/>
              <a:gd fmla="*/ 184900 h 4340795" name="connsiteY0"/>
              <a:gd fmla="*/ 201980 w 3345990" name="connsiteX1"/>
              <a:gd fmla="*/ 1486050 h 4340795" name="connsiteY1"/>
              <a:gd fmla="*/ 200330 w 3345990" name="connsiteX2"/>
              <a:gd fmla="*/ 1486050 h 4340795" name="connsiteY2"/>
              <a:gd fmla="*/ 200330 w 3345990" name="connsiteX3"/>
              <a:gd fmla="*/ 3916004 h 4340795" name="connsiteY3"/>
              <a:gd fmla="*/ 3142526 w 3345990" name="connsiteX4"/>
              <a:gd fmla="*/ 1486053 h 4340795" name="connsiteY4"/>
              <a:gd fmla="*/ 3142529 w 3345990" name="connsiteX5"/>
              <a:gd fmla="*/ 1486053 h 4340795" name="connsiteY5"/>
              <a:gd fmla="*/ 3142529 w 3345990" name="connsiteX6"/>
              <a:gd fmla="*/ 1486050 h 4340795" name="connsiteY6"/>
              <a:gd fmla="*/ 3142529 w 3345990" name="connsiteX7"/>
              <a:gd fmla="*/ 184900 h 4340795" name="connsiteY7"/>
              <a:gd fmla="*/ 1876 w 3345990" name="connsiteX8"/>
              <a:gd fmla="*/ 0 h 4340795" name="connsiteY8"/>
              <a:gd fmla="*/ 3345990 w 3345990" name="connsiteX9"/>
              <a:gd fmla="*/ 0 h 4340795" name="connsiteY9"/>
              <a:gd fmla="*/ 3345990 w 3345990" name="connsiteX10"/>
              <a:gd fmla="*/ 1513768 h 4340795" name="connsiteY10"/>
              <a:gd fmla="*/ 3345990 w 3345990" name="connsiteX11"/>
              <a:gd fmla="*/ 1513771 h 4340795" name="connsiteY11"/>
              <a:gd fmla="*/ 3345987 w 3345990" name="connsiteX12"/>
              <a:gd fmla="*/ 1513771 h 4340795" name="connsiteY12"/>
              <a:gd fmla="*/ 0 w 3345990" name="connsiteX13"/>
              <a:gd fmla="*/ 4340795 h 4340795" name="connsiteY13"/>
              <a:gd fmla="*/ 0 w 3345990" name="connsiteX14"/>
              <a:gd fmla="*/ 1513768 h 4340795" name="connsiteY14"/>
              <a:gd fmla="*/ 1876 w 3345990" name="connsiteX15"/>
              <a:gd fmla="*/ 1513768 h 4340795" name="connsiteY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b="b" l="l" r="r" t="t"/>
            <a:pathLst>
              <a:path h="4340795" w="3345990">
                <a:moveTo>
                  <a:pt x="201980" y="184900"/>
                </a:moveTo>
                <a:lnTo>
                  <a:pt x="201980" y="1486050"/>
                </a:lnTo>
                <a:lnTo>
                  <a:pt x="200330" y="1486050"/>
                </a:lnTo>
                <a:lnTo>
                  <a:pt x="200330" y="3916004"/>
                </a:lnTo>
                <a:lnTo>
                  <a:pt x="3142526" y="1486053"/>
                </a:lnTo>
                <a:lnTo>
                  <a:pt x="3142529" y="1486053"/>
                </a:lnTo>
                <a:lnTo>
                  <a:pt x="3142529" y="1486050"/>
                </a:lnTo>
                <a:lnTo>
                  <a:pt x="3142529" y="184900"/>
                </a:lnTo>
                <a:close/>
                <a:moveTo>
                  <a:pt x="1876" y="0"/>
                </a:moveTo>
                <a:lnTo>
                  <a:pt x="3345990" y="0"/>
                </a:lnTo>
                <a:lnTo>
                  <a:pt x="3345990" y="1513768"/>
                </a:lnTo>
                <a:lnTo>
                  <a:pt x="3345990" y="1513771"/>
                </a:lnTo>
                <a:lnTo>
                  <a:pt x="3345987" y="1513771"/>
                </a:lnTo>
                <a:lnTo>
                  <a:pt x="0" y="4340795"/>
                </a:lnTo>
                <a:lnTo>
                  <a:pt x="0" y="1513768"/>
                </a:lnTo>
                <a:lnTo>
                  <a:pt x="1876" y="1513768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  <a:effectLst>
            <a:innerShdw blurRad="63500" dist="50800">
              <a:srgbClr val="000000">
                <a:alpha val="5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Freeform: Shape 7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2450916" y="2425768"/>
            <a:ext cx="3320386" cy="5674232"/>
          </a:xfrm>
          <a:custGeom>
            <a:avLst/>
            <a:gdLst>
              <a:gd fmla="*/ 3136765 w 3320386" name="connsiteX0"/>
              <a:gd fmla="*/ 467552 h 5674232" name="connsiteY0"/>
              <a:gd fmla="*/ 258557 w 3320386" name="connsiteX1"/>
              <a:gd fmla="*/ 3363458 h 5674232" name="connsiteY1"/>
              <a:gd fmla="*/ 2293680 w 3320386" name="connsiteX2"/>
              <a:gd fmla="*/ 5386142 h 5674232" name="connsiteY2"/>
              <a:gd fmla="*/ 3136765 w 3320386" name="connsiteX3"/>
              <a:gd fmla="*/ 4537872 h 5674232" name="connsiteY3"/>
              <a:gd fmla="*/ 3320386 w 3320386" name="connsiteX4"/>
              <a:gd fmla="*/ 0 h 5674232" name="connsiteY4"/>
              <a:gd fmla="*/ 3320386 w 3320386" name="connsiteX5"/>
              <a:gd fmla="*/ 4695643 h 5674232" name="connsiteY5"/>
              <a:gd fmla="*/ 2347778 w 3320386" name="connsiteX6"/>
              <a:gd fmla="*/ 5674232 h 5674232" name="connsiteY6"/>
              <a:gd fmla="*/ 0 w 3320386" name="connsiteX7"/>
              <a:gd fmla="*/ 3340804 h 5674232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5674232" w="3320386">
                <a:moveTo>
                  <a:pt x="3136765" y="467552"/>
                </a:moveTo>
                <a:lnTo>
                  <a:pt x="258557" y="3363458"/>
                </a:lnTo>
                <a:lnTo>
                  <a:pt x="2293680" y="5386142"/>
                </a:lnTo>
                <a:lnTo>
                  <a:pt x="3136765" y="4537872"/>
                </a:lnTo>
                <a:close/>
                <a:moveTo>
                  <a:pt x="3320386" y="0"/>
                </a:moveTo>
                <a:lnTo>
                  <a:pt x="3320386" y="4695643"/>
                </a:lnTo>
                <a:lnTo>
                  <a:pt x="2347778" y="5674232"/>
                </a:lnTo>
                <a:lnTo>
                  <a:pt x="0" y="3340804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  <a:effectLst>
            <a:innerShdw blurRad="63500" dist="50800">
              <a:srgbClr val="000000">
                <a:alpha val="50000"/>
              </a:srgbClr>
            </a:inn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Rectangle 7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2619642" y="-14092"/>
            <a:ext cx="670531" cy="6872092"/>
          </a:xfrm>
          <a:prstGeom prst="rect">
            <a:avLst/>
          </a:prstGeom>
          <a:gradFill flip="none" rotWithShape="1">
            <a:gsLst>
              <a:gs pos="44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dirty="0" i="0" kern="1200" kumimoji="0" lang="en-US" noProof="0" normalizeH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Rectangle 8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6660" y="0"/>
            <a:ext cx="938226" cy="6872092"/>
          </a:xfrm>
          <a:prstGeom prst="rect">
            <a:avLst/>
          </a:prstGeom>
          <a:gradFill flip="none" rotWithShape="1">
            <a:gsLst>
              <a:gs pos="49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dirty="0" i="0" kern="1200" kumimoji="0" lang="en-US" noProof="0" normalizeH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panose="020F0502020204030204" typeface="Calibri"/>
              <a:ea typeface="+mn-ea"/>
              <a:cs typeface="+mn-c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Freeform: Shape 8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5078" y="0"/>
            <a:ext cx="8136794" cy="6858000"/>
          </a:xfrm>
          <a:custGeom>
            <a:avLst/>
            <a:gdLst>
              <a:gd fmla="*/ 5742986 w 8136794" name="connsiteX0"/>
              <a:gd fmla="*/ 4462312 h 6858000" name="connsiteY0"/>
              <a:gd fmla="*/ 8136794 w 8136794" name="connsiteX1"/>
              <a:gd fmla="*/ 6858000 h 6858000" name="connsiteY1"/>
              <a:gd fmla="*/ 6852620 w 8136794" name="connsiteX2"/>
              <a:gd fmla="*/ 6858000 h 6858000" name="connsiteY2"/>
              <a:gd fmla="*/ 5742986 w 8136794" name="connsiteX3"/>
              <a:gd fmla="*/ 5747495 h 6858000" name="connsiteY3"/>
              <a:gd fmla="*/ 2445050 w 8136794" name="connsiteX4"/>
              <a:gd fmla="*/ 1161786 h 6858000" name="connsiteY4"/>
              <a:gd fmla="*/ 5730794 w 8136794" name="connsiteX5"/>
              <a:gd fmla="*/ 4450111 h 6858000" name="connsiteY5"/>
              <a:gd fmla="*/ 5730794 w 8136794" name="connsiteX6"/>
              <a:gd fmla="*/ 5735294 h 6858000" name="connsiteY6"/>
              <a:gd fmla="*/ 2445050 w 8136794" name="connsiteX7"/>
              <a:gd fmla="*/ 2446970 h 6858000" name="connsiteY7"/>
              <a:gd fmla="*/ 0 w 8136794" name="connsiteX8"/>
              <a:gd fmla="*/ 0 h 6858000" name="connsiteY8"/>
              <a:gd fmla="*/ 1284176 w 8136794" name="connsiteX9"/>
              <a:gd fmla="*/ 0 h 6858000" name="connsiteY9"/>
              <a:gd fmla="*/ 2432858 w 8136794" name="connsiteX10"/>
              <a:gd fmla="*/ 1149585 h 6858000" name="connsiteY10"/>
              <a:gd fmla="*/ 2432858 w 8136794" name="connsiteX11"/>
              <a:gd fmla="*/ 2434768 h 685800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6858000" w="8136794">
                <a:moveTo>
                  <a:pt x="5742986" y="4462312"/>
                </a:moveTo>
                <a:lnTo>
                  <a:pt x="8136794" y="6858000"/>
                </a:lnTo>
                <a:lnTo>
                  <a:pt x="6852620" y="6858000"/>
                </a:lnTo>
                <a:lnTo>
                  <a:pt x="5742986" y="5747495"/>
                </a:lnTo>
                <a:close/>
                <a:moveTo>
                  <a:pt x="2445050" y="1161786"/>
                </a:moveTo>
                <a:lnTo>
                  <a:pt x="5730794" y="4450111"/>
                </a:lnTo>
                <a:lnTo>
                  <a:pt x="5730794" y="5735294"/>
                </a:lnTo>
                <a:lnTo>
                  <a:pt x="2445050" y="2446970"/>
                </a:lnTo>
                <a:close/>
                <a:moveTo>
                  <a:pt x="0" y="0"/>
                </a:moveTo>
                <a:lnTo>
                  <a:pt x="1284176" y="0"/>
                </a:lnTo>
                <a:lnTo>
                  <a:pt x="2432858" y="1149585"/>
                </a:lnTo>
                <a:lnTo>
                  <a:pt x="2432858" y="2434768"/>
                </a:lnTo>
                <a:close/>
              </a:path>
            </a:pathLst>
          </a:custGeom>
          <a:solidFill>
            <a:srgbClr val="BED7EB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Freeform: Shape 8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199" y="34396"/>
            <a:ext cx="3297936" cy="6858000"/>
          </a:xfrm>
          <a:custGeom>
            <a:avLst/>
            <a:gdLst>
              <a:gd fmla="*/ 0 w 3297936" name="connsiteX0"/>
              <a:gd fmla="*/ 0 h 6858000" name="connsiteY0"/>
              <a:gd fmla="*/ 865078 w 3297936" name="connsiteX1"/>
              <a:gd fmla="*/ 0 h 6858000" name="connsiteY1"/>
              <a:gd fmla="*/ 3297936 w 3297936" name="connsiteX2"/>
              <a:gd fmla="*/ 2434768 h 6858000" name="connsiteY2"/>
              <a:gd fmla="*/ 3297936 w 3297936" name="connsiteX3"/>
              <a:gd fmla="*/ 6858000 h 6858000" name="connsiteY3"/>
              <a:gd fmla="*/ 0 w 3297936" name="connsiteX4"/>
              <a:gd fmla="*/ 6858000 h 6858000" name="connsiteY4"/>
              <a:gd fmla="*/ 0 w 3297936" name="connsiteX5"/>
              <a:gd fmla="*/ 0 h 6858000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6858000" w="3297936">
                <a:moveTo>
                  <a:pt x="0" y="0"/>
                </a:moveTo>
                <a:lnTo>
                  <a:pt x="865078" y="0"/>
                </a:lnTo>
                <a:lnTo>
                  <a:pt x="3297936" y="2434768"/>
                </a:lnTo>
                <a:lnTo>
                  <a:pt x="329793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C4250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Freeform: Shape 8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49254" y="1"/>
            <a:ext cx="1148683" cy="1149585"/>
          </a:xfrm>
          <a:custGeom>
            <a:avLst/>
            <a:gdLst>
              <a:gd fmla="*/ 0 w 1148683" name="connsiteX0"/>
              <a:gd fmla="*/ 0 h 1149585" name="connsiteY0"/>
              <a:gd fmla="*/ 1148683 w 1148683" name="connsiteX1"/>
              <a:gd fmla="*/ 0 h 1149585" name="connsiteY1"/>
              <a:gd fmla="*/ 1148683 w 1148683" name="connsiteX2"/>
              <a:gd fmla="*/ 1149585 h 1149585" name="connsiteY2"/>
              <a:gd fmla="*/ 0 w 1148683" name="connsiteX3"/>
              <a:gd fmla="*/ 0 h 1149585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149585" w="1148683">
                <a:moveTo>
                  <a:pt x="0" y="0"/>
                </a:moveTo>
                <a:lnTo>
                  <a:pt x="1148683" y="0"/>
                </a:lnTo>
                <a:lnTo>
                  <a:pt x="1148683" y="1149585"/>
                </a:lnTo>
                <a:lnTo>
                  <a:pt x="0" y="0"/>
                </a:lnTo>
                <a:close/>
              </a:path>
            </a:pathLst>
          </a:custGeom>
          <a:solidFill>
            <a:srgbClr val="577B9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Freeform: Shape 7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10128" y="1"/>
            <a:ext cx="3285744" cy="4450111"/>
          </a:xfrm>
          <a:custGeom>
            <a:avLst/>
            <a:gdLst>
              <a:gd fmla="*/ 0 w 3285744" name="connsiteX0"/>
              <a:gd fmla="*/ 0 h 4450111" name="connsiteY0"/>
              <a:gd fmla="*/ 3285744 w 3285744" name="connsiteX1"/>
              <a:gd fmla="*/ 0 h 4450111" name="connsiteY1"/>
              <a:gd fmla="*/ 3285744 w 3285744" name="connsiteX2"/>
              <a:gd fmla="*/ 4450111 h 4450111" name="connsiteY2"/>
              <a:gd fmla="*/ 0 w 3285744" name="connsiteX3"/>
              <a:gd fmla="*/ 1161786 h 4450111" name="connsiteY3"/>
              <a:gd fmla="*/ 0 w 3285744" name="connsiteX4"/>
              <a:gd fmla="*/ 0 h 4450111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4450111" w="3285744">
                <a:moveTo>
                  <a:pt x="0" y="0"/>
                </a:moveTo>
                <a:lnTo>
                  <a:pt x="3285744" y="0"/>
                </a:lnTo>
                <a:lnTo>
                  <a:pt x="3285744" y="4450111"/>
                </a:lnTo>
                <a:lnTo>
                  <a:pt x="0" y="1161786"/>
                </a:lnTo>
                <a:lnTo>
                  <a:pt x="0" y="0"/>
                </a:lnTo>
                <a:close/>
              </a:path>
            </a:pathLst>
          </a:custGeom>
          <a:solidFill>
            <a:srgbClr val="2C4250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Freeform: Shape 7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06506" y="219273"/>
            <a:ext cx="3297936" cy="6858000"/>
          </a:xfrm>
          <a:custGeom>
            <a:avLst/>
            <a:gdLst>
              <a:gd fmla="*/ 0 w 3297936" name="connsiteX0"/>
              <a:gd fmla="*/ 0 h 6858000" name="connsiteY0"/>
              <a:gd fmla="*/ 3297936 w 3297936" name="connsiteX1"/>
              <a:gd fmla="*/ 0 h 6858000" name="connsiteY1"/>
              <a:gd fmla="*/ 3297936 w 3297936" name="connsiteX2"/>
              <a:gd fmla="*/ 6858000 h 6858000" name="connsiteY2"/>
              <a:gd fmla="*/ 2393808 w 3297936" name="connsiteX3"/>
              <a:gd fmla="*/ 6858000 h 6858000" name="connsiteY3"/>
              <a:gd fmla="*/ 0 w 3297936" name="connsiteX4"/>
              <a:gd fmla="*/ 4462312 h 6858000" name="connsiteY4"/>
              <a:gd fmla="*/ 0 w 3297936" name="connsiteX5"/>
              <a:gd fmla="*/ 0 h 6858000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6858000" w="3297936">
                <a:moveTo>
                  <a:pt x="0" y="0"/>
                </a:moveTo>
                <a:lnTo>
                  <a:pt x="3297936" y="0"/>
                </a:lnTo>
                <a:lnTo>
                  <a:pt x="3297936" y="6858000"/>
                </a:lnTo>
                <a:lnTo>
                  <a:pt x="2393808" y="6858000"/>
                </a:lnTo>
                <a:lnTo>
                  <a:pt x="0" y="4462312"/>
                </a:lnTo>
                <a:lnTo>
                  <a:pt x="0" y="0"/>
                </a:lnTo>
                <a:close/>
              </a:path>
            </a:pathLst>
          </a:custGeom>
          <a:solidFill>
            <a:srgbClr val="BED7EB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Freeform: Shape 7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97936" y="1149586"/>
            <a:ext cx="12192" cy="1297385"/>
          </a:xfrm>
          <a:custGeom>
            <a:avLst/>
            <a:gdLst>
              <a:gd fmla="*/ 0 w 12192" name="connsiteX0"/>
              <a:gd fmla="*/ 0 h 1297385" name="connsiteY0"/>
              <a:gd fmla="*/ 12192 w 12192" name="connsiteX1"/>
              <a:gd fmla="*/ 12201 h 1297385" name="connsiteY1"/>
              <a:gd fmla="*/ 12192 w 12192" name="connsiteX2"/>
              <a:gd fmla="*/ 1297385 h 1297385" name="connsiteY2"/>
              <a:gd fmla="*/ 0 w 12192" name="connsiteX3"/>
              <a:gd fmla="*/ 1285183 h 1297385" name="connsiteY3"/>
              <a:gd fmla="*/ 0 w 12192" name="connsiteX4"/>
              <a:gd fmla="*/ 0 h 1297385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297385" w="12192">
                <a:moveTo>
                  <a:pt x="0" y="0"/>
                </a:moveTo>
                <a:lnTo>
                  <a:pt x="12192" y="12201"/>
                </a:lnTo>
                <a:lnTo>
                  <a:pt x="12192" y="1297385"/>
                </a:lnTo>
                <a:lnTo>
                  <a:pt x="0" y="12851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Freeform: Shape 7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27797" y="2472767"/>
            <a:ext cx="3293397" cy="4421306"/>
          </a:xfrm>
          <a:custGeom>
            <a:avLst/>
            <a:gdLst>
              <a:gd fmla="*/ 0 w 3285744" name="connsiteX0"/>
              <a:gd fmla="*/ 0 h 4411030" name="connsiteY0"/>
              <a:gd fmla="*/ 3285744 w 3285744" name="connsiteX1"/>
              <a:gd fmla="*/ 3288324 h 4411030" name="connsiteY1"/>
              <a:gd fmla="*/ 3285744 w 3285744" name="connsiteX2"/>
              <a:gd fmla="*/ 4411030 h 4411030" name="connsiteY2"/>
              <a:gd fmla="*/ 0 w 3285744" name="connsiteX3"/>
              <a:gd fmla="*/ 4411030 h 4411030" name="connsiteY3"/>
              <a:gd fmla="*/ 0 w 3285744" name="connsiteX4"/>
              <a:gd fmla="*/ 0 h 441103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4411030" w="3285744">
                <a:moveTo>
                  <a:pt x="0" y="0"/>
                </a:moveTo>
                <a:lnTo>
                  <a:pt x="3285744" y="3288324"/>
                </a:lnTo>
                <a:lnTo>
                  <a:pt x="3285744" y="4411030"/>
                </a:lnTo>
                <a:lnTo>
                  <a:pt x="0" y="441103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email"/>
            <a:srcRect/>
            <a:stretch>
              <a:fillRect/>
            </a:stretch>
          </a:blip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Freeform: Shape 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95872" y="4450111"/>
            <a:ext cx="12192" cy="1297384"/>
          </a:xfrm>
          <a:custGeom>
            <a:avLst/>
            <a:gdLst>
              <a:gd fmla="*/ 0 w 12192" name="connsiteX0"/>
              <a:gd fmla="*/ 0 h 1297384" name="connsiteY0"/>
              <a:gd fmla="*/ 12192 w 12192" name="connsiteX1"/>
              <a:gd fmla="*/ 12201 h 1297384" name="connsiteY1"/>
              <a:gd fmla="*/ 12192 w 12192" name="connsiteX2"/>
              <a:gd fmla="*/ 1297384 h 1297384" name="connsiteY2"/>
              <a:gd fmla="*/ 0 w 12192" name="connsiteX3"/>
              <a:gd fmla="*/ 1285183 h 1297384" name="connsiteY3"/>
              <a:gd fmla="*/ 0 w 12192" name="connsiteX4"/>
              <a:gd fmla="*/ 0 h 1297384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297384" w="12192">
                <a:moveTo>
                  <a:pt x="0" y="0"/>
                </a:moveTo>
                <a:lnTo>
                  <a:pt x="12192" y="12201"/>
                </a:lnTo>
                <a:lnTo>
                  <a:pt x="12192" y="1297384"/>
                </a:lnTo>
                <a:lnTo>
                  <a:pt x="0" y="128518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Freeform: Shape 7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08064" y="5747496"/>
            <a:ext cx="1109634" cy="1110505"/>
          </a:xfrm>
          <a:custGeom>
            <a:avLst/>
            <a:gdLst>
              <a:gd fmla="*/ 0 w 1109634" name="connsiteX0"/>
              <a:gd fmla="*/ 0 h 1110505" name="connsiteY0"/>
              <a:gd fmla="*/ 1109634 w 1109634" name="connsiteX1"/>
              <a:gd fmla="*/ 1110505 h 1110505" name="connsiteY1"/>
              <a:gd fmla="*/ 0 w 1109634" name="connsiteX2"/>
              <a:gd fmla="*/ 1110505 h 1110505" name="connsiteY2"/>
              <a:gd fmla="*/ 0 w 1109634" name="connsiteX3"/>
              <a:gd fmla="*/ 0 h 1110505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1110505" w="1109634">
                <a:moveTo>
                  <a:pt x="0" y="0"/>
                </a:moveTo>
                <a:lnTo>
                  <a:pt x="1109634" y="1110505"/>
                </a:lnTo>
                <a:lnTo>
                  <a:pt x="0" y="1110505"/>
                </a:lnTo>
                <a:lnTo>
                  <a:pt x="0" y="0"/>
                </a:lnTo>
                <a:close/>
              </a:path>
            </a:pathLst>
          </a:custGeom>
          <a:solidFill>
            <a:srgbClr val="2C4250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Freeform: Shape 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93305" y="0"/>
            <a:ext cx="3312695" cy="4450109"/>
          </a:xfrm>
          <a:custGeom>
            <a:avLst/>
            <a:gdLst>
              <a:gd fmla="*/ 0 w 3312695" name="connsiteX0"/>
              <a:gd fmla="*/ 0 h 4450109" name="connsiteY0"/>
              <a:gd fmla="*/ 3312695 w 3312695" name="connsiteX1"/>
              <a:gd fmla="*/ 0 h 4450109" name="connsiteY1"/>
              <a:gd fmla="*/ 3312695 w 3312695" name="connsiteX2"/>
              <a:gd fmla="*/ 1459830 h 4450109" name="connsiteY2"/>
              <a:gd fmla="*/ 3312695 w 3312695" name="connsiteX3"/>
              <a:gd fmla="*/ 1459832 h 4450109" name="connsiteY3"/>
              <a:gd fmla="*/ 3312693 w 3312695" name="connsiteX4"/>
              <a:gd fmla="*/ 1459832 h 4450109" name="connsiteY4"/>
              <a:gd fmla="*/ 0 w 3312695" name="connsiteX5"/>
              <a:gd fmla="*/ 4450109 h 4450109" name="connsiteY5"/>
              <a:gd fmla="*/ 0 w 3312695" name="connsiteX6"/>
              <a:gd fmla="*/ 1459832 h 4450109" name="connsiteY6"/>
              <a:gd fmla="*/ 0 w 3312695" name="connsiteX7"/>
              <a:gd fmla="*/ 1459830 h 4450109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4450109" w="3312695">
                <a:moveTo>
                  <a:pt x="0" y="0"/>
                </a:moveTo>
                <a:lnTo>
                  <a:pt x="3312695" y="0"/>
                </a:lnTo>
                <a:lnTo>
                  <a:pt x="3312695" y="1459830"/>
                </a:lnTo>
                <a:lnTo>
                  <a:pt x="3312695" y="1459832"/>
                </a:lnTo>
                <a:lnTo>
                  <a:pt x="3312693" y="1459832"/>
                </a:lnTo>
                <a:lnTo>
                  <a:pt x="0" y="4450109"/>
                </a:lnTo>
                <a:lnTo>
                  <a:pt x="0" y="1459832"/>
                </a:lnTo>
                <a:lnTo>
                  <a:pt x="0" y="1459830"/>
                </a:lnTo>
                <a:close/>
              </a:path>
            </a:pathLst>
          </a:custGeom>
          <a:blipFill dpi="0" rotWithShape="0">
            <a:blip r:embed="rId3" cstate="email"/>
            <a:srcRect/>
            <a:stretch>
              <a:fillRect/>
            </a:stretch>
          </a:blip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r>
              <a:rPr lang="en-US">
                <a:uFillTx/>
              </a:rPr>
              <a:t/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Hexagon 9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05460" y="1857205"/>
            <a:ext cx="854442" cy="73658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Hexagon 9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05460" y="2909938"/>
            <a:ext cx="854442" cy="73658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Hexagon 9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05460" y="3962671"/>
            <a:ext cx="854442" cy="73658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TextBox 9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4199" y="2071164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400">
                <a:solidFill>
                  <a:srgbClr val="BED7EB"/>
                </a:solidFill>
                <a:uFillTx/>
              </a:rPr>
              <a:t>Add your text here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TextBox 9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8207" y="3081377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400">
                <a:solidFill>
                  <a:srgbClr val="BED7EB"/>
                </a:solidFill>
                <a:uFillTx/>
              </a:rPr>
              <a:t>Add your text here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TextBox 9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79995" y="4156843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400">
                <a:solidFill>
                  <a:srgbClr val="BED7EB"/>
                </a:solidFill>
                <a:uFillTx/>
              </a:rPr>
              <a:t>Add your text here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Meeting" id="98" name="Graphic 9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2267" y="4024197"/>
            <a:ext cx="573067" cy="57306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andshake" id="100" name="Graphic 9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9355" y="3014004"/>
            <a:ext cx="616739" cy="616739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Group brainstorm" id="102" name="Graphic 10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 cstate="email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8338" y="1940709"/>
            <a:ext cx="568685" cy="56868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TextBox 10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7287" y="1135308"/>
            <a:ext cx="1322363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TextBox 10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7153" y="5098803"/>
            <a:ext cx="2426442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HEADLINE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TextBox 10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0529" y="5568803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z="1400">
                <a:solidFill>
                  <a:srgbClr val="BED7EB"/>
                </a:solidFill>
                <a:uFillTx/>
              </a:rPr>
              <a:t>Add your text here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Oval 10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74053" y="182985"/>
            <a:ext cx="783616" cy="7836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TextBox 10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1002" y="125036"/>
            <a:ext cx="2567816" cy="95410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z="2800">
                <a:solidFill>
                  <a:srgbClr val="BED7EB"/>
                </a:solidFill>
                <a:uFillTx/>
                <a:latin charset="0" panose="020B0502020202020204" pitchFamily="34" typeface="Century Gothic"/>
              </a:rPr>
              <a:t>COMPANY NAME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TextBox 10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93772" y="1319267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400">
                <a:solidFill>
                  <a:srgbClr val="BED7EB"/>
                </a:solidFill>
                <a:uFillTx/>
              </a:rPr>
              <a:t>01.9980.000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TextBox 10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93772" y="1736157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400">
                <a:solidFill>
                  <a:srgbClr val="BED7EB"/>
                </a:solidFill>
                <a:uFillTx/>
              </a:rPr>
              <a:t>Email Address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TextBox 10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93772" y="2153047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dirty="0" lang="en-US" sz="1400">
                <a:solidFill>
                  <a:srgbClr val="BED7EB"/>
                </a:solidFill>
                <a:uFillTx/>
              </a:rPr>
              <a:t>Company Location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TextBox 1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20989" y="3133304"/>
            <a:ext cx="1981913" cy="64633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r"/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A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u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t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u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m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 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i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n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 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D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a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L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a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>t</a:t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/>
            </a:r>
            <a:r>
              <a:rPr b="0" dirty="0" lang="en-US" sz="3600">
                <a:solidFill>
                  <a:srgbClr val="2C4250"/>
                </a:solidFill>
                <a:uFillTx/>
                <a:latin charset="0" panose="020B0502020202020204" pitchFamily="34" typeface="Century Gothic"/>
              </a:rPr>
              <a:t/>
            </a:r>
            <a:endParaRPr b="0" dirty="0" lang="en-US" sz="3600">
              <a:solidFill>
                <a:srgbClr val="2C4250"/>
              </a:solidFill>
              <a:uFillTx/>
              <a:latin charset="0" panose="020B0502020202020204" pitchFamily="34" typeface="Century Gothic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TextBox 1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96979" y="5005162"/>
            <a:ext cx="2005584" cy="30777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1400">
                <a:solidFill>
                  <a:srgbClr val="577B91"/>
                </a:solidFill>
                <a:uFillTx/>
              </a:rPr>
              <a:t>Add your text here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97749" y="0"/>
            <a:ext cx="33101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85746" y="0"/>
            <a:ext cx="331012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331012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97749" y="0"/>
            <a:ext cx="33101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85746" y="0"/>
            <a:ext cx="331012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24382" y="0"/>
            <a:ext cx="3310128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Rectang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8910538">
            <a:off x="4926844" y="-2385660"/>
            <a:ext cx="801858" cy="12038609"/>
          </a:xfrm>
          <a:prstGeom prst="rect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142</Words>
  <Application>Microsoft Office PowerPoint</Application>
  <PresentationFormat>A4 Paper (210x297 mm)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18</cp:revision>
  <dcterms:created xsi:type="dcterms:W3CDTF">2019-11-16T10:32:14Z</dcterms:created>
  <dcterms:modified xsi:type="dcterms:W3CDTF">2019-11-16T13:54:14Z</dcterms:modified>
</cp:coreProperties>
</file>